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1353" r:id="rId2"/>
    <p:sldId id="256" r:id="rId3"/>
    <p:sldId id="1322" r:id="rId4"/>
    <p:sldId id="259" r:id="rId5"/>
    <p:sldId id="543" r:id="rId6"/>
    <p:sldId id="539" r:id="rId7"/>
    <p:sldId id="542" r:id="rId8"/>
    <p:sldId id="1329" r:id="rId9"/>
    <p:sldId id="545" r:id="rId10"/>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 Selene S." initials="MSS" lastIdx="22" clrIdx="0">
    <p:extLst>
      <p:ext uri="{19B8F6BF-5375-455C-9EA6-DF929625EA0E}">
        <p15:presenceInfo xmlns:p15="http://schemas.microsoft.com/office/powerpoint/2012/main" userId="S::Selene.Mak@va.gov::ff155fe5-c495-4724-bec7-d3e2a075ff3c" providerId="AD"/>
      </p:ext>
    </p:extLst>
  </p:cmAuthor>
  <p:cmAuthor id="2" name="Brandt, Cynthia" initials="BC" lastIdx="20" clrIdx="1">
    <p:extLst>
      <p:ext uri="{19B8F6BF-5375-455C-9EA6-DF929625EA0E}">
        <p15:presenceInfo xmlns:p15="http://schemas.microsoft.com/office/powerpoint/2012/main" userId="Brandt, Cynth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1669" autoAdjust="0"/>
  </p:normalViewPr>
  <p:slideViewPr>
    <p:cSldViewPr>
      <p:cViewPr varScale="1">
        <p:scale>
          <a:sx n="57" d="100"/>
          <a:sy n="57" d="100"/>
        </p:scale>
        <p:origin x="396" y="8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2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cne\Documents\MED%20STUDY\MED01%20Glucose%20Month%202%20(2-8%20until%202-25)%20_has%20stats,%20needs%20charts%20(1).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cne\Documents\MED%20STUDY\MED01%20Glucose%20Month%202%20(2-8%20until%202-25)%20_has%20stats,%20needs%20charts%20(1).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'CareLink-Export-1583614360748'!$C$2:$C$289</c:f>
              <c:numCache>
                <c:formatCode>h:mm</c:formatCode>
                <c:ptCount val="288"/>
                <c:pt idx="0">
                  <c:v>0.29166666666666669</c:v>
                </c:pt>
                <c:pt idx="1">
                  <c:v>0.2951388888888889</c:v>
                </c:pt>
                <c:pt idx="2">
                  <c:v>0.29861111111111099</c:v>
                </c:pt>
                <c:pt idx="3">
                  <c:v>0.30208333333333298</c:v>
                </c:pt>
                <c:pt idx="4">
                  <c:v>0.30555555555555503</c:v>
                </c:pt>
                <c:pt idx="5">
                  <c:v>0.30902777777777801</c:v>
                </c:pt>
                <c:pt idx="6">
                  <c:v>0.3125</c:v>
                </c:pt>
                <c:pt idx="7">
                  <c:v>0.31597222222222199</c:v>
                </c:pt>
                <c:pt idx="8">
                  <c:v>0.31944444444444398</c:v>
                </c:pt>
                <c:pt idx="9">
                  <c:v>0.32291666666666702</c:v>
                </c:pt>
                <c:pt idx="10">
                  <c:v>0.32638888888888901</c:v>
                </c:pt>
                <c:pt idx="11">
                  <c:v>0.32986111111111099</c:v>
                </c:pt>
                <c:pt idx="12">
                  <c:v>0.33333333333333298</c:v>
                </c:pt>
                <c:pt idx="13">
                  <c:v>0.33680555555555503</c:v>
                </c:pt>
                <c:pt idx="14">
                  <c:v>0.34027777777777801</c:v>
                </c:pt>
                <c:pt idx="15">
                  <c:v>0.34375</c:v>
                </c:pt>
                <c:pt idx="16">
                  <c:v>0.34722222222222199</c:v>
                </c:pt>
                <c:pt idx="17">
                  <c:v>0.35069444444444398</c:v>
                </c:pt>
                <c:pt idx="18">
                  <c:v>0.35416666666666602</c:v>
                </c:pt>
                <c:pt idx="19">
                  <c:v>0.35763888888888901</c:v>
                </c:pt>
                <c:pt idx="20">
                  <c:v>0.36111111111111099</c:v>
                </c:pt>
                <c:pt idx="21">
                  <c:v>0.36458333333333298</c:v>
                </c:pt>
                <c:pt idx="22">
                  <c:v>0.36805555555555503</c:v>
                </c:pt>
                <c:pt idx="23">
                  <c:v>0.37152777777777701</c:v>
                </c:pt>
                <c:pt idx="24">
                  <c:v>0.375</c:v>
                </c:pt>
                <c:pt idx="25">
                  <c:v>0.37847222222222199</c:v>
                </c:pt>
                <c:pt idx="26">
                  <c:v>0.38194444444444398</c:v>
                </c:pt>
                <c:pt idx="27">
                  <c:v>0.38541666666666602</c:v>
                </c:pt>
                <c:pt idx="28">
                  <c:v>0.38888888888888901</c:v>
                </c:pt>
                <c:pt idx="29">
                  <c:v>0.39236111111111099</c:v>
                </c:pt>
                <c:pt idx="30">
                  <c:v>0.39583333333333298</c:v>
                </c:pt>
                <c:pt idx="31">
                  <c:v>0.39930555555555602</c:v>
                </c:pt>
                <c:pt idx="32">
                  <c:v>0.40277777777777801</c:v>
                </c:pt>
                <c:pt idx="33">
                  <c:v>0.40625</c:v>
                </c:pt>
                <c:pt idx="34">
                  <c:v>0.40972222222222199</c:v>
                </c:pt>
                <c:pt idx="35">
                  <c:v>0.41319444444444398</c:v>
                </c:pt>
                <c:pt idx="36">
                  <c:v>0.41666666666666702</c:v>
                </c:pt>
                <c:pt idx="37">
                  <c:v>0.42013888888888901</c:v>
                </c:pt>
                <c:pt idx="38">
                  <c:v>0.42361111111111099</c:v>
                </c:pt>
                <c:pt idx="39">
                  <c:v>0.42708333333333298</c:v>
                </c:pt>
                <c:pt idx="40">
                  <c:v>0.43055555555555503</c:v>
                </c:pt>
                <c:pt idx="41">
                  <c:v>0.43402777777777801</c:v>
                </c:pt>
                <c:pt idx="42">
                  <c:v>0.4375</c:v>
                </c:pt>
                <c:pt idx="43">
                  <c:v>0.44097222222222199</c:v>
                </c:pt>
                <c:pt idx="44">
                  <c:v>0.44444444444444398</c:v>
                </c:pt>
                <c:pt idx="45">
                  <c:v>0.44791666666666602</c:v>
                </c:pt>
                <c:pt idx="46">
                  <c:v>0.45138888888888901</c:v>
                </c:pt>
                <c:pt idx="47">
                  <c:v>0.45486111111111099</c:v>
                </c:pt>
                <c:pt idx="48">
                  <c:v>0.45833333333333298</c:v>
                </c:pt>
                <c:pt idx="49">
                  <c:v>0.46180555555555503</c:v>
                </c:pt>
                <c:pt idx="50">
                  <c:v>0.46527777777777701</c:v>
                </c:pt>
                <c:pt idx="51">
                  <c:v>0.46875</c:v>
                </c:pt>
                <c:pt idx="52">
                  <c:v>0.47222222222222199</c:v>
                </c:pt>
                <c:pt idx="53">
                  <c:v>0.47569444444444398</c:v>
                </c:pt>
                <c:pt idx="54">
                  <c:v>0.47916666666666602</c:v>
                </c:pt>
                <c:pt idx="55">
                  <c:v>0.48263888888888901</c:v>
                </c:pt>
                <c:pt idx="56">
                  <c:v>0.48611111111111099</c:v>
                </c:pt>
                <c:pt idx="57">
                  <c:v>0.48958333333333298</c:v>
                </c:pt>
                <c:pt idx="58">
                  <c:v>0.49305555555555503</c:v>
                </c:pt>
                <c:pt idx="59">
                  <c:v>0.49652777777777701</c:v>
                </c:pt>
                <c:pt idx="60">
                  <c:v>0.5</c:v>
                </c:pt>
                <c:pt idx="61">
                  <c:v>0.50347222222222199</c:v>
                </c:pt>
                <c:pt idx="62">
                  <c:v>0.50694444444444398</c:v>
                </c:pt>
                <c:pt idx="63">
                  <c:v>0.51041666666666596</c:v>
                </c:pt>
                <c:pt idx="64">
                  <c:v>0.51388888888888795</c:v>
                </c:pt>
                <c:pt idx="65">
                  <c:v>0.51736111111111105</c:v>
                </c:pt>
                <c:pt idx="66">
                  <c:v>0.52083333333333304</c:v>
                </c:pt>
                <c:pt idx="67">
                  <c:v>0.52430555555555503</c:v>
                </c:pt>
                <c:pt idx="68">
                  <c:v>0.52777777777777701</c:v>
                </c:pt>
                <c:pt idx="69">
                  <c:v>0.531249999999999</c:v>
                </c:pt>
                <c:pt idx="70">
                  <c:v>0.53472222222222199</c:v>
                </c:pt>
                <c:pt idx="71">
                  <c:v>0.53819444444444398</c:v>
                </c:pt>
                <c:pt idx="72">
                  <c:v>0.54166666666666596</c:v>
                </c:pt>
                <c:pt idx="73">
                  <c:v>0.54513888888888795</c:v>
                </c:pt>
                <c:pt idx="74">
                  <c:v>0.54861111111111105</c:v>
                </c:pt>
                <c:pt idx="75">
                  <c:v>0.55208333333333304</c:v>
                </c:pt>
                <c:pt idx="76">
                  <c:v>0.55555555555555503</c:v>
                </c:pt>
                <c:pt idx="77">
                  <c:v>0.55902777777777701</c:v>
                </c:pt>
                <c:pt idx="78">
                  <c:v>0.562499999999999</c:v>
                </c:pt>
                <c:pt idx="79">
                  <c:v>0.56597222222222199</c:v>
                </c:pt>
                <c:pt idx="80">
                  <c:v>0.56944444444444398</c:v>
                </c:pt>
                <c:pt idx="81">
                  <c:v>0.57291666666666596</c:v>
                </c:pt>
                <c:pt idx="82">
                  <c:v>0.57638888888888795</c:v>
                </c:pt>
                <c:pt idx="83">
                  <c:v>0.57986111111111005</c:v>
                </c:pt>
                <c:pt idx="84">
                  <c:v>0.58333333333333304</c:v>
                </c:pt>
                <c:pt idx="85">
                  <c:v>0.58680555555555503</c:v>
                </c:pt>
                <c:pt idx="86">
                  <c:v>0.59027777777777701</c:v>
                </c:pt>
                <c:pt idx="87">
                  <c:v>0.593749999999999</c:v>
                </c:pt>
                <c:pt idx="88">
                  <c:v>0.59722222222222099</c:v>
                </c:pt>
                <c:pt idx="89">
                  <c:v>0.60069444444444398</c:v>
                </c:pt>
                <c:pt idx="90">
                  <c:v>0.60416666666666596</c:v>
                </c:pt>
                <c:pt idx="91">
                  <c:v>0.60763888888888795</c:v>
                </c:pt>
                <c:pt idx="92">
                  <c:v>0.61111111111111005</c:v>
                </c:pt>
                <c:pt idx="93">
                  <c:v>0.61458333333333304</c:v>
                </c:pt>
                <c:pt idx="94">
                  <c:v>0.61805555555555503</c:v>
                </c:pt>
                <c:pt idx="95">
                  <c:v>0.62152777777777701</c:v>
                </c:pt>
                <c:pt idx="96">
                  <c:v>0.624999999999999</c:v>
                </c:pt>
                <c:pt idx="97">
                  <c:v>0.62847222222222099</c:v>
                </c:pt>
                <c:pt idx="98">
                  <c:v>0.63194444444444398</c:v>
                </c:pt>
                <c:pt idx="99">
                  <c:v>0.63541666666666596</c:v>
                </c:pt>
                <c:pt idx="100">
                  <c:v>0.63888888888888795</c:v>
                </c:pt>
                <c:pt idx="101">
                  <c:v>0.64236111111111005</c:v>
                </c:pt>
                <c:pt idx="102">
                  <c:v>0.64583333333333204</c:v>
                </c:pt>
                <c:pt idx="103">
                  <c:v>0.64930555555555503</c:v>
                </c:pt>
                <c:pt idx="104">
                  <c:v>0.65277777777777701</c:v>
                </c:pt>
                <c:pt idx="105">
                  <c:v>0.656249999999999</c:v>
                </c:pt>
                <c:pt idx="106">
                  <c:v>0.65972222222222099</c:v>
                </c:pt>
                <c:pt idx="107">
                  <c:v>0.66319444444444298</c:v>
                </c:pt>
                <c:pt idx="108">
                  <c:v>0.66666666666666596</c:v>
                </c:pt>
                <c:pt idx="109">
                  <c:v>0.67013888888888795</c:v>
                </c:pt>
                <c:pt idx="110">
                  <c:v>0.67361111111111005</c:v>
                </c:pt>
                <c:pt idx="111">
                  <c:v>0.67708333333333204</c:v>
                </c:pt>
                <c:pt idx="112">
                  <c:v>0.68055555555555503</c:v>
                </c:pt>
                <c:pt idx="113">
                  <c:v>0.68402777777777701</c:v>
                </c:pt>
                <c:pt idx="114">
                  <c:v>0.687499999999999</c:v>
                </c:pt>
                <c:pt idx="115">
                  <c:v>0.69097222222222099</c:v>
                </c:pt>
                <c:pt idx="116">
                  <c:v>0.69444444444444298</c:v>
                </c:pt>
                <c:pt idx="117">
                  <c:v>0.69791666666666596</c:v>
                </c:pt>
                <c:pt idx="118">
                  <c:v>0.70138888888888795</c:v>
                </c:pt>
                <c:pt idx="119">
                  <c:v>0.70486111111111005</c:v>
                </c:pt>
                <c:pt idx="120">
                  <c:v>0.70833333333333204</c:v>
                </c:pt>
                <c:pt idx="121">
                  <c:v>0.71180555555555403</c:v>
                </c:pt>
                <c:pt idx="122">
                  <c:v>0.71527777777777701</c:v>
                </c:pt>
                <c:pt idx="123">
                  <c:v>0.718749999999999</c:v>
                </c:pt>
                <c:pt idx="124">
                  <c:v>0.72222222222222099</c:v>
                </c:pt>
                <c:pt idx="125">
                  <c:v>0.72569444444444298</c:v>
                </c:pt>
                <c:pt idx="126">
                  <c:v>0.72916666666666496</c:v>
                </c:pt>
                <c:pt idx="127">
                  <c:v>0.73263888888888795</c:v>
                </c:pt>
                <c:pt idx="128">
                  <c:v>0.73611111111111005</c:v>
                </c:pt>
                <c:pt idx="129">
                  <c:v>0.73958333333333204</c:v>
                </c:pt>
                <c:pt idx="130">
                  <c:v>0.74305555555555403</c:v>
                </c:pt>
                <c:pt idx="131">
                  <c:v>0.74652777777777601</c:v>
                </c:pt>
                <c:pt idx="132">
                  <c:v>0.749999999999999</c:v>
                </c:pt>
                <c:pt idx="133">
                  <c:v>0.75347222222222099</c:v>
                </c:pt>
                <c:pt idx="134">
                  <c:v>0.75694444444444298</c:v>
                </c:pt>
                <c:pt idx="135">
                  <c:v>0.76041666666666496</c:v>
                </c:pt>
                <c:pt idx="136">
                  <c:v>0.76388888888888795</c:v>
                </c:pt>
                <c:pt idx="137">
                  <c:v>0.76736111111111005</c:v>
                </c:pt>
                <c:pt idx="138">
                  <c:v>0.77083333333333204</c:v>
                </c:pt>
                <c:pt idx="139">
                  <c:v>0.77430555555555403</c:v>
                </c:pt>
                <c:pt idx="140">
                  <c:v>0.77777777777777601</c:v>
                </c:pt>
                <c:pt idx="141">
                  <c:v>0.781249999999999</c:v>
                </c:pt>
                <c:pt idx="142">
                  <c:v>0.78472222222222099</c:v>
                </c:pt>
                <c:pt idx="143">
                  <c:v>0.78819444444444298</c:v>
                </c:pt>
                <c:pt idx="144">
                  <c:v>0.79166666666666496</c:v>
                </c:pt>
                <c:pt idx="145">
                  <c:v>0.79513888888888695</c:v>
                </c:pt>
                <c:pt idx="146">
                  <c:v>0.79861111111111005</c:v>
                </c:pt>
                <c:pt idx="147">
                  <c:v>0.80208333333333204</c:v>
                </c:pt>
                <c:pt idx="148">
                  <c:v>0.80555555555555403</c:v>
                </c:pt>
                <c:pt idx="149">
                  <c:v>0.80902777777777601</c:v>
                </c:pt>
                <c:pt idx="150">
                  <c:v>0.812499999999998</c:v>
                </c:pt>
                <c:pt idx="151">
                  <c:v>0.81597222222222099</c:v>
                </c:pt>
                <c:pt idx="152">
                  <c:v>0.81944444444444298</c:v>
                </c:pt>
                <c:pt idx="153">
                  <c:v>0.82291666666666496</c:v>
                </c:pt>
                <c:pt idx="154">
                  <c:v>0.82638888888888695</c:v>
                </c:pt>
                <c:pt idx="155">
                  <c:v>0.82986111111111005</c:v>
                </c:pt>
                <c:pt idx="156">
                  <c:v>0.83333333333333204</c:v>
                </c:pt>
                <c:pt idx="157">
                  <c:v>0.83680555555555403</c:v>
                </c:pt>
                <c:pt idx="158">
                  <c:v>0.84027777777777601</c:v>
                </c:pt>
                <c:pt idx="159">
                  <c:v>0.843749999999998</c:v>
                </c:pt>
                <c:pt idx="160">
                  <c:v>0.84722222222222099</c:v>
                </c:pt>
                <c:pt idx="161">
                  <c:v>0.85069444444444298</c:v>
                </c:pt>
                <c:pt idx="162">
                  <c:v>0.85416666666666496</c:v>
                </c:pt>
                <c:pt idx="163">
                  <c:v>0.85763888888888695</c:v>
                </c:pt>
                <c:pt idx="164">
                  <c:v>0.86111111111110905</c:v>
                </c:pt>
                <c:pt idx="165">
                  <c:v>0.86458333333333204</c:v>
                </c:pt>
                <c:pt idx="166">
                  <c:v>0.86805555555555403</c:v>
                </c:pt>
                <c:pt idx="167">
                  <c:v>0.87152777777777601</c:v>
                </c:pt>
                <c:pt idx="168">
                  <c:v>0.874999999999998</c:v>
                </c:pt>
                <c:pt idx="169">
                  <c:v>0.87847222222221999</c:v>
                </c:pt>
                <c:pt idx="170">
                  <c:v>0.88194444444444298</c:v>
                </c:pt>
                <c:pt idx="171">
                  <c:v>0.88541666666666496</c:v>
                </c:pt>
                <c:pt idx="172">
                  <c:v>0.88888888888888695</c:v>
                </c:pt>
                <c:pt idx="173">
                  <c:v>0.89236111111110905</c:v>
                </c:pt>
                <c:pt idx="174">
                  <c:v>0.89583333333333204</c:v>
                </c:pt>
                <c:pt idx="175">
                  <c:v>0.89930555555555403</c:v>
                </c:pt>
                <c:pt idx="176">
                  <c:v>0.90277777777777601</c:v>
                </c:pt>
                <c:pt idx="177">
                  <c:v>0.906249999999998</c:v>
                </c:pt>
                <c:pt idx="178">
                  <c:v>0.90972222222221999</c:v>
                </c:pt>
                <c:pt idx="179">
                  <c:v>0.91319444444444298</c:v>
                </c:pt>
                <c:pt idx="180">
                  <c:v>0.91666666666666496</c:v>
                </c:pt>
                <c:pt idx="181">
                  <c:v>0.92013888888888695</c:v>
                </c:pt>
                <c:pt idx="182">
                  <c:v>0.92361111111110905</c:v>
                </c:pt>
                <c:pt idx="183">
                  <c:v>0.92708333333333104</c:v>
                </c:pt>
                <c:pt idx="184">
                  <c:v>0.93055555555555403</c:v>
                </c:pt>
                <c:pt idx="185">
                  <c:v>0.93402777777777601</c:v>
                </c:pt>
                <c:pt idx="186">
                  <c:v>0.937499999999998</c:v>
                </c:pt>
                <c:pt idx="187">
                  <c:v>0.94097222222221999</c:v>
                </c:pt>
                <c:pt idx="188">
                  <c:v>0.94444444444444198</c:v>
                </c:pt>
                <c:pt idx="189">
                  <c:v>0.94791666666666496</c:v>
                </c:pt>
                <c:pt idx="190">
                  <c:v>0.95138888888888695</c:v>
                </c:pt>
                <c:pt idx="191">
                  <c:v>0.95486111111110905</c:v>
                </c:pt>
                <c:pt idx="192">
                  <c:v>0.95833333333333104</c:v>
                </c:pt>
                <c:pt idx="193">
                  <c:v>0.96180555555555403</c:v>
                </c:pt>
                <c:pt idx="194">
                  <c:v>0.96527777777777601</c:v>
                </c:pt>
                <c:pt idx="195">
                  <c:v>0.968749999999998</c:v>
                </c:pt>
                <c:pt idx="196">
                  <c:v>0.97222222222221999</c:v>
                </c:pt>
                <c:pt idx="197">
                  <c:v>0.97569444444444198</c:v>
                </c:pt>
                <c:pt idx="198">
                  <c:v>0.97916666666666496</c:v>
                </c:pt>
                <c:pt idx="199">
                  <c:v>0.98263888888888695</c:v>
                </c:pt>
                <c:pt idx="200">
                  <c:v>0.98611111111110905</c:v>
                </c:pt>
                <c:pt idx="201">
                  <c:v>0.98958333333333104</c:v>
                </c:pt>
                <c:pt idx="202">
                  <c:v>0.99305555555555303</c:v>
                </c:pt>
                <c:pt idx="203">
                  <c:v>0.99652777777777601</c:v>
                </c:pt>
                <c:pt idx="204">
                  <c:v>0.999999999999998</c:v>
                </c:pt>
                <c:pt idx="205">
                  <c:v>1.0034722222222201</c:v>
                </c:pt>
                <c:pt idx="206">
                  <c:v>1.00694444444444</c:v>
                </c:pt>
                <c:pt idx="207">
                  <c:v>1.0104166666666601</c:v>
                </c:pt>
                <c:pt idx="208">
                  <c:v>1.0138888888888899</c:v>
                </c:pt>
                <c:pt idx="209">
                  <c:v>1.0173611111111101</c:v>
                </c:pt>
                <c:pt idx="210">
                  <c:v>1.0208333333333299</c:v>
                </c:pt>
                <c:pt idx="211">
                  <c:v>1.02430555555555</c:v>
                </c:pt>
                <c:pt idx="212">
                  <c:v>1.0277777777777699</c:v>
                </c:pt>
                <c:pt idx="213">
                  <c:v>1.03125</c:v>
                </c:pt>
                <c:pt idx="214">
                  <c:v>1.0347222222222201</c:v>
                </c:pt>
                <c:pt idx="215">
                  <c:v>1.03819444444444</c:v>
                </c:pt>
                <c:pt idx="216">
                  <c:v>1.0416666666666601</c:v>
                </c:pt>
                <c:pt idx="217">
                  <c:v>1.0451388888888899</c:v>
                </c:pt>
                <c:pt idx="218">
                  <c:v>1.0486111111111101</c:v>
                </c:pt>
                <c:pt idx="219">
                  <c:v>1.0520833333333299</c:v>
                </c:pt>
                <c:pt idx="220">
                  <c:v>1.05555555555555</c:v>
                </c:pt>
                <c:pt idx="221">
                  <c:v>1.0590277777777699</c:v>
                </c:pt>
                <c:pt idx="222">
                  <c:v>1.0625</c:v>
                </c:pt>
                <c:pt idx="223">
                  <c:v>1.0659722222222201</c:v>
                </c:pt>
                <c:pt idx="224">
                  <c:v>1.06944444444444</c:v>
                </c:pt>
                <c:pt idx="225">
                  <c:v>1.0729166666666601</c:v>
                </c:pt>
                <c:pt idx="226">
                  <c:v>1.0763888888888899</c:v>
                </c:pt>
                <c:pt idx="227">
                  <c:v>1.0798611111111101</c:v>
                </c:pt>
                <c:pt idx="228">
                  <c:v>1.0833333333333299</c:v>
                </c:pt>
                <c:pt idx="229">
                  <c:v>1.08680555555555</c:v>
                </c:pt>
                <c:pt idx="230">
                  <c:v>1.0902777777777699</c:v>
                </c:pt>
                <c:pt idx="231">
                  <c:v>1.09375</c:v>
                </c:pt>
                <c:pt idx="232">
                  <c:v>1.0972222222222201</c:v>
                </c:pt>
                <c:pt idx="233">
                  <c:v>1.10069444444444</c:v>
                </c:pt>
                <c:pt idx="234">
                  <c:v>1.1041666666666601</c:v>
                </c:pt>
                <c:pt idx="235">
                  <c:v>1.1076388888888899</c:v>
                </c:pt>
                <c:pt idx="236">
                  <c:v>1.1111111111111101</c:v>
                </c:pt>
                <c:pt idx="237">
                  <c:v>1.1145833333333299</c:v>
                </c:pt>
                <c:pt idx="238">
                  <c:v>1.11805555555555</c:v>
                </c:pt>
                <c:pt idx="239">
                  <c:v>1.1215277777777699</c:v>
                </c:pt>
                <c:pt idx="240">
                  <c:v>1.125</c:v>
                </c:pt>
                <c:pt idx="241">
                  <c:v>1.1284722222222201</c:v>
                </c:pt>
                <c:pt idx="242">
                  <c:v>1.13194444444444</c:v>
                </c:pt>
                <c:pt idx="243">
                  <c:v>1.1354166666666601</c:v>
                </c:pt>
                <c:pt idx="244">
                  <c:v>1.1388888888888899</c:v>
                </c:pt>
                <c:pt idx="245">
                  <c:v>1.1423611111111101</c:v>
                </c:pt>
                <c:pt idx="246">
                  <c:v>1.1458333333333299</c:v>
                </c:pt>
                <c:pt idx="247">
                  <c:v>1.14930555555555</c:v>
                </c:pt>
                <c:pt idx="248">
                  <c:v>1.1527777777777699</c:v>
                </c:pt>
                <c:pt idx="249">
                  <c:v>1.15625</c:v>
                </c:pt>
                <c:pt idx="250">
                  <c:v>1.1597222222222201</c:v>
                </c:pt>
                <c:pt idx="251">
                  <c:v>1.16319444444444</c:v>
                </c:pt>
                <c:pt idx="252">
                  <c:v>1.1666666666666601</c:v>
                </c:pt>
                <c:pt idx="253">
                  <c:v>1.1701388888888899</c:v>
                </c:pt>
                <c:pt idx="254">
                  <c:v>1.1736111111111101</c:v>
                </c:pt>
                <c:pt idx="255">
                  <c:v>1.1770833333333299</c:v>
                </c:pt>
                <c:pt idx="256">
                  <c:v>1.18055555555555</c:v>
                </c:pt>
                <c:pt idx="257">
                  <c:v>1.1840277777777699</c:v>
                </c:pt>
                <c:pt idx="258">
                  <c:v>1.1875</c:v>
                </c:pt>
                <c:pt idx="259">
                  <c:v>1.1909722222222201</c:v>
                </c:pt>
                <c:pt idx="260">
                  <c:v>1.19444444444444</c:v>
                </c:pt>
                <c:pt idx="261">
                  <c:v>1.1979166666666601</c:v>
                </c:pt>
                <c:pt idx="262">
                  <c:v>1.2013888888888899</c:v>
                </c:pt>
                <c:pt idx="263">
                  <c:v>1.2048611111111101</c:v>
                </c:pt>
                <c:pt idx="264">
                  <c:v>1.2083333333333299</c:v>
                </c:pt>
                <c:pt idx="265">
                  <c:v>1.21180555555555</c:v>
                </c:pt>
                <c:pt idx="266">
                  <c:v>1.2152777777777699</c:v>
                </c:pt>
                <c:pt idx="267">
                  <c:v>1.21875</c:v>
                </c:pt>
                <c:pt idx="268">
                  <c:v>1.2222222222222201</c:v>
                </c:pt>
                <c:pt idx="269">
                  <c:v>1.22569444444444</c:v>
                </c:pt>
                <c:pt idx="270">
                  <c:v>1.2291666666666601</c:v>
                </c:pt>
                <c:pt idx="271">
                  <c:v>1.2326388888888899</c:v>
                </c:pt>
                <c:pt idx="272">
                  <c:v>1.2361111111111101</c:v>
                </c:pt>
                <c:pt idx="273">
                  <c:v>1.2395833333333299</c:v>
                </c:pt>
                <c:pt idx="274">
                  <c:v>1.24305555555555</c:v>
                </c:pt>
                <c:pt idx="275">
                  <c:v>1.2465277777777699</c:v>
                </c:pt>
                <c:pt idx="276">
                  <c:v>1.25</c:v>
                </c:pt>
                <c:pt idx="277">
                  <c:v>1.2534722222222201</c:v>
                </c:pt>
                <c:pt idx="278">
                  <c:v>1.25694444444444</c:v>
                </c:pt>
                <c:pt idx="279">
                  <c:v>1.2604166666666601</c:v>
                </c:pt>
                <c:pt idx="280">
                  <c:v>1.2638888888888899</c:v>
                </c:pt>
                <c:pt idx="281">
                  <c:v>1.2673611111111101</c:v>
                </c:pt>
                <c:pt idx="282">
                  <c:v>1.2708333333333299</c:v>
                </c:pt>
                <c:pt idx="283">
                  <c:v>1.27430555555555</c:v>
                </c:pt>
                <c:pt idx="284">
                  <c:v>1.2777777777777699</c:v>
                </c:pt>
                <c:pt idx="285">
                  <c:v>1.28125</c:v>
                </c:pt>
                <c:pt idx="286">
                  <c:v>1.2847222222222201</c:v>
                </c:pt>
                <c:pt idx="287">
                  <c:v>1.28819444444444</c:v>
                </c:pt>
              </c:numCache>
            </c:numRef>
          </c:cat>
          <c:val>
            <c:numRef>
              <c:f>'CareLink-Export-1583614360748'!$D$2:$D$289</c:f>
              <c:numCache>
                <c:formatCode>General</c:formatCode>
                <c:ptCount val="288"/>
              </c:numCache>
            </c:numRef>
          </c:val>
          <c:smooth val="0"/>
          <c:extLst>
            <c:ext xmlns:c16="http://schemas.microsoft.com/office/drawing/2014/chart" uri="{C3380CC4-5D6E-409C-BE32-E72D297353CC}">
              <c16:uniqueId val="{00000000-26AB-46BB-A573-B79E7F5A8D0C}"/>
            </c:ext>
          </c:extLst>
        </c:ser>
        <c:ser>
          <c:idx val="1"/>
          <c:order val="1"/>
          <c:spPr>
            <a:ln w="28575" cap="rnd">
              <a:solidFill>
                <a:schemeClr val="accent3"/>
              </a:solidFill>
              <a:round/>
            </a:ln>
            <a:effectLst/>
          </c:spPr>
          <c:marker>
            <c:symbol val="none"/>
          </c:marker>
          <c:cat>
            <c:numRef>
              <c:f>'CareLink-Export-1583614360748'!$C$2:$C$289</c:f>
              <c:numCache>
                <c:formatCode>h:mm</c:formatCode>
                <c:ptCount val="288"/>
                <c:pt idx="0">
                  <c:v>0.29166666666666669</c:v>
                </c:pt>
                <c:pt idx="1">
                  <c:v>0.2951388888888889</c:v>
                </c:pt>
                <c:pt idx="2">
                  <c:v>0.29861111111111099</c:v>
                </c:pt>
                <c:pt idx="3">
                  <c:v>0.30208333333333298</c:v>
                </c:pt>
                <c:pt idx="4">
                  <c:v>0.30555555555555503</c:v>
                </c:pt>
                <c:pt idx="5">
                  <c:v>0.30902777777777801</c:v>
                </c:pt>
                <c:pt idx="6">
                  <c:v>0.3125</c:v>
                </c:pt>
                <c:pt idx="7">
                  <c:v>0.31597222222222199</c:v>
                </c:pt>
                <c:pt idx="8">
                  <c:v>0.31944444444444398</c:v>
                </c:pt>
                <c:pt idx="9">
                  <c:v>0.32291666666666702</c:v>
                </c:pt>
                <c:pt idx="10">
                  <c:v>0.32638888888888901</c:v>
                </c:pt>
                <c:pt idx="11">
                  <c:v>0.32986111111111099</c:v>
                </c:pt>
                <c:pt idx="12">
                  <c:v>0.33333333333333298</c:v>
                </c:pt>
                <c:pt idx="13">
                  <c:v>0.33680555555555503</c:v>
                </c:pt>
                <c:pt idx="14">
                  <c:v>0.34027777777777801</c:v>
                </c:pt>
                <c:pt idx="15">
                  <c:v>0.34375</c:v>
                </c:pt>
                <c:pt idx="16">
                  <c:v>0.34722222222222199</c:v>
                </c:pt>
                <c:pt idx="17">
                  <c:v>0.35069444444444398</c:v>
                </c:pt>
                <c:pt idx="18">
                  <c:v>0.35416666666666602</c:v>
                </c:pt>
                <c:pt idx="19">
                  <c:v>0.35763888888888901</c:v>
                </c:pt>
                <c:pt idx="20">
                  <c:v>0.36111111111111099</c:v>
                </c:pt>
                <c:pt idx="21">
                  <c:v>0.36458333333333298</c:v>
                </c:pt>
                <c:pt idx="22">
                  <c:v>0.36805555555555503</c:v>
                </c:pt>
                <c:pt idx="23">
                  <c:v>0.37152777777777701</c:v>
                </c:pt>
                <c:pt idx="24">
                  <c:v>0.375</c:v>
                </c:pt>
                <c:pt idx="25">
                  <c:v>0.37847222222222199</c:v>
                </c:pt>
                <c:pt idx="26">
                  <c:v>0.38194444444444398</c:v>
                </c:pt>
                <c:pt idx="27">
                  <c:v>0.38541666666666602</c:v>
                </c:pt>
                <c:pt idx="28">
                  <c:v>0.38888888888888901</c:v>
                </c:pt>
                <c:pt idx="29">
                  <c:v>0.39236111111111099</c:v>
                </c:pt>
                <c:pt idx="30">
                  <c:v>0.39583333333333298</c:v>
                </c:pt>
                <c:pt idx="31">
                  <c:v>0.39930555555555602</c:v>
                </c:pt>
                <c:pt idx="32">
                  <c:v>0.40277777777777801</c:v>
                </c:pt>
                <c:pt idx="33">
                  <c:v>0.40625</c:v>
                </c:pt>
                <c:pt idx="34">
                  <c:v>0.40972222222222199</c:v>
                </c:pt>
                <c:pt idx="35">
                  <c:v>0.41319444444444398</c:v>
                </c:pt>
                <c:pt idx="36">
                  <c:v>0.41666666666666702</c:v>
                </c:pt>
                <c:pt idx="37">
                  <c:v>0.42013888888888901</c:v>
                </c:pt>
                <c:pt idx="38">
                  <c:v>0.42361111111111099</c:v>
                </c:pt>
                <c:pt idx="39">
                  <c:v>0.42708333333333298</c:v>
                </c:pt>
                <c:pt idx="40">
                  <c:v>0.43055555555555503</c:v>
                </c:pt>
                <c:pt idx="41">
                  <c:v>0.43402777777777801</c:v>
                </c:pt>
                <c:pt idx="42">
                  <c:v>0.4375</c:v>
                </c:pt>
                <c:pt idx="43">
                  <c:v>0.44097222222222199</c:v>
                </c:pt>
                <c:pt idx="44">
                  <c:v>0.44444444444444398</c:v>
                </c:pt>
                <c:pt idx="45">
                  <c:v>0.44791666666666602</c:v>
                </c:pt>
                <c:pt idx="46">
                  <c:v>0.45138888888888901</c:v>
                </c:pt>
                <c:pt idx="47">
                  <c:v>0.45486111111111099</c:v>
                </c:pt>
                <c:pt idx="48">
                  <c:v>0.45833333333333298</c:v>
                </c:pt>
                <c:pt idx="49">
                  <c:v>0.46180555555555503</c:v>
                </c:pt>
                <c:pt idx="50">
                  <c:v>0.46527777777777701</c:v>
                </c:pt>
                <c:pt idx="51">
                  <c:v>0.46875</c:v>
                </c:pt>
                <c:pt idx="52">
                  <c:v>0.47222222222222199</c:v>
                </c:pt>
                <c:pt idx="53">
                  <c:v>0.47569444444444398</c:v>
                </c:pt>
                <c:pt idx="54">
                  <c:v>0.47916666666666602</c:v>
                </c:pt>
                <c:pt idx="55">
                  <c:v>0.48263888888888901</c:v>
                </c:pt>
                <c:pt idx="56">
                  <c:v>0.48611111111111099</c:v>
                </c:pt>
                <c:pt idx="57">
                  <c:v>0.48958333333333298</c:v>
                </c:pt>
                <c:pt idx="58">
                  <c:v>0.49305555555555503</c:v>
                </c:pt>
                <c:pt idx="59">
                  <c:v>0.49652777777777701</c:v>
                </c:pt>
                <c:pt idx="60">
                  <c:v>0.5</c:v>
                </c:pt>
                <c:pt idx="61">
                  <c:v>0.50347222222222199</c:v>
                </c:pt>
                <c:pt idx="62">
                  <c:v>0.50694444444444398</c:v>
                </c:pt>
                <c:pt idx="63">
                  <c:v>0.51041666666666596</c:v>
                </c:pt>
                <c:pt idx="64">
                  <c:v>0.51388888888888795</c:v>
                </c:pt>
                <c:pt idx="65">
                  <c:v>0.51736111111111105</c:v>
                </c:pt>
                <c:pt idx="66">
                  <c:v>0.52083333333333304</c:v>
                </c:pt>
                <c:pt idx="67">
                  <c:v>0.52430555555555503</c:v>
                </c:pt>
                <c:pt idx="68">
                  <c:v>0.52777777777777701</c:v>
                </c:pt>
                <c:pt idx="69">
                  <c:v>0.531249999999999</c:v>
                </c:pt>
                <c:pt idx="70">
                  <c:v>0.53472222222222199</c:v>
                </c:pt>
                <c:pt idx="71">
                  <c:v>0.53819444444444398</c:v>
                </c:pt>
                <c:pt idx="72">
                  <c:v>0.54166666666666596</c:v>
                </c:pt>
                <c:pt idx="73">
                  <c:v>0.54513888888888795</c:v>
                </c:pt>
                <c:pt idx="74">
                  <c:v>0.54861111111111105</c:v>
                </c:pt>
                <c:pt idx="75">
                  <c:v>0.55208333333333304</c:v>
                </c:pt>
                <c:pt idx="76">
                  <c:v>0.55555555555555503</c:v>
                </c:pt>
                <c:pt idx="77">
                  <c:v>0.55902777777777701</c:v>
                </c:pt>
                <c:pt idx="78">
                  <c:v>0.562499999999999</c:v>
                </c:pt>
                <c:pt idx="79">
                  <c:v>0.56597222222222199</c:v>
                </c:pt>
                <c:pt idx="80">
                  <c:v>0.56944444444444398</c:v>
                </c:pt>
                <c:pt idx="81">
                  <c:v>0.57291666666666596</c:v>
                </c:pt>
                <c:pt idx="82">
                  <c:v>0.57638888888888795</c:v>
                </c:pt>
                <c:pt idx="83">
                  <c:v>0.57986111111111005</c:v>
                </c:pt>
                <c:pt idx="84">
                  <c:v>0.58333333333333304</c:v>
                </c:pt>
                <c:pt idx="85">
                  <c:v>0.58680555555555503</c:v>
                </c:pt>
                <c:pt idx="86">
                  <c:v>0.59027777777777701</c:v>
                </c:pt>
                <c:pt idx="87">
                  <c:v>0.593749999999999</c:v>
                </c:pt>
                <c:pt idx="88">
                  <c:v>0.59722222222222099</c:v>
                </c:pt>
                <c:pt idx="89">
                  <c:v>0.60069444444444398</c:v>
                </c:pt>
                <c:pt idx="90">
                  <c:v>0.60416666666666596</c:v>
                </c:pt>
                <c:pt idx="91">
                  <c:v>0.60763888888888795</c:v>
                </c:pt>
                <c:pt idx="92">
                  <c:v>0.61111111111111005</c:v>
                </c:pt>
                <c:pt idx="93">
                  <c:v>0.61458333333333304</c:v>
                </c:pt>
                <c:pt idx="94">
                  <c:v>0.61805555555555503</c:v>
                </c:pt>
                <c:pt idx="95">
                  <c:v>0.62152777777777701</c:v>
                </c:pt>
                <c:pt idx="96">
                  <c:v>0.624999999999999</c:v>
                </c:pt>
                <c:pt idx="97">
                  <c:v>0.62847222222222099</c:v>
                </c:pt>
                <c:pt idx="98">
                  <c:v>0.63194444444444398</c:v>
                </c:pt>
                <c:pt idx="99">
                  <c:v>0.63541666666666596</c:v>
                </c:pt>
                <c:pt idx="100">
                  <c:v>0.63888888888888795</c:v>
                </c:pt>
                <c:pt idx="101">
                  <c:v>0.64236111111111005</c:v>
                </c:pt>
                <c:pt idx="102">
                  <c:v>0.64583333333333204</c:v>
                </c:pt>
                <c:pt idx="103">
                  <c:v>0.64930555555555503</c:v>
                </c:pt>
                <c:pt idx="104">
                  <c:v>0.65277777777777701</c:v>
                </c:pt>
                <c:pt idx="105">
                  <c:v>0.656249999999999</c:v>
                </c:pt>
                <c:pt idx="106">
                  <c:v>0.65972222222222099</c:v>
                </c:pt>
                <c:pt idx="107">
                  <c:v>0.66319444444444298</c:v>
                </c:pt>
                <c:pt idx="108">
                  <c:v>0.66666666666666596</c:v>
                </c:pt>
                <c:pt idx="109">
                  <c:v>0.67013888888888795</c:v>
                </c:pt>
                <c:pt idx="110">
                  <c:v>0.67361111111111005</c:v>
                </c:pt>
                <c:pt idx="111">
                  <c:v>0.67708333333333204</c:v>
                </c:pt>
                <c:pt idx="112">
                  <c:v>0.68055555555555503</c:v>
                </c:pt>
                <c:pt idx="113">
                  <c:v>0.68402777777777701</c:v>
                </c:pt>
                <c:pt idx="114">
                  <c:v>0.687499999999999</c:v>
                </c:pt>
                <c:pt idx="115">
                  <c:v>0.69097222222222099</c:v>
                </c:pt>
                <c:pt idx="116">
                  <c:v>0.69444444444444298</c:v>
                </c:pt>
                <c:pt idx="117">
                  <c:v>0.69791666666666596</c:v>
                </c:pt>
                <c:pt idx="118">
                  <c:v>0.70138888888888795</c:v>
                </c:pt>
                <c:pt idx="119">
                  <c:v>0.70486111111111005</c:v>
                </c:pt>
                <c:pt idx="120">
                  <c:v>0.70833333333333204</c:v>
                </c:pt>
                <c:pt idx="121">
                  <c:v>0.71180555555555403</c:v>
                </c:pt>
                <c:pt idx="122">
                  <c:v>0.71527777777777701</c:v>
                </c:pt>
                <c:pt idx="123">
                  <c:v>0.718749999999999</c:v>
                </c:pt>
                <c:pt idx="124">
                  <c:v>0.72222222222222099</c:v>
                </c:pt>
                <c:pt idx="125">
                  <c:v>0.72569444444444298</c:v>
                </c:pt>
                <c:pt idx="126">
                  <c:v>0.72916666666666496</c:v>
                </c:pt>
                <c:pt idx="127">
                  <c:v>0.73263888888888795</c:v>
                </c:pt>
                <c:pt idx="128">
                  <c:v>0.73611111111111005</c:v>
                </c:pt>
                <c:pt idx="129">
                  <c:v>0.73958333333333204</c:v>
                </c:pt>
                <c:pt idx="130">
                  <c:v>0.74305555555555403</c:v>
                </c:pt>
                <c:pt idx="131">
                  <c:v>0.74652777777777601</c:v>
                </c:pt>
                <c:pt idx="132">
                  <c:v>0.749999999999999</c:v>
                </c:pt>
                <c:pt idx="133">
                  <c:v>0.75347222222222099</c:v>
                </c:pt>
                <c:pt idx="134">
                  <c:v>0.75694444444444298</c:v>
                </c:pt>
                <c:pt idx="135">
                  <c:v>0.76041666666666496</c:v>
                </c:pt>
                <c:pt idx="136">
                  <c:v>0.76388888888888795</c:v>
                </c:pt>
                <c:pt idx="137">
                  <c:v>0.76736111111111005</c:v>
                </c:pt>
                <c:pt idx="138">
                  <c:v>0.77083333333333204</c:v>
                </c:pt>
                <c:pt idx="139">
                  <c:v>0.77430555555555403</c:v>
                </c:pt>
                <c:pt idx="140">
                  <c:v>0.77777777777777601</c:v>
                </c:pt>
                <c:pt idx="141">
                  <c:v>0.781249999999999</c:v>
                </c:pt>
                <c:pt idx="142">
                  <c:v>0.78472222222222099</c:v>
                </c:pt>
                <c:pt idx="143">
                  <c:v>0.78819444444444298</c:v>
                </c:pt>
                <c:pt idx="144">
                  <c:v>0.79166666666666496</c:v>
                </c:pt>
                <c:pt idx="145">
                  <c:v>0.79513888888888695</c:v>
                </c:pt>
                <c:pt idx="146">
                  <c:v>0.79861111111111005</c:v>
                </c:pt>
                <c:pt idx="147">
                  <c:v>0.80208333333333204</c:v>
                </c:pt>
                <c:pt idx="148">
                  <c:v>0.80555555555555403</c:v>
                </c:pt>
                <c:pt idx="149">
                  <c:v>0.80902777777777601</c:v>
                </c:pt>
                <c:pt idx="150">
                  <c:v>0.812499999999998</c:v>
                </c:pt>
                <c:pt idx="151">
                  <c:v>0.81597222222222099</c:v>
                </c:pt>
                <c:pt idx="152">
                  <c:v>0.81944444444444298</c:v>
                </c:pt>
                <c:pt idx="153">
                  <c:v>0.82291666666666496</c:v>
                </c:pt>
                <c:pt idx="154">
                  <c:v>0.82638888888888695</c:v>
                </c:pt>
                <c:pt idx="155">
                  <c:v>0.82986111111111005</c:v>
                </c:pt>
                <c:pt idx="156">
                  <c:v>0.83333333333333204</c:v>
                </c:pt>
                <c:pt idx="157">
                  <c:v>0.83680555555555403</c:v>
                </c:pt>
                <c:pt idx="158">
                  <c:v>0.84027777777777601</c:v>
                </c:pt>
                <c:pt idx="159">
                  <c:v>0.843749999999998</c:v>
                </c:pt>
                <c:pt idx="160">
                  <c:v>0.84722222222222099</c:v>
                </c:pt>
                <c:pt idx="161">
                  <c:v>0.85069444444444298</c:v>
                </c:pt>
                <c:pt idx="162">
                  <c:v>0.85416666666666496</c:v>
                </c:pt>
                <c:pt idx="163">
                  <c:v>0.85763888888888695</c:v>
                </c:pt>
                <c:pt idx="164">
                  <c:v>0.86111111111110905</c:v>
                </c:pt>
                <c:pt idx="165">
                  <c:v>0.86458333333333204</c:v>
                </c:pt>
                <c:pt idx="166">
                  <c:v>0.86805555555555403</c:v>
                </c:pt>
                <c:pt idx="167">
                  <c:v>0.87152777777777601</c:v>
                </c:pt>
                <c:pt idx="168">
                  <c:v>0.874999999999998</c:v>
                </c:pt>
                <c:pt idx="169">
                  <c:v>0.87847222222221999</c:v>
                </c:pt>
                <c:pt idx="170">
                  <c:v>0.88194444444444298</c:v>
                </c:pt>
                <c:pt idx="171">
                  <c:v>0.88541666666666496</c:v>
                </c:pt>
                <c:pt idx="172">
                  <c:v>0.88888888888888695</c:v>
                </c:pt>
                <c:pt idx="173">
                  <c:v>0.89236111111110905</c:v>
                </c:pt>
                <c:pt idx="174">
                  <c:v>0.89583333333333204</c:v>
                </c:pt>
                <c:pt idx="175">
                  <c:v>0.89930555555555403</c:v>
                </c:pt>
                <c:pt idx="176">
                  <c:v>0.90277777777777601</c:v>
                </c:pt>
                <c:pt idx="177">
                  <c:v>0.906249999999998</c:v>
                </c:pt>
                <c:pt idx="178">
                  <c:v>0.90972222222221999</c:v>
                </c:pt>
                <c:pt idx="179">
                  <c:v>0.91319444444444298</c:v>
                </c:pt>
                <c:pt idx="180">
                  <c:v>0.91666666666666496</c:v>
                </c:pt>
                <c:pt idx="181">
                  <c:v>0.92013888888888695</c:v>
                </c:pt>
                <c:pt idx="182">
                  <c:v>0.92361111111110905</c:v>
                </c:pt>
                <c:pt idx="183">
                  <c:v>0.92708333333333104</c:v>
                </c:pt>
                <c:pt idx="184">
                  <c:v>0.93055555555555403</c:v>
                </c:pt>
                <c:pt idx="185">
                  <c:v>0.93402777777777601</c:v>
                </c:pt>
                <c:pt idx="186">
                  <c:v>0.937499999999998</c:v>
                </c:pt>
                <c:pt idx="187">
                  <c:v>0.94097222222221999</c:v>
                </c:pt>
                <c:pt idx="188">
                  <c:v>0.94444444444444198</c:v>
                </c:pt>
                <c:pt idx="189">
                  <c:v>0.94791666666666496</c:v>
                </c:pt>
                <c:pt idx="190">
                  <c:v>0.95138888888888695</c:v>
                </c:pt>
                <c:pt idx="191">
                  <c:v>0.95486111111110905</c:v>
                </c:pt>
                <c:pt idx="192">
                  <c:v>0.95833333333333104</c:v>
                </c:pt>
                <c:pt idx="193">
                  <c:v>0.96180555555555403</c:v>
                </c:pt>
                <c:pt idx="194">
                  <c:v>0.96527777777777601</c:v>
                </c:pt>
                <c:pt idx="195">
                  <c:v>0.968749999999998</c:v>
                </c:pt>
                <c:pt idx="196">
                  <c:v>0.97222222222221999</c:v>
                </c:pt>
                <c:pt idx="197">
                  <c:v>0.97569444444444198</c:v>
                </c:pt>
                <c:pt idx="198">
                  <c:v>0.97916666666666496</c:v>
                </c:pt>
                <c:pt idx="199">
                  <c:v>0.98263888888888695</c:v>
                </c:pt>
                <c:pt idx="200">
                  <c:v>0.98611111111110905</c:v>
                </c:pt>
                <c:pt idx="201">
                  <c:v>0.98958333333333104</c:v>
                </c:pt>
                <c:pt idx="202">
                  <c:v>0.99305555555555303</c:v>
                </c:pt>
                <c:pt idx="203">
                  <c:v>0.99652777777777601</c:v>
                </c:pt>
                <c:pt idx="204">
                  <c:v>0.999999999999998</c:v>
                </c:pt>
                <c:pt idx="205">
                  <c:v>1.0034722222222201</c:v>
                </c:pt>
                <c:pt idx="206">
                  <c:v>1.00694444444444</c:v>
                </c:pt>
                <c:pt idx="207">
                  <c:v>1.0104166666666601</c:v>
                </c:pt>
                <c:pt idx="208">
                  <c:v>1.0138888888888899</c:v>
                </c:pt>
                <c:pt idx="209">
                  <c:v>1.0173611111111101</c:v>
                </c:pt>
                <c:pt idx="210">
                  <c:v>1.0208333333333299</c:v>
                </c:pt>
                <c:pt idx="211">
                  <c:v>1.02430555555555</c:v>
                </c:pt>
                <c:pt idx="212">
                  <c:v>1.0277777777777699</c:v>
                </c:pt>
                <c:pt idx="213">
                  <c:v>1.03125</c:v>
                </c:pt>
                <c:pt idx="214">
                  <c:v>1.0347222222222201</c:v>
                </c:pt>
                <c:pt idx="215">
                  <c:v>1.03819444444444</c:v>
                </c:pt>
                <c:pt idx="216">
                  <c:v>1.0416666666666601</c:v>
                </c:pt>
                <c:pt idx="217">
                  <c:v>1.0451388888888899</c:v>
                </c:pt>
                <c:pt idx="218">
                  <c:v>1.0486111111111101</c:v>
                </c:pt>
                <c:pt idx="219">
                  <c:v>1.0520833333333299</c:v>
                </c:pt>
                <c:pt idx="220">
                  <c:v>1.05555555555555</c:v>
                </c:pt>
                <c:pt idx="221">
                  <c:v>1.0590277777777699</c:v>
                </c:pt>
                <c:pt idx="222">
                  <c:v>1.0625</c:v>
                </c:pt>
                <c:pt idx="223">
                  <c:v>1.0659722222222201</c:v>
                </c:pt>
                <c:pt idx="224">
                  <c:v>1.06944444444444</c:v>
                </c:pt>
                <c:pt idx="225">
                  <c:v>1.0729166666666601</c:v>
                </c:pt>
                <c:pt idx="226">
                  <c:v>1.0763888888888899</c:v>
                </c:pt>
                <c:pt idx="227">
                  <c:v>1.0798611111111101</c:v>
                </c:pt>
                <c:pt idx="228">
                  <c:v>1.0833333333333299</c:v>
                </c:pt>
                <c:pt idx="229">
                  <c:v>1.08680555555555</c:v>
                </c:pt>
                <c:pt idx="230">
                  <c:v>1.0902777777777699</c:v>
                </c:pt>
                <c:pt idx="231">
                  <c:v>1.09375</c:v>
                </c:pt>
                <c:pt idx="232">
                  <c:v>1.0972222222222201</c:v>
                </c:pt>
                <c:pt idx="233">
                  <c:v>1.10069444444444</c:v>
                </c:pt>
                <c:pt idx="234">
                  <c:v>1.1041666666666601</c:v>
                </c:pt>
                <c:pt idx="235">
                  <c:v>1.1076388888888899</c:v>
                </c:pt>
                <c:pt idx="236">
                  <c:v>1.1111111111111101</c:v>
                </c:pt>
                <c:pt idx="237">
                  <c:v>1.1145833333333299</c:v>
                </c:pt>
                <c:pt idx="238">
                  <c:v>1.11805555555555</c:v>
                </c:pt>
                <c:pt idx="239">
                  <c:v>1.1215277777777699</c:v>
                </c:pt>
                <c:pt idx="240">
                  <c:v>1.125</c:v>
                </c:pt>
                <c:pt idx="241">
                  <c:v>1.1284722222222201</c:v>
                </c:pt>
                <c:pt idx="242">
                  <c:v>1.13194444444444</c:v>
                </c:pt>
                <c:pt idx="243">
                  <c:v>1.1354166666666601</c:v>
                </c:pt>
                <c:pt idx="244">
                  <c:v>1.1388888888888899</c:v>
                </c:pt>
                <c:pt idx="245">
                  <c:v>1.1423611111111101</c:v>
                </c:pt>
                <c:pt idx="246">
                  <c:v>1.1458333333333299</c:v>
                </c:pt>
                <c:pt idx="247">
                  <c:v>1.14930555555555</c:v>
                </c:pt>
                <c:pt idx="248">
                  <c:v>1.1527777777777699</c:v>
                </c:pt>
                <c:pt idx="249">
                  <c:v>1.15625</c:v>
                </c:pt>
                <c:pt idx="250">
                  <c:v>1.1597222222222201</c:v>
                </c:pt>
                <c:pt idx="251">
                  <c:v>1.16319444444444</c:v>
                </c:pt>
                <c:pt idx="252">
                  <c:v>1.1666666666666601</c:v>
                </c:pt>
                <c:pt idx="253">
                  <c:v>1.1701388888888899</c:v>
                </c:pt>
                <c:pt idx="254">
                  <c:v>1.1736111111111101</c:v>
                </c:pt>
                <c:pt idx="255">
                  <c:v>1.1770833333333299</c:v>
                </c:pt>
                <c:pt idx="256">
                  <c:v>1.18055555555555</c:v>
                </c:pt>
                <c:pt idx="257">
                  <c:v>1.1840277777777699</c:v>
                </c:pt>
                <c:pt idx="258">
                  <c:v>1.1875</c:v>
                </c:pt>
                <c:pt idx="259">
                  <c:v>1.1909722222222201</c:v>
                </c:pt>
                <c:pt idx="260">
                  <c:v>1.19444444444444</c:v>
                </c:pt>
                <c:pt idx="261">
                  <c:v>1.1979166666666601</c:v>
                </c:pt>
                <c:pt idx="262">
                  <c:v>1.2013888888888899</c:v>
                </c:pt>
                <c:pt idx="263">
                  <c:v>1.2048611111111101</c:v>
                </c:pt>
                <c:pt idx="264">
                  <c:v>1.2083333333333299</c:v>
                </c:pt>
                <c:pt idx="265">
                  <c:v>1.21180555555555</c:v>
                </c:pt>
                <c:pt idx="266">
                  <c:v>1.2152777777777699</c:v>
                </c:pt>
                <c:pt idx="267">
                  <c:v>1.21875</c:v>
                </c:pt>
                <c:pt idx="268">
                  <c:v>1.2222222222222201</c:v>
                </c:pt>
                <c:pt idx="269">
                  <c:v>1.22569444444444</c:v>
                </c:pt>
                <c:pt idx="270">
                  <c:v>1.2291666666666601</c:v>
                </c:pt>
                <c:pt idx="271">
                  <c:v>1.2326388888888899</c:v>
                </c:pt>
                <c:pt idx="272">
                  <c:v>1.2361111111111101</c:v>
                </c:pt>
                <c:pt idx="273">
                  <c:v>1.2395833333333299</c:v>
                </c:pt>
                <c:pt idx="274">
                  <c:v>1.24305555555555</c:v>
                </c:pt>
                <c:pt idx="275">
                  <c:v>1.2465277777777699</c:v>
                </c:pt>
                <c:pt idx="276">
                  <c:v>1.25</c:v>
                </c:pt>
                <c:pt idx="277">
                  <c:v>1.2534722222222201</c:v>
                </c:pt>
                <c:pt idx="278">
                  <c:v>1.25694444444444</c:v>
                </c:pt>
                <c:pt idx="279">
                  <c:v>1.2604166666666601</c:v>
                </c:pt>
                <c:pt idx="280">
                  <c:v>1.2638888888888899</c:v>
                </c:pt>
                <c:pt idx="281">
                  <c:v>1.2673611111111101</c:v>
                </c:pt>
                <c:pt idx="282">
                  <c:v>1.2708333333333299</c:v>
                </c:pt>
                <c:pt idx="283">
                  <c:v>1.27430555555555</c:v>
                </c:pt>
                <c:pt idx="284">
                  <c:v>1.2777777777777699</c:v>
                </c:pt>
                <c:pt idx="285">
                  <c:v>1.28125</c:v>
                </c:pt>
                <c:pt idx="286">
                  <c:v>1.2847222222222201</c:v>
                </c:pt>
                <c:pt idx="287">
                  <c:v>1.28819444444444</c:v>
                </c:pt>
              </c:numCache>
            </c:numRef>
          </c:cat>
          <c:val>
            <c:numRef>
              <c:f>'CareLink-Export-1583614360748'!$E$2:$E$289</c:f>
              <c:numCache>
                <c:formatCode>General</c:formatCode>
                <c:ptCount val="288"/>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70</c:v>
                </c:pt>
                <c:pt idx="42">
                  <c:v>70</c:v>
                </c:pt>
                <c:pt idx="43">
                  <c:v>70</c:v>
                </c:pt>
                <c:pt idx="44">
                  <c:v>70</c:v>
                </c:pt>
                <c:pt idx="45">
                  <c:v>70</c:v>
                </c:pt>
                <c:pt idx="46">
                  <c:v>70</c:v>
                </c:pt>
                <c:pt idx="47">
                  <c:v>70</c:v>
                </c:pt>
                <c:pt idx="48">
                  <c:v>70</c:v>
                </c:pt>
                <c:pt idx="49">
                  <c:v>70</c:v>
                </c:pt>
                <c:pt idx="50">
                  <c:v>70</c:v>
                </c:pt>
                <c:pt idx="51">
                  <c:v>70</c:v>
                </c:pt>
                <c:pt idx="52">
                  <c:v>70</c:v>
                </c:pt>
                <c:pt idx="53">
                  <c:v>70</c:v>
                </c:pt>
                <c:pt idx="54">
                  <c:v>70</c:v>
                </c:pt>
                <c:pt idx="55">
                  <c:v>70</c:v>
                </c:pt>
                <c:pt idx="56">
                  <c:v>70</c:v>
                </c:pt>
                <c:pt idx="57">
                  <c:v>70</c:v>
                </c:pt>
                <c:pt idx="58">
                  <c:v>70</c:v>
                </c:pt>
                <c:pt idx="59">
                  <c:v>70</c:v>
                </c:pt>
                <c:pt idx="60">
                  <c:v>70</c:v>
                </c:pt>
                <c:pt idx="61">
                  <c:v>70</c:v>
                </c:pt>
                <c:pt idx="62">
                  <c:v>70</c:v>
                </c:pt>
                <c:pt idx="63">
                  <c:v>70</c:v>
                </c:pt>
                <c:pt idx="64">
                  <c:v>70</c:v>
                </c:pt>
                <c:pt idx="65">
                  <c:v>70</c:v>
                </c:pt>
                <c:pt idx="66">
                  <c:v>70</c:v>
                </c:pt>
                <c:pt idx="67">
                  <c:v>70</c:v>
                </c:pt>
                <c:pt idx="68">
                  <c:v>70</c:v>
                </c:pt>
                <c:pt idx="69">
                  <c:v>70</c:v>
                </c:pt>
                <c:pt idx="70">
                  <c:v>70</c:v>
                </c:pt>
                <c:pt idx="71">
                  <c:v>70</c:v>
                </c:pt>
                <c:pt idx="72">
                  <c:v>70</c:v>
                </c:pt>
                <c:pt idx="73">
                  <c:v>70</c:v>
                </c:pt>
                <c:pt idx="74">
                  <c:v>70</c:v>
                </c:pt>
                <c:pt idx="75">
                  <c:v>70</c:v>
                </c:pt>
                <c:pt idx="76">
                  <c:v>70</c:v>
                </c:pt>
                <c:pt idx="77">
                  <c:v>70</c:v>
                </c:pt>
                <c:pt idx="78">
                  <c:v>70</c:v>
                </c:pt>
                <c:pt idx="79">
                  <c:v>70</c:v>
                </c:pt>
                <c:pt idx="80">
                  <c:v>70</c:v>
                </c:pt>
                <c:pt idx="81">
                  <c:v>70</c:v>
                </c:pt>
                <c:pt idx="82">
                  <c:v>70</c:v>
                </c:pt>
                <c:pt idx="83">
                  <c:v>70</c:v>
                </c:pt>
                <c:pt idx="84">
                  <c:v>70</c:v>
                </c:pt>
                <c:pt idx="85">
                  <c:v>70</c:v>
                </c:pt>
                <c:pt idx="86">
                  <c:v>70</c:v>
                </c:pt>
                <c:pt idx="87">
                  <c:v>70</c:v>
                </c:pt>
                <c:pt idx="88">
                  <c:v>70</c:v>
                </c:pt>
                <c:pt idx="89">
                  <c:v>70</c:v>
                </c:pt>
                <c:pt idx="90">
                  <c:v>70</c:v>
                </c:pt>
                <c:pt idx="91">
                  <c:v>70</c:v>
                </c:pt>
                <c:pt idx="92">
                  <c:v>70</c:v>
                </c:pt>
                <c:pt idx="93">
                  <c:v>70</c:v>
                </c:pt>
                <c:pt idx="94">
                  <c:v>70</c:v>
                </c:pt>
                <c:pt idx="95">
                  <c:v>70</c:v>
                </c:pt>
                <c:pt idx="96">
                  <c:v>70</c:v>
                </c:pt>
                <c:pt idx="97">
                  <c:v>70</c:v>
                </c:pt>
                <c:pt idx="98">
                  <c:v>70</c:v>
                </c:pt>
                <c:pt idx="99">
                  <c:v>70</c:v>
                </c:pt>
                <c:pt idx="100">
                  <c:v>70</c:v>
                </c:pt>
                <c:pt idx="101">
                  <c:v>70</c:v>
                </c:pt>
                <c:pt idx="102">
                  <c:v>70</c:v>
                </c:pt>
                <c:pt idx="103">
                  <c:v>70</c:v>
                </c:pt>
                <c:pt idx="104">
                  <c:v>70</c:v>
                </c:pt>
                <c:pt idx="105">
                  <c:v>70</c:v>
                </c:pt>
                <c:pt idx="106">
                  <c:v>70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70</c:v>
                </c:pt>
                <c:pt idx="141">
                  <c:v>70</c:v>
                </c:pt>
                <c:pt idx="142">
                  <c:v>70</c:v>
                </c:pt>
                <c:pt idx="143">
                  <c:v>70</c:v>
                </c:pt>
                <c:pt idx="144">
                  <c:v>70</c:v>
                </c:pt>
                <c:pt idx="145">
                  <c:v>70</c:v>
                </c:pt>
                <c:pt idx="146">
                  <c:v>70</c:v>
                </c:pt>
                <c:pt idx="147">
                  <c:v>70</c:v>
                </c:pt>
                <c:pt idx="148">
                  <c:v>70</c:v>
                </c:pt>
                <c:pt idx="149">
                  <c:v>70</c:v>
                </c:pt>
                <c:pt idx="150">
                  <c:v>70</c:v>
                </c:pt>
                <c:pt idx="151">
                  <c:v>70</c:v>
                </c:pt>
                <c:pt idx="152">
                  <c:v>70</c:v>
                </c:pt>
                <c:pt idx="153">
                  <c:v>70</c:v>
                </c:pt>
                <c:pt idx="154">
                  <c:v>70</c:v>
                </c:pt>
                <c:pt idx="155">
                  <c:v>70</c:v>
                </c:pt>
                <c:pt idx="156">
                  <c:v>70</c:v>
                </c:pt>
                <c:pt idx="157">
                  <c:v>70</c:v>
                </c:pt>
                <c:pt idx="158">
                  <c:v>70</c:v>
                </c:pt>
                <c:pt idx="159">
                  <c:v>70</c:v>
                </c:pt>
                <c:pt idx="160">
                  <c:v>70</c:v>
                </c:pt>
                <c:pt idx="161">
                  <c:v>70</c:v>
                </c:pt>
                <c:pt idx="162">
                  <c:v>70</c:v>
                </c:pt>
                <c:pt idx="163">
                  <c:v>70</c:v>
                </c:pt>
                <c:pt idx="164">
                  <c:v>70</c:v>
                </c:pt>
                <c:pt idx="165">
                  <c:v>70</c:v>
                </c:pt>
                <c:pt idx="166">
                  <c:v>70</c:v>
                </c:pt>
                <c:pt idx="167">
                  <c:v>70</c:v>
                </c:pt>
                <c:pt idx="168">
                  <c:v>70</c:v>
                </c:pt>
                <c:pt idx="169">
                  <c:v>70</c:v>
                </c:pt>
                <c:pt idx="170">
                  <c:v>70</c:v>
                </c:pt>
                <c:pt idx="171">
                  <c:v>70</c:v>
                </c:pt>
                <c:pt idx="172">
                  <c:v>70</c:v>
                </c:pt>
                <c:pt idx="173">
                  <c:v>70</c:v>
                </c:pt>
                <c:pt idx="174">
                  <c:v>70</c:v>
                </c:pt>
                <c:pt idx="175">
                  <c:v>70</c:v>
                </c:pt>
                <c:pt idx="176">
                  <c:v>70</c:v>
                </c:pt>
                <c:pt idx="177">
                  <c:v>70</c:v>
                </c:pt>
                <c:pt idx="178">
                  <c:v>70</c:v>
                </c:pt>
                <c:pt idx="179">
                  <c:v>70</c:v>
                </c:pt>
                <c:pt idx="180">
                  <c:v>70</c:v>
                </c:pt>
                <c:pt idx="181">
                  <c:v>70</c:v>
                </c:pt>
                <c:pt idx="182">
                  <c:v>70</c:v>
                </c:pt>
                <c:pt idx="183">
                  <c:v>70</c:v>
                </c:pt>
                <c:pt idx="184">
                  <c:v>70</c:v>
                </c:pt>
                <c:pt idx="185">
                  <c:v>70</c:v>
                </c:pt>
                <c:pt idx="186">
                  <c:v>70</c:v>
                </c:pt>
                <c:pt idx="187">
                  <c:v>70</c:v>
                </c:pt>
                <c:pt idx="188">
                  <c:v>70</c:v>
                </c:pt>
                <c:pt idx="189">
                  <c:v>70</c:v>
                </c:pt>
                <c:pt idx="190">
                  <c:v>70</c:v>
                </c:pt>
                <c:pt idx="191">
                  <c:v>70</c:v>
                </c:pt>
                <c:pt idx="192">
                  <c:v>70</c:v>
                </c:pt>
                <c:pt idx="193">
                  <c:v>70</c:v>
                </c:pt>
                <c:pt idx="194">
                  <c:v>70</c:v>
                </c:pt>
                <c:pt idx="195">
                  <c:v>70</c:v>
                </c:pt>
                <c:pt idx="196">
                  <c:v>70</c:v>
                </c:pt>
                <c:pt idx="197">
                  <c:v>70</c:v>
                </c:pt>
                <c:pt idx="198">
                  <c:v>70</c:v>
                </c:pt>
                <c:pt idx="199">
                  <c:v>70</c:v>
                </c:pt>
                <c:pt idx="200">
                  <c:v>70</c:v>
                </c:pt>
                <c:pt idx="201">
                  <c:v>70</c:v>
                </c:pt>
                <c:pt idx="202">
                  <c:v>70</c:v>
                </c:pt>
                <c:pt idx="203">
                  <c:v>70</c:v>
                </c:pt>
                <c:pt idx="204">
                  <c:v>70</c:v>
                </c:pt>
                <c:pt idx="205">
                  <c:v>70</c:v>
                </c:pt>
                <c:pt idx="206">
                  <c:v>70</c:v>
                </c:pt>
                <c:pt idx="207">
                  <c:v>70</c:v>
                </c:pt>
                <c:pt idx="208">
                  <c:v>70</c:v>
                </c:pt>
                <c:pt idx="209">
                  <c:v>70</c:v>
                </c:pt>
                <c:pt idx="210">
                  <c:v>70</c:v>
                </c:pt>
                <c:pt idx="211">
                  <c:v>70</c:v>
                </c:pt>
                <c:pt idx="212">
                  <c:v>70</c:v>
                </c:pt>
                <c:pt idx="213">
                  <c:v>70</c:v>
                </c:pt>
                <c:pt idx="214">
                  <c:v>70</c:v>
                </c:pt>
                <c:pt idx="215">
                  <c:v>70</c:v>
                </c:pt>
                <c:pt idx="216">
                  <c:v>70</c:v>
                </c:pt>
                <c:pt idx="217">
                  <c:v>70</c:v>
                </c:pt>
                <c:pt idx="218">
                  <c:v>70</c:v>
                </c:pt>
                <c:pt idx="219">
                  <c:v>70</c:v>
                </c:pt>
                <c:pt idx="220">
                  <c:v>70</c:v>
                </c:pt>
                <c:pt idx="221">
                  <c:v>70</c:v>
                </c:pt>
                <c:pt idx="222">
                  <c:v>70</c:v>
                </c:pt>
                <c:pt idx="223">
                  <c:v>70</c:v>
                </c:pt>
                <c:pt idx="224">
                  <c:v>70</c:v>
                </c:pt>
                <c:pt idx="225">
                  <c:v>70</c:v>
                </c:pt>
                <c:pt idx="226">
                  <c:v>70</c:v>
                </c:pt>
                <c:pt idx="227">
                  <c:v>70</c:v>
                </c:pt>
                <c:pt idx="228">
                  <c:v>70</c:v>
                </c:pt>
                <c:pt idx="229">
                  <c:v>70</c:v>
                </c:pt>
                <c:pt idx="230">
                  <c:v>70</c:v>
                </c:pt>
                <c:pt idx="231">
                  <c:v>70</c:v>
                </c:pt>
                <c:pt idx="232">
                  <c:v>70</c:v>
                </c:pt>
                <c:pt idx="233">
                  <c:v>70</c:v>
                </c:pt>
                <c:pt idx="234">
                  <c:v>70</c:v>
                </c:pt>
                <c:pt idx="235">
                  <c:v>70</c:v>
                </c:pt>
                <c:pt idx="236">
                  <c:v>70</c:v>
                </c:pt>
                <c:pt idx="237">
                  <c:v>70</c:v>
                </c:pt>
                <c:pt idx="238">
                  <c:v>70</c:v>
                </c:pt>
                <c:pt idx="239">
                  <c:v>70</c:v>
                </c:pt>
                <c:pt idx="240">
                  <c:v>70</c:v>
                </c:pt>
                <c:pt idx="241">
                  <c:v>70</c:v>
                </c:pt>
                <c:pt idx="242">
                  <c:v>70</c:v>
                </c:pt>
                <c:pt idx="243">
                  <c:v>70</c:v>
                </c:pt>
                <c:pt idx="244">
                  <c:v>70</c:v>
                </c:pt>
                <c:pt idx="245">
                  <c:v>70</c:v>
                </c:pt>
                <c:pt idx="246">
                  <c:v>70</c:v>
                </c:pt>
                <c:pt idx="247">
                  <c:v>70</c:v>
                </c:pt>
                <c:pt idx="248">
                  <c:v>70</c:v>
                </c:pt>
                <c:pt idx="249">
                  <c:v>70</c:v>
                </c:pt>
                <c:pt idx="250">
                  <c:v>70</c:v>
                </c:pt>
                <c:pt idx="251">
                  <c:v>70</c:v>
                </c:pt>
                <c:pt idx="252">
                  <c:v>70</c:v>
                </c:pt>
                <c:pt idx="253">
                  <c:v>70</c:v>
                </c:pt>
                <c:pt idx="254">
                  <c:v>70</c:v>
                </c:pt>
                <c:pt idx="255">
                  <c:v>70</c:v>
                </c:pt>
                <c:pt idx="256">
                  <c:v>70</c:v>
                </c:pt>
                <c:pt idx="257">
                  <c:v>70</c:v>
                </c:pt>
                <c:pt idx="258">
                  <c:v>70</c:v>
                </c:pt>
                <c:pt idx="259">
                  <c:v>70</c:v>
                </c:pt>
                <c:pt idx="260">
                  <c:v>70</c:v>
                </c:pt>
                <c:pt idx="261">
                  <c:v>70</c:v>
                </c:pt>
                <c:pt idx="262">
                  <c:v>70</c:v>
                </c:pt>
                <c:pt idx="263">
                  <c:v>70</c:v>
                </c:pt>
                <c:pt idx="264">
                  <c:v>70</c:v>
                </c:pt>
                <c:pt idx="265">
                  <c:v>70</c:v>
                </c:pt>
                <c:pt idx="266">
                  <c:v>70</c:v>
                </c:pt>
                <c:pt idx="267">
                  <c:v>70</c:v>
                </c:pt>
                <c:pt idx="268">
                  <c:v>70</c:v>
                </c:pt>
                <c:pt idx="269">
                  <c:v>70</c:v>
                </c:pt>
                <c:pt idx="270">
                  <c:v>70</c:v>
                </c:pt>
                <c:pt idx="271">
                  <c:v>70</c:v>
                </c:pt>
                <c:pt idx="272">
                  <c:v>70</c:v>
                </c:pt>
                <c:pt idx="273">
                  <c:v>70</c:v>
                </c:pt>
                <c:pt idx="274">
                  <c:v>70</c:v>
                </c:pt>
                <c:pt idx="275">
                  <c:v>70</c:v>
                </c:pt>
                <c:pt idx="276">
                  <c:v>70</c:v>
                </c:pt>
                <c:pt idx="277">
                  <c:v>70</c:v>
                </c:pt>
                <c:pt idx="278">
                  <c:v>70</c:v>
                </c:pt>
                <c:pt idx="279">
                  <c:v>70</c:v>
                </c:pt>
                <c:pt idx="280">
                  <c:v>70</c:v>
                </c:pt>
                <c:pt idx="281">
                  <c:v>70</c:v>
                </c:pt>
                <c:pt idx="282">
                  <c:v>70</c:v>
                </c:pt>
                <c:pt idx="283">
                  <c:v>70</c:v>
                </c:pt>
                <c:pt idx="284">
                  <c:v>70</c:v>
                </c:pt>
                <c:pt idx="285">
                  <c:v>70</c:v>
                </c:pt>
                <c:pt idx="286">
                  <c:v>70</c:v>
                </c:pt>
                <c:pt idx="287">
                  <c:v>70</c:v>
                </c:pt>
              </c:numCache>
            </c:numRef>
          </c:val>
          <c:smooth val="0"/>
          <c:extLst>
            <c:ext xmlns:c16="http://schemas.microsoft.com/office/drawing/2014/chart" uri="{C3380CC4-5D6E-409C-BE32-E72D297353CC}">
              <c16:uniqueId val="{00000001-26AB-46BB-A573-B79E7F5A8D0C}"/>
            </c:ext>
          </c:extLst>
        </c:ser>
        <c:ser>
          <c:idx val="2"/>
          <c:order val="2"/>
          <c:spPr>
            <a:ln w="28575" cap="rnd">
              <a:solidFill>
                <a:schemeClr val="accent5"/>
              </a:solidFill>
              <a:round/>
            </a:ln>
            <a:effectLst/>
          </c:spPr>
          <c:marker>
            <c:symbol val="none"/>
          </c:marker>
          <c:cat>
            <c:numRef>
              <c:f>'CareLink-Export-1583614360748'!$C$2:$C$289</c:f>
              <c:numCache>
                <c:formatCode>h:mm</c:formatCode>
                <c:ptCount val="288"/>
                <c:pt idx="0">
                  <c:v>0.29166666666666669</c:v>
                </c:pt>
                <c:pt idx="1">
                  <c:v>0.2951388888888889</c:v>
                </c:pt>
                <c:pt idx="2">
                  <c:v>0.29861111111111099</c:v>
                </c:pt>
                <c:pt idx="3">
                  <c:v>0.30208333333333298</c:v>
                </c:pt>
                <c:pt idx="4">
                  <c:v>0.30555555555555503</c:v>
                </c:pt>
                <c:pt idx="5">
                  <c:v>0.30902777777777801</c:v>
                </c:pt>
                <c:pt idx="6">
                  <c:v>0.3125</c:v>
                </c:pt>
                <c:pt idx="7">
                  <c:v>0.31597222222222199</c:v>
                </c:pt>
                <c:pt idx="8">
                  <c:v>0.31944444444444398</c:v>
                </c:pt>
                <c:pt idx="9">
                  <c:v>0.32291666666666702</c:v>
                </c:pt>
                <c:pt idx="10">
                  <c:v>0.32638888888888901</c:v>
                </c:pt>
                <c:pt idx="11">
                  <c:v>0.32986111111111099</c:v>
                </c:pt>
                <c:pt idx="12">
                  <c:v>0.33333333333333298</c:v>
                </c:pt>
                <c:pt idx="13">
                  <c:v>0.33680555555555503</c:v>
                </c:pt>
                <c:pt idx="14">
                  <c:v>0.34027777777777801</c:v>
                </c:pt>
                <c:pt idx="15">
                  <c:v>0.34375</c:v>
                </c:pt>
                <c:pt idx="16">
                  <c:v>0.34722222222222199</c:v>
                </c:pt>
                <c:pt idx="17">
                  <c:v>0.35069444444444398</c:v>
                </c:pt>
                <c:pt idx="18">
                  <c:v>0.35416666666666602</c:v>
                </c:pt>
                <c:pt idx="19">
                  <c:v>0.35763888888888901</c:v>
                </c:pt>
                <c:pt idx="20">
                  <c:v>0.36111111111111099</c:v>
                </c:pt>
                <c:pt idx="21">
                  <c:v>0.36458333333333298</c:v>
                </c:pt>
                <c:pt idx="22">
                  <c:v>0.36805555555555503</c:v>
                </c:pt>
                <c:pt idx="23">
                  <c:v>0.37152777777777701</c:v>
                </c:pt>
                <c:pt idx="24">
                  <c:v>0.375</c:v>
                </c:pt>
                <c:pt idx="25">
                  <c:v>0.37847222222222199</c:v>
                </c:pt>
                <c:pt idx="26">
                  <c:v>0.38194444444444398</c:v>
                </c:pt>
                <c:pt idx="27">
                  <c:v>0.38541666666666602</c:v>
                </c:pt>
                <c:pt idx="28">
                  <c:v>0.38888888888888901</c:v>
                </c:pt>
                <c:pt idx="29">
                  <c:v>0.39236111111111099</c:v>
                </c:pt>
                <c:pt idx="30">
                  <c:v>0.39583333333333298</c:v>
                </c:pt>
                <c:pt idx="31">
                  <c:v>0.39930555555555602</c:v>
                </c:pt>
                <c:pt idx="32">
                  <c:v>0.40277777777777801</c:v>
                </c:pt>
                <c:pt idx="33">
                  <c:v>0.40625</c:v>
                </c:pt>
                <c:pt idx="34">
                  <c:v>0.40972222222222199</c:v>
                </c:pt>
                <c:pt idx="35">
                  <c:v>0.41319444444444398</c:v>
                </c:pt>
                <c:pt idx="36">
                  <c:v>0.41666666666666702</c:v>
                </c:pt>
                <c:pt idx="37">
                  <c:v>0.42013888888888901</c:v>
                </c:pt>
                <c:pt idx="38">
                  <c:v>0.42361111111111099</c:v>
                </c:pt>
                <c:pt idx="39">
                  <c:v>0.42708333333333298</c:v>
                </c:pt>
                <c:pt idx="40">
                  <c:v>0.43055555555555503</c:v>
                </c:pt>
                <c:pt idx="41">
                  <c:v>0.43402777777777801</c:v>
                </c:pt>
                <c:pt idx="42">
                  <c:v>0.4375</c:v>
                </c:pt>
                <c:pt idx="43">
                  <c:v>0.44097222222222199</c:v>
                </c:pt>
                <c:pt idx="44">
                  <c:v>0.44444444444444398</c:v>
                </c:pt>
                <c:pt idx="45">
                  <c:v>0.44791666666666602</c:v>
                </c:pt>
                <c:pt idx="46">
                  <c:v>0.45138888888888901</c:v>
                </c:pt>
                <c:pt idx="47">
                  <c:v>0.45486111111111099</c:v>
                </c:pt>
                <c:pt idx="48">
                  <c:v>0.45833333333333298</c:v>
                </c:pt>
                <c:pt idx="49">
                  <c:v>0.46180555555555503</c:v>
                </c:pt>
                <c:pt idx="50">
                  <c:v>0.46527777777777701</c:v>
                </c:pt>
                <c:pt idx="51">
                  <c:v>0.46875</c:v>
                </c:pt>
                <c:pt idx="52">
                  <c:v>0.47222222222222199</c:v>
                </c:pt>
                <c:pt idx="53">
                  <c:v>0.47569444444444398</c:v>
                </c:pt>
                <c:pt idx="54">
                  <c:v>0.47916666666666602</c:v>
                </c:pt>
                <c:pt idx="55">
                  <c:v>0.48263888888888901</c:v>
                </c:pt>
                <c:pt idx="56">
                  <c:v>0.48611111111111099</c:v>
                </c:pt>
                <c:pt idx="57">
                  <c:v>0.48958333333333298</c:v>
                </c:pt>
                <c:pt idx="58">
                  <c:v>0.49305555555555503</c:v>
                </c:pt>
                <c:pt idx="59">
                  <c:v>0.49652777777777701</c:v>
                </c:pt>
                <c:pt idx="60">
                  <c:v>0.5</c:v>
                </c:pt>
                <c:pt idx="61">
                  <c:v>0.50347222222222199</c:v>
                </c:pt>
                <c:pt idx="62">
                  <c:v>0.50694444444444398</c:v>
                </c:pt>
                <c:pt idx="63">
                  <c:v>0.51041666666666596</c:v>
                </c:pt>
                <c:pt idx="64">
                  <c:v>0.51388888888888795</c:v>
                </c:pt>
                <c:pt idx="65">
                  <c:v>0.51736111111111105</c:v>
                </c:pt>
                <c:pt idx="66">
                  <c:v>0.52083333333333304</c:v>
                </c:pt>
                <c:pt idx="67">
                  <c:v>0.52430555555555503</c:v>
                </c:pt>
                <c:pt idx="68">
                  <c:v>0.52777777777777701</c:v>
                </c:pt>
                <c:pt idx="69">
                  <c:v>0.531249999999999</c:v>
                </c:pt>
                <c:pt idx="70">
                  <c:v>0.53472222222222199</c:v>
                </c:pt>
                <c:pt idx="71">
                  <c:v>0.53819444444444398</c:v>
                </c:pt>
                <c:pt idx="72">
                  <c:v>0.54166666666666596</c:v>
                </c:pt>
                <c:pt idx="73">
                  <c:v>0.54513888888888795</c:v>
                </c:pt>
                <c:pt idx="74">
                  <c:v>0.54861111111111105</c:v>
                </c:pt>
                <c:pt idx="75">
                  <c:v>0.55208333333333304</c:v>
                </c:pt>
                <c:pt idx="76">
                  <c:v>0.55555555555555503</c:v>
                </c:pt>
                <c:pt idx="77">
                  <c:v>0.55902777777777701</c:v>
                </c:pt>
                <c:pt idx="78">
                  <c:v>0.562499999999999</c:v>
                </c:pt>
                <c:pt idx="79">
                  <c:v>0.56597222222222199</c:v>
                </c:pt>
                <c:pt idx="80">
                  <c:v>0.56944444444444398</c:v>
                </c:pt>
                <c:pt idx="81">
                  <c:v>0.57291666666666596</c:v>
                </c:pt>
                <c:pt idx="82">
                  <c:v>0.57638888888888795</c:v>
                </c:pt>
                <c:pt idx="83">
                  <c:v>0.57986111111111005</c:v>
                </c:pt>
                <c:pt idx="84">
                  <c:v>0.58333333333333304</c:v>
                </c:pt>
                <c:pt idx="85">
                  <c:v>0.58680555555555503</c:v>
                </c:pt>
                <c:pt idx="86">
                  <c:v>0.59027777777777701</c:v>
                </c:pt>
                <c:pt idx="87">
                  <c:v>0.593749999999999</c:v>
                </c:pt>
                <c:pt idx="88">
                  <c:v>0.59722222222222099</c:v>
                </c:pt>
                <c:pt idx="89">
                  <c:v>0.60069444444444398</c:v>
                </c:pt>
                <c:pt idx="90">
                  <c:v>0.60416666666666596</c:v>
                </c:pt>
                <c:pt idx="91">
                  <c:v>0.60763888888888795</c:v>
                </c:pt>
                <c:pt idx="92">
                  <c:v>0.61111111111111005</c:v>
                </c:pt>
                <c:pt idx="93">
                  <c:v>0.61458333333333304</c:v>
                </c:pt>
                <c:pt idx="94">
                  <c:v>0.61805555555555503</c:v>
                </c:pt>
                <c:pt idx="95">
                  <c:v>0.62152777777777701</c:v>
                </c:pt>
                <c:pt idx="96">
                  <c:v>0.624999999999999</c:v>
                </c:pt>
                <c:pt idx="97">
                  <c:v>0.62847222222222099</c:v>
                </c:pt>
                <c:pt idx="98">
                  <c:v>0.63194444444444398</c:v>
                </c:pt>
                <c:pt idx="99">
                  <c:v>0.63541666666666596</c:v>
                </c:pt>
                <c:pt idx="100">
                  <c:v>0.63888888888888795</c:v>
                </c:pt>
                <c:pt idx="101">
                  <c:v>0.64236111111111005</c:v>
                </c:pt>
                <c:pt idx="102">
                  <c:v>0.64583333333333204</c:v>
                </c:pt>
                <c:pt idx="103">
                  <c:v>0.64930555555555503</c:v>
                </c:pt>
                <c:pt idx="104">
                  <c:v>0.65277777777777701</c:v>
                </c:pt>
                <c:pt idx="105">
                  <c:v>0.656249999999999</c:v>
                </c:pt>
                <c:pt idx="106">
                  <c:v>0.65972222222222099</c:v>
                </c:pt>
                <c:pt idx="107">
                  <c:v>0.66319444444444298</c:v>
                </c:pt>
                <c:pt idx="108">
                  <c:v>0.66666666666666596</c:v>
                </c:pt>
                <c:pt idx="109">
                  <c:v>0.67013888888888795</c:v>
                </c:pt>
                <c:pt idx="110">
                  <c:v>0.67361111111111005</c:v>
                </c:pt>
                <c:pt idx="111">
                  <c:v>0.67708333333333204</c:v>
                </c:pt>
                <c:pt idx="112">
                  <c:v>0.68055555555555503</c:v>
                </c:pt>
                <c:pt idx="113">
                  <c:v>0.68402777777777701</c:v>
                </c:pt>
                <c:pt idx="114">
                  <c:v>0.687499999999999</c:v>
                </c:pt>
                <c:pt idx="115">
                  <c:v>0.69097222222222099</c:v>
                </c:pt>
                <c:pt idx="116">
                  <c:v>0.69444444444444298</c:v>
                </c:pt>
                <c:pt idx="117">
                  <c:v>0.69791666666666596</c:v>
                </c:pt>
                <c:pt idx="118">
                  <c:v>0.70138888888888795</c:v>
                </c:pt>
                <c:pt idx="119">
                  <c:v>0.70486111111111005</c:v>
                </c:pt>
                <c:pt idx="120">
                  <c:v>0.70833333333333204</c:v>
                </c:pt>
                <c:pt idx="121">
                  <c:v>0.71180555555555403</c:v>
                </c:pt>
                <c:pt idx="122">
                  <c:v>0.71527777777777701</c:v>
                </c:pt>
                <c:pt idx="123">
                  <c:v>0.718749999999999</c:v>
                </c:pt>
                <c:pt idx="124">
                  <c:v>0.72222222222222099</c:v>
                </c:pt>
                <c:pt idx="125">
                  <c:v>0.72569444444444298</c:v>
                </c:pt>
                <c:pt idx="126">
                  <c:v>0.72916666666666496</c:v>
                </c:pt>
                <c:pt idx="127">
                  <c:v>0.73263888888888795</c:v>
                </c:pt>
                <c:pt idx="128">
                  <c:v>0.73611111111111005</c:v>
                </c:pt>
                <c:pt idx="129">
                  <c:v>0.73958333333333204</c:v>
                </c:pt>
                <c:pt idx="130">
                  <c:v>0.74305555555555403</c:v>
                </c:pt>
                <c:pt idx="131">
                  <c:v>0.74652777777777601</c:v>
                </c:pt>
                <c:pt idx="132">
                  <c:v>0.749999999999999</c:v>
                </c:pt>
                <c:pt idx="133">
                  <c:v>0.75347222222222099</c:v>
                </c:pt>
                <c:pt idx="134">
                  <c:v>0.75694444444444298</c:v>
                </c:pt>
                <c:pt idx="135">
                  <c:v>0.76041666666666496</c:v>
                </c:pt>
                <c:pt idx="136">
                  <c:v>0.76388888888888795</c:v>
                </c:pt>
                <c:pt idx="137">
                  <c:v>0.76736111111111005</c:v>
                </c:pt>
                <c:pt idx="138">
                  <c:v>0.77083333333333204</c:v>
                </c:pt>
                <c:pt idx="139">
                  <c:v>0.77430555555555403</c:v>
                </c:pt>
                <c:pt idx="140">
                  <c:v>0.77777777777777601</c:v>
                </c:pt>
                <c:pt idx="141">
                  <c:v>0.781249999999999</c:v>
                </c:pt>
                <c:pt idx="142">
                  <c:v>0.78472222222222099</c:v>
                </c:pt>
                <c:pt idx="143">
                  <c:v>0.78819444444444298</c:v>
                </c:pt>
                <c:pt idx="144">
                  <c:v>0.79166666666666496</c:v>
                </c:pt>
                <c:pt idx="145">
                  <c:v>0.79513888888888695</c:v>
                </c:pt>
                <c:pt idx="146">
                  <c:v>0.79861111111111005</c:v>
                </c:pt>
                <c:pt idx="147">
                  <c:v>0.80208333333333204</c:v>
                </c:pt>
                <c:pt idx="148">
                  <c:v>0.80555555555555403</c:v>
                </c:pt>
                <c:pt idx="149">
                  <c:v>0.80902777777777601</c:v>
                </c:pt>
                <c:pt idx="150">
                  <c:v>0.812499999999998</c:v>
                </c:pt>
                <c:pt idx="151">
                  <c:v>0.81597222222222099</c:v>
                </c:pt>
                <c:pt idx="152">
                  <c:v>0.81944444444444298</c:v>
                </c:pt>
                <c:pt idx="153">
                  <c:v>0.82291666666666496</c:v>
                </c:pt>
                <c:pt idx="154">
                  <c:v>0.82638888888888695</c:v>
                </c:pt>
                <c:pt idx="155">
                  <c:v>0.82986111111111005</c:v>
                </c:pt>
                <c:pt idx="156">
                  <c:v>0.83333333333333204</c:v>
                </c:pt>
                <c:pt idx="157">
                  <c:v>0.83680555555555403</c:v>
                </c:pt>
                <c:pt idx="158">
                  <c:v>0.84027777777777601</c:v>
                </c:pt>
                <c:pt idx="159">
                  <c:v>0.843749999999998</c:v>
                </c:pt>
                <c:pt idx="160">
                  <c:v>0.84722222222222099</c:v>
                </c:pt>
                <c:pt idx="161">
                  <c:v>0.85069444444444298</c:v>
                </c:pt>
                <c:pt idx="162">
                  <c:v>0.85416666666666496</c:v>
                </c:pt>
                <c:pt idx="163">
                  <c:v>0.85763888888888695</c:v>
                </c:pt>
                <c:pt idx="164">
                  <c:v>0.86111111111110905</c:v>
                </c:pt>
                <c:pt idx="165">
                  <c:v>0.86458333333333204</c:v>
                </c:pt>
                <c:pt idx="166">
                  <c:v>0.86805555555555403</c:v>
                </c:pt>
                <c:pt idx="167">
                  <c:v>0.87152777777777601</c:v>
                </c:pt>
                <c:pt idx="168">
                  <c:v>0.874999999999998</c:v>
                </c:pt>
                <c:pt idx="169">
                  <c:v>0.87847222222221999</c:v>
                </c:pt>
                <c:pt idx="170">
                  <c:v>0.88194444444444298</c:v>
                </c:pt>
                <c:pt idx="171">
                  <c:v>0.88541666666666496</c:v>
                </c:pt>
                <c:pt idx="172">
                  <c:v>0.88888888888888695</c:v>
                </c:pt>
                <c:pt idx="173">
                  <c:v>0.89236111111110905</c:v>
                </c:pt>
                <c:pt idx="174">
                  <c:v>0.89583333333333204</c:v>
                </c:pt>
                <c:pt idx="175">
                  <c:v>0.89930555555555403</c:v>
                </c:pt>
                <c:pt idx="176">
                  <c:v>0.90277777777777601</c:v>
                </c:pt>
                <c:pt idx="177">
                  <c:v>0.906249999999998</c:v>
                </c:pt>
                <c:pt idx="178">
                  <c:v>0.90972222222221999</c:v>
                </c:pt>
                <c:pt idx="179">
                  <c:v>0.91319444444444298</c:v>
                </c:pt>
                <c:pt idx="180">
                  <c:v>0.91666666666666496</c:v>
                </c:pt>
                <c:pt idx="181">
                  <c:v>0.92013888888888695</c:v>
                </c:pt>
                <c:pt idx="182">
                  <c:v>0.92361111111110905</c:v>
                </c:pt>
                <c:pt idx="183">
                  <c:v>0.92708333333333104</c:v>
                </c:pt>
                <c:pt idx="184">
                  <c:v>0.93055555555555403</c:v>
                </c:pt>
                <c:pt idx="185">
                  <c:v>0.93402777777777601</c:v>
                </c:pt>
                <c:pt idx="186">
                  <c:v>0.937499999999998</c:v>
                </c:pt>
                <c:pt idx="187">
                  <c:v>0.94097222222221999</c:v>
                </c:pt>
                <c:pt idx="188">
                  <c:v>0.94444444444444198</c:v>
                </c:pt>
                <c:pt idx="189">
                  <c:v>0.94791666666666496</c:v>
                </c:pt>
                <c:pt idx="190">
                  <c:v>0.95138888888888695</c:v>
                </c:pt>
                <c:pt idx="191">
                  <c:v>0.95486111111110905</c:v>
                </c:pt>
                <c:pt idx="192">
                  <c:v>0.95833333333333104</c:v>
                </c:pt>
                <c:pt idx="193">
                  <c:v>0.96180555555555403</c:v>
                </c:pt>
                <c:pt idx="194">
                  <c:v>0.96527777777777601</c:v>
                </c:pt>
                <c:pt idx="195">
                  <c:v>0.968749999999998</c:v>
                </c:pt>
                <c:pt idx="196">
                  <c:v>0.97222222222221999</c:v>
                </c:pt>
                <c:pt idx="197">
                  <c:v>0.97569444444444198</c:v>
                </c:pt>
                <c:pt idx="198">
                  <c:v>0.97916666666666496</c:v>
                </c:pt>
                <c:pt idx="199">
                  <c:v>0.98263888888888695</c:v>
                </c:pt>
                <c:pt idx="200">
                  <c:v>0.98611111111110905</c:v>
                </c:pt>
                <c:pt idx="201">
                  <c:v>0.98958333333333104</c:v>
                </c:pt>
                <c:pt idx="202">
                  <c:v>0.99305555555555303</c:v>
                </c:pt>
                <c:pt idx="203">
                  <c:v>0.99652777777777601</c:v>
                </c:pt>
                <c:pt idx="204">
                  <c:v>0.999999999999998</c:v>
                </c:pt>
                <c:pt idx="205">
                  <c:v>1.0034722222222201</c:v>
                </c:pt>
                <c:pt idx="206">
                  <c:v>1.00694444444444</c:v>
                </c:pt>
                <c:pt idx="207">
                  <c:v>1.0104166666666601</c:v>
                </c:pt>
                <c:pt idx="208">
                  <c:v>1.0138888888888899</c:v>
                </c:pt>
                <c:pt idx="209">
                  <c:v>1.0173611111111101</c:v>
                </c:pt>
                <c:pt idx="210">
                  <c:v>1.0208333333333299</c:v>
                </c:pt>
                <c:pt idx="211">
                  <c:v>1.02430555555555</c:v>
                </c:pt>
                <c:pt idx="212">
                  <c:v>1.0277777777777699</c:v>
                </c:pt>
                <c:pt idx="213">
                  <c:v>1.03125</c:v>
                </c:pt>
                <c:pt idx="214">
                  <c:v>1.0347222222222201</c:v>
                </c:pt>
                <c:pt idx="215">
                  <c:v>1.03819444444444</c:v>
                </c:pt>
                <c:pt idx="216">
                  <c:v>1.0416666666666601</c:v>
                </c:pt>
                <c:pt idx="217">
                  <c:v>1.0451388888888899</c:v>
                </c:pt>
                <c:pt idx="218">
                  <c:v>1.0486111111111101</c:v>
                </c:pt>
                <c:pt idx="219">
                  <c:v>1.0520833333333299</c:v>
                </c:pt>
                <c:pt idx="220">
                  <c:v>1.05555555555555</c:v>
                </c:pt>
                <c:pt idx="221">
                  <c:v>1.0590277777777699</c:v>
                </c:pt>
                <c:pt idx="222">
                  <c:v>1.0625</c:v>
                </c:pt>
                <c:pt idx="223">
                  <c:v>1.0659722222222201</c:v>
                </c:pt>
                <c:pt idx="224">
                  <c:v>1.06944444444444</c:v>
                </c:pt>
                <c:pt idx="225">
                  <c:v>1.0729166666666601</c:v>
                </c:pt>
                <c:pt idx="226">
                  <c:v>1.0763888888888899</c:v>
                </c:pt>
                <c:pt idx="227">
                  <c:v>1.0798611111111101</c:v>
                </c:pt>
                <c:pt idx="228">
                  <c:v>1.0833333333333299</c:v>
                </c:pt>
                <c:pt idx="229">
                  <c:v>1.08680555555555</c:v>
                </c:pt>
                <c:pt idx="230">
                  <c:v>1.0902777777777699</c:v>
                </c:pt>
                <c:pt idx="231">
                  <c:v>1.09375</c:v>
                </c:pt>
                <c:pt idx="232">
                  <c:v>1.0972222222222201</c:v>
                </c:pt>
                <c:pt idx="233">
                  <c:v>1.10069444444444</c:v>
                </c:pt>
                <c:pt idx="234">
                  <c:v>1.1041666666666601</c:v>
                </c:pt>
                <c:pt idx="235">
                  <c:v>1.1076388888888899</c:v>
                </c:pt>
                <c:pt idx="236">
                  <c:v>1.1111111111111101</c:v>
                </c:pt>
                <c:pt idx="237">
                  <c:v>1.1145833333333299</c:v>
                </c:pt>
                <c:pt idx="238">
                  <c:v>1.11805555555555</c:v>
                </c:pt>
                <c:pt idx="239">
                  <c:v>1.1215277777777699</c:v>
                </c:pt>
                <c:pt idx="240">
                  <c:v>1.125</c:v>
                </c:pt>
                <c:pt idx="241">
                  <c:v>1.1284722222222201</c:v>
                </c:pt>
                <c:pt idx="242">
                  <c:v>1.13194444444444</c:v>
                </c:pt>
                <c:pt idx="243">
                  <c:v>1.1354166666666601</c:v>
                </c:pt>
                <c:pt idx="244">
                  <c:v>1.1388888888888899</c:v>
                </c:pt>
                <c:pt idx="245">
                  <c:v>1.1423611111111101</c:v>
                </c:pt>
                <c:pt idx="246">
                  <c:v>1.1458333333333299</c:v>
                </c:pt>
                <c:pt idx="247">
                  <c:v>1.14930555555555</c:v>
                </c:pt>
                <c:pt idx="248">
                  <c:v>1.1527777777777699</c:v>
                </c:pt>
                <c:pt idx="249">
                  <c:v>1.15625</c:v>
                </c:pt>
                <c:pt idx="250">
                  <c:v>1.1597222222222201</c:v>
                </c:pt>
                <c:pt idx="251">
                  <c:v>1.16319444444444</c:v>
                </c:pt>
                <c:pt idx="252">
                  <c:v>1.1666666666666601</c:v>
                </c:pt>
                <c:pt idx="253">
                  <c:v>1.1701388888888899</c:v>
                </c:pt>
                <c:pt idx="254">
                  <c:v>1.1736111111111101</c:v>
                </c:pt>
                <c:pt idx="255">
                  <c:v>1.1770833333333299</c:v>
                </c:pt>
                <c:pt idx="256">
                  <c:v>1.18055555555555</c:v>
                </c:pt>
                <c:pt idx="257">
                  <c:v>1.1840277777777699</c:v>
                </c:pt>
                <c:pt idx="258">
                  <c:v>1.1875</c:v>
                </c:pt>
                <c:pt idx="259">
                  <c:v>1.1909722222222201</c:v>
                </c:pt>
                <c:pt idx="260">
                  <c:v>1.19444444444444</c:v>
                </c:pt>
                <c:pt idx="261">
                  <c:v>1.1979166666666601</c:v>
                </c:pt>
                <c:pt idx="262">
                  <c:v>1.2013888888888899</c:v>
                </c:pt>
                <c:pt idx="263">
                  <c:v>1.2048611111111101</c:v>
                </c:pt>
                <c:pt idx="264">
                  <c:v>1.2083333333333299</c:v>
                </c:pt>
                <c:pt idx="265">
                  <c:v>1.21180555555555</c:v>
                </c:pt>
                <c:pt idx="266">
                  <c:v>1.2152777777777699</c:v>
                </c:pt>
                <c:pt idx="267">
                  <c:v>1.21875</c:v>
                </c:pt>
                <c:pt idx="268">
                  <c:v>1.2222222222222201</c:v>
                </c:pt>
                <c:pt idx="269">
                  <c:v>1.22569444444444</c:v>
                </c:pt>
                <c:pt idx="270">
                  <c:v>1.2291666666666601</c:v>
                </c:pt>
                <c:pt idx="271">
                  <c:v>1.2326388888888899</c:v>
                </c:pt>
                <c:pt idx="272">
                  <c:v>1.2361111111111101</c:v>
                </c:pt>
                <c:pt idx="273">
                  <c:v>1.2395833333333299</c:v>
                </c:pt>
                <c:pt idx="274">
                  <c:v>1.24305555555555</c:v>
                </c:pt>
                <c:pt idx="275">
                  <c:v>1.2465277777777699</c:v>
                </c:pt>
                <c:pt idx="276">
                  <c:v>1.25</c:v>
                </c:pt>
                <c:pt idx="277">
                  <c:v>1.2534722222222201</c:v>
                </c:pt>
                <c:pt idx="278">
                  <c:v>1.25694444444444</c:v>
                </c:pt>
                <c:pt idx="279">
                  <c:v>1.2604166666666601</c:v>
                </c:pt>
                <c:pt idx="280">
                  <c:v>1.2638888888888899</c:v>
                </c:pt>
                <c:pt idx="281">
                  <c:v>1.2673611111111101</c:v>
                </c:pt>
                <c:pt idx="282">
                  <c:v>1.2708333333333299</c:v>
                </c:pt>
                <c:pt idx="283">
                  <c:v>1.27430555555555</c:v>
                </c:pt>
                <c:pt idx="284">
                  <c:v>1.2777777777777699</c:v>
                </c:pt>
                <c:pt idx="285">
                  <c:v>1.28125</c:v>
                </c:pt>
                <c:pt idx="286">
                  <c:v>1.2847222222222201</c:v>
                </c:pt>
                <c:pt idx="287">
                  <c:v>1.28819444444444</c:v>
                </c:pt>
              </c:numCache>
            </c:numRef>
          </c:cat>
          <c:val>
            <c:numRef>
              <c:f>'CareLink-Export-1583614360748'!$F$2:$F$289</c:f>
              <c:numCache>
                <c:formatCode>General</c:formatCode>
                <c:ptCount val="288"/>
                <c:pt idx="0">
                  <c:v>180</c:v>
                </c:pt>
                <c:pt idx="1">
                  <c:v>180</c:v>
                </c:pt>
                <c:pt idx="2">
                  <c:v>180</c:v>
                </c:pt>
                <c:pt idx="3">
                  <c:v>180</c:v>
                </c:pt>
                <c:pt idx="4">
                  <c:v>180</c:v>
                </c:pt>
                <c:pt idx="5">
                  <c:v>180</c:v>
                </c:pt>
                <c:pt idx="6">
                  <c:v>180</c:v>
                </c:pt>
                <c:pt idx="7">
                  <c:v>180</c:v>
                </c:pt>
                <c:pt idx="8">
                  <c:v>180</c:v>
                </c:pt>
                <c:pt idx="9">
                  <c:v>180</c:v>
                </c:pt>
                <c:pt idx="10">
                  <c:v>180</c:v>
                </c:pt>
                <c:pt idx="11">
                  <c:v>180</c:v>
                </c:pt>
                <c:pt idx="12">
                  <c:v>180</c:v>
                </c:pt>
                <c:pt idx="13">
                  <c:v>180</c:v>
                </c:pt>
                <c:pt idx="14">
                  <c:v>180</c:v>
                </c:pt>
                <c:pt idx="15">
                  <c:v>180</c:v>
                </c:pt>
                <c:pt idx="16">
                  <c:v>180</c:v>
                </c:pt>
                <c:pt idx="17">
                  <c:v>180</c:v>
                </c:pt>
                <c:pt idx="18">
                  <c:v>180</c:v>
                </c:pt>
                <c:pt idx="19">
                  <c:v>180</c:v>
                </c:pt>
                <c:pt idx="20">
                  <c:v>180</c:v>
                </c:pt>
                <c:pt idx="21">
                  <c:v>180</c:v>
                </c:pt>
                <c:pt idx="22">
                  <c:v>180</c:v>
                </c:pt>
                <c:pt idx="23">
                  <c:v>180</c:v>
                </c:pt>
                <c:pt idx="24">
                  <c:v>180</c:v>
                </c:pt>
                <c:pt idx="25">
                  <c:v>180</c:v>
                </c:pt>
                <c:pt idx="26">
                  <c:v>180</c:v>
                </c:pt>
                <c:pt idx="27">
                  <c:v>180</c:v>
                </c:pt>
                <c:pt idx="28">
                  <c:v>180</c:v>
                </c:pt>
                <c:pt idx="29">
                  <c:v>180</c:v>
                </c:pt>
                <c:pt idx="30">
                  <c:v>180</c:v>
                </c:pt>
                <c:pt idx="31">
                  <c:v>180</c:v>
                </c:pt>
                <c:pt idx="32">
                  <c:v>180</c:v>
                </c:pt>
                <c:pt idx="33">
                  <c:v>180</c:v>
                </c:pt>
                <c:pt idx="34">
                  <c:v>180</c:v>
                </c:pt>
                <c:pt idx="35">
                  <c:v>180</c:v>
                </c:pt>
                <c:pt idx="36">
                  <c:v>180</c:v>
                </c:pt>
                <c:pt idx="37">
                  <c:v>180</c:v>
                </c:pt>
                <c:pt idx="38">
                  <c:v>180</c:v>
                </c:pt>
                <c:pt idx="39">
                  <c:v>180</c:v>
                </c:pt>
                <c:pt idx="40">
                  <c:v>180</c:v>
                </c:pt>
                <c:pt idx="41">
                  <c:v>180</c:v>
                </c:pt>
                <c:pt idx="42">
                  <c:v>180</c:v>
                </c:pt>
                <c:pt idx="43">
                  <c:v>180</c:v>
                </c:pt>
                <c:pt idx="44">
                  <c:v>180</c:v>
                </c:pt>
                <c:pt idx="45">
                  <c:v>180</c:v>
                </c:pt>
                <c:pt idx="46">
                  <c:v>180</c:v>
                </c:pt>
                <c:pt idx="47">
                  <c:v>180</c:v>
                </c:pt>
                <c:pt idx="48">
                  <c:v>180</c:v>
                </c:pt>
                <c:pt idx="49">
                  <c:v>180</c:v>
                </c:pt>
                <c:pt idx="50">
                  <c:v>180</c:v>
                </c:pt>
                <c:pt idx="51">
                  <c:v>180</c:v>
                </c:pt>
                <c:pt idx="52">
                  <c:v>180</c:v>
                </c:pt>
                <c:pt idx="53">
                  <c:v>180</c:v>
                </c:pt>
                <c:pt idx="54">
                  <c:v>180</c:v>
                </c:pt>
                <c:pt idx="55">
                  <c:v>180</c:v>
                </c:pt>
                <c:pt idx="56">
                  <c:v>180</c:v>
                </c:pt>
                <c:pt idx="57">
                  <c:v>180</c:v>
                </c:pt>
                <c:pt idx="58">
                  <c:v>180</c:v>
                </c:pt>
                <c:pt idx="59">
                  <c:v>180</c:v>
                </c:pt>
                <c:pt idx="60">
                  <c:v>180</c:v>
                </c:pt>
                <c:pt idx="61">
                  <c:v>180</c:v>
                </c:pt>
                <c:pt idx="62">
                  <c:v>180</c:v>
                </c:pt>
                <c:pt idx="63">
                  <c:v>180</c:v>
                </c:pt>
                <c:pt idx="64">
                  <c:v>180</c:v>
                </c:pt>
                <c:pt idx="65">
                  <c:v>180</c:v>
                </c:pt>
                <c:pt idx="66">
                  <c:v>180</c:v>
                </c:pt>
                <c:pt idx="67">
                  <c:v>180</c:v>
                </c:pt>
                <c:pt idx="68">
                  <c:v>180</c:v>
                </c:pt>
                <c:pt idx="69">
                  <c:v>180</c:v>
                </c:pt>
                <c:pt idx="70">
                  <c:v>180</c:v>
                </c:pt>
                <c:pt idx="71">
                  <c:v>180</c:v>
                </c:pt>
                <c:pt idx="72">
                  <c:v>180</c:v>
                </c:pt>
                <c:pt idx="73">
                  <c:v>180</c:v>
                </c:pt>
                <c:pt idx="74">
                  <c:v>180</c:v>
                </c:pt>
                <c:pt idx="75">
                  <c:v>180</c:v>
                </c:pt>
                <c:pt idx="76">
                  <c:v>180</c:v>
                </c:pt>
                <c:pt idx="77">
                  <c:v>180</c:v>
                </c:pt>
                <c:pt idx="78">
                  <c:v>180</c:v>
                </c:pt>
                <c:pt idx="79">
                  <c:v>180</c:v>
                </c:pt>
                <c:pt idx="80">
                  <c:v>180</c:v>
                </c:pt>
                <c:pt idx="81">
                  <c:v>180</c:v>
                </c:pt>
                <c:pt idx="82">
                  <c:v>180</c:v>
                </c:pt>
                <c:pt idx="83">
                  <c:v>180</c:v>
                </c:pt>
                <c:pt idx="84">
                  <c:v>180</c:v>
                </c:pt>
                <c:pt idx="85">
                  <c:v>180</c:v>
                </c:pt>
                <c:pt idx="86">
                  <c:v>180</c:v>
                </c:pt>
                <c:pt idx="87">
                  <c:v>180</c:v>
                </c:pt>
                <c:pt idx="88">
                  <c:v>180</c:v>
                </c:pt>
                <c:pt idx="89">
                  <c:v>180</c:v>
                </c:pt>
                <c:pt idx="90">
                  <c:v>180</c:v>
                </c:pt>
                <c:pt idx="91">
                  <c:v>180</c:v>
                </c:pt>
                <c:pt idx="92">
                  <c:v>180</c:v>
                </c:pt>
                <c:pt idx="93">
                  <c:v>180</c:v>
                </c:pt>
                <c:pt idx="94">
                  <c:v>180</c:v>
                </c:pt>
                <c:pt idx="95">
                  <c:v>180</c:v>
                </c:pt>
                <c:pt idx="96">
                  <c:v>180</c:v>
                </c:pt>
                <c:pt idx="97">
                  <c:v>180</c:v>
                </c:pt>
                <c:pt idx="98">
                  <c:v>180</c:v>
                </c:pt>
                <c:pt idx="99">
                  <c:v>180</c:v>
                </c:pt>
                <c:pt idx="100">
                  <c:v>180</c:v>
                </c:pt>
                <c:pt idx="101">
                  <c:v>180</c:v>
                </c:pt>
                <c:pt idx="102">
                  <c:v>180</c:v>
                </c:pt>
                <c:pt idx="103">
                  <c:v>180</c:v>
                </c:pt>
                <c:pt idx="104">
                  <c:v>180</c:v>
                </c:pt>
                <c:pt idx="105">
                  <c:v>180</c:v>
                </c:pt>
                <c:pt idx="106">
                  <c:v>180</c:v>
                </c:pt>
                <c:pt idx="107">
                  <c:v>180</c:v>
                </c:pt>
                <c:pt idx="108">
                  <c:v>180</c:v>
                </c:pt>
                <c:pt idx="109">
                  <c:v>180</c:v>
                </c:pt>
                <c:pt idx="110">
                  <c:v>180</c:v>
                </c:pt>
                <c:pt idx="111">
                  <c:v>180</c:v>
                </c:pt>
                <c:pt idx="112">
                  <c:v>180</c:v>
                </c:pt>
                <c:pt idx="113">
                  <c:v>180</c:v>
                </c:pt>
                <c:pt idx="114">
                  <c:v>180</c:v>
                </c:pt>
                <c:pt idx="115">
                  <c:v>180</c:v>
                </c:pt>
                <c:pt idx="116">
                  <c:v>180</c:v>
                </c:pt>
                <c:pt idx="117">
                  <c:v>180</c:v>
                </c:pt>
                <c:pt idx="118">
                  <c:v>180</c:v>
                </c:pt>
                <c:pt idx="119">
                  <c:v>180</c:v>
                </c:pt>
                <c:pt idx="120">
                  <c:v>180</c:v>
                </c:pt>
                <c:pt idx="121">
                  <c:v>180</c:v>
                </c:pt>
                <c:pt idx="122">
                  <c:v>180</c:v>
                </c:pt>
                <c:pt idx="123">
                  <c:v>180</c:v>
                </c:pt>
                <c:pt idx="124">
                  <c:v>180</c:v>
                </c:pt>
                <c:pt idx="125">
                  <c:v>180</c:v>
                </c:pt>
                <c:pt idx="126">
                  <c:v>180</c:v>
                </c:pt>
                <c:pt idx="127">
                  <c:v>180</c:v>
                </c:pt>
                <c:pt idx="128">
                  <c:v>180</c:v>
                </c:pt>
                <c:pt idx="129">
                  <c:v>180</c:v>
                </c:pt>
                <c:pt idx="130">
                  <c:v>180</c:v>
                </c:pt>
                <c:pt idx="131">
                  <c:v>180</c:v>
                </c:pt>
                <c:pt idx="132">
                  <c:v>180</c:v>
                </c:pt>
                <c:pt idx="133">
                  <c:v>180</c:v>
                </c:pt>
                <c:pt idx="134">
                  <c:v>180</c:v>
                </c:pt>
                <c:pt idx="135">
                  <c:v>180</c:v>
                </c:pt>
                <c:pt idx="136">
                  <c:v>180</c:v>
                </c:pt>
                <c:pt idx="137">
                  <c:v>180</c:v>
                </c:pt>
                <c:pt idx="138">
                  <c:v>180</c:v>
                </c:pt>
                <c:pt idx="139">
                  <c:v>180</c:v>
                </c:pt>
                <c:pt idx="140">
                  <c:v>180</c:v>
                </c:pt>
                <c:pt idx="141">
                  <c:v>180</c:v>
                </c:pt>
                <c:pt idx="142">
                  <c:v>180</c:v>
                </c:pt>
                <c:pt idx="143">
                  <c:v>180</c:v>
                </c:pt>
                <c:pt idx="144">
                  <c:v>180</c:v>
                </c:pt>
                <c:pt idx="145">
                  <c:v>180</c:v>
                </c:pt>
                <c:pt idx="146">
                  <c:v>180</c:v>
                </c:pt>
                <c:pt idx="147">
                  <c:v>180</c:v>
                </c:pt>
                <c:pt idx="148">
                  <c:v>180</c:v>
                </c:pt>
                <c:pt idx="149">
                  <c:v>180</c:v>
                </c:pt>
                <c:pt idx="150">
                  <c:v>180</c:v>
                </c:pt>
                <c:pt idx="151">
                  <c:v>180</c:v>
                </c:pt>
                <c:pt idx="152">
                  <c:v>180</c:v>
                </c:pt>
                <c:pt idx="153">
                  <c:v>180</c:v>
                </c:pt>
                <c:pt idx="154">
                  <c:v>180</c:v>
                </c:pt>
                <c:pt idx="155">
                  <c:v>180</c:v>
                </c:pt>
                <c:pt idx="156">
                  <c:v>180</c:v>
                </c:pt>
                <c:pt idx="157">
                  <c:v>180</c:v>
                </c:pt>
                <c:pt idx="158">
                  <c:v>180</c:v>
                </c:pt>
                <c:pt idx="159">
                  <c:v>180</c:v>
                </c:pt>
                <c:pt idx="160">
                  <c:v>180</c:v>
                </c:pt>
                <c:pt idx="161">
                  <c:v>180</c:v>
                </c:pt>
                <c:pt idx="162">
                  <c:v>180</c:v>
                </c:pt>
                <c:pt idx="163">
                  <c:v>180</c:v>
                </c:pt>
                <c:pt idx="164">
                  <c:v>180</c:v>
                </c:pt>
                <c:pt idx="165">
                  <c:v>180</c:v>
                </c:pt>
                <c:pt idx="166">
                  <c:v>180</c:v>
                </c:pt>
                <c:pt idx="167">
                  <c:v>180</c:v>
                </c:pt>
                <c:pt idx="168">
                  <c:v>180</c:v>
                </c:pt>
                <c:pt idx="169">
                  <c:v>180</c:v>
                </c:pt>
                <c:pt idx="170">
                  <c:v>180</c:v>
                </c:pt>
                <c:pt idx="171">
                  <c:v>180</c:v>
                </c:pt>
                <c:pt idx="172">
                  <c:v>180</c:v>
                </c:pt>
                <c:pt idx="173">
                  <c:v>180</c:v>
                </c:pt>
                <c:pt idx="174">
                  <c:v>180</c:v>
                </c:pt>
                <c:pt idx="175">
                  <c:v>180</c:v>
                </c:pt>
                <c:pt idx="176">
                  <c:v>180</c:v>
                </c:pt>
                <c:pt idx="177">
                  <c:v>180</c:v>
                </c:pt>
                <c:pt idx="178">
                  <c:v>180</c:v>
                </c:pt>
                <c:pt idx="179">
                  <c:v>180</c:v>
                </c:pt>
                <c:pt idx="180">
                  <c:v>180</c:v>
                </c:pt>
                <c:pt idx="181">
                  <c:v>180</c:v>
                </c:pt>
                <c:pt idx="182">
                  <c:v>180</c:v>
                </c:pt>
                <c:pt idx="183">
                  <c:v>180</c:v>
                </c:pt>
                <c:pt idx="184">
                  <c:v>180</c:v>
                </c:pt>
                <c:pt idx="185">
                  <c:v>180</c:v>
                </c:pt>
                <c:pt idx="186">
                  <c:v>180</c:v>
                </c:pt>
                <c:pt idx="187">
                  <c:v>180</c:v>
                </c:pt>
                <c:pt idx="188">
                  <c:v>180</c:v>
                </c:pt>
                <c:pt idx="189">
                  <c:v>180</c:v>
                </c:pt>
                <c:pt idx="190">
                  <c:v>180</c:v>
                </c:pt>
                <c:pt idx="191">
                  <c:v>180</c:v>
                </c:pt>
                <c:pt idx="192">
                  <c:v>180</c:v>
                </c:pt>
                <c:pt idx="193">
                  <c:v>180</c:v>
                </c:pt>
                <c:pt idx="194">
                  <c:v>180</c:v>
                </c:pt>
                <c:pt idx="195">
                  <c:v>180</c:v>
                </c:pt>
                <c:pt idx="196">
                  <c:v>180</c:v>
                </c:pt>
                <c:pt idx="197">
                  <c:v>180</c:v>
                </c:pt>
                <c:pt idx="198">
                  <c:v>180</c:v>
                </c:pt>
                <c:pt idx="199">
                  <c:v>180</c:v>
                </c:pt>
                <c:pt idx="200">
                  <c:v>180</c:v>
                </c:pt>
                <c:pt idx="201">
                  <c:v>180</c:v>
                </c:pt>
                <c:pt idx="202">
                  <c:v>180</c:v>
                </c:pt>
                <c:pt idx="203">
                  <c:v>180</c:v>
                </c:pt>
                <c:pt idx="204">
                  <c:v>180</c:v>
                </c:pt>
                <c:pt idx="205">
                  <c:v>180</c:v>
                </c:pt>
                <c:pt idx="206">
                  <c:v>180</c:v>
                </c:pt>
                <c:pt idx="207">
                  <c:v>180</c:v>
                </c:pt>
                <c:pt idx="208">
                  <c:v>180</c:v>
                </c:pt>
                <c:pt idx="209">
                  <c:v>180</c:v>
                </c:pt>
                <c:pt idx="210">
                  <c:v>180</c:v>
                </c:pt>
                <c:pt idx="211">
                  <c:v>180</c:v>
                </c:pt>
                <c:pt idx="212">
                  <c:v>180</c:v>
                </c:pt>
                <c:pt idx="213">
                  <c:v>180</c:v>
                </c:pt>
                <c:pt idx="214">
                  <c:v>180</c:v>
                </c:pt>
                <c:pt idx="215">
                  <c:v>180</c:v>
                </c:pt>
                <c:pt idx="216">
                  <c:v>180</c:v>
                </c:pt>
                <c:pt idx="217">
                  <c:v>180</c:v>
                </c:pt>
                <c:pt idx="218">
                  <c:v>180</c:v>
                </c:pt>
                <c:pt idx="219">
                  <c:v>180</c:v>
                </c:pt>
                <c:pt idx="220">
                  <c:v>180</c:v>
                </c:pt>
                <c:pt idx="221">
                  <c:v>180</c:v>
                </c:pt>
                <c:pt idx="222">
                  <c:v>180</c:v>
                </c:pt>
                <c:pt idx="223">
                  <c:v>180</c:v>
                </c:pt>
                <c:pt idx="224">
                  <c:v>180</c:v>
                </c:pt>
                <c:pt idx="225">
                  <c:v>180</c:v>
                </c:pt>
                <c:pt idx="226">
                  <c:v>180</c:v>
                </c:pt>
                <c:pt idx="227">
                  <c:v>180</c:v>
                </c:pt>
                <c:pt idx="228">
                  <c:v>180</c:v>
                </c:pt>
                <c:pt idx="229">
                  <c:v>180</c:v>
                </c:pt>
                <c:pt idx="230">
                  <c:v>180</c:v>
                </c:pt>
                <c:pt idx="231">
                  <c:v>180</c:v>
                </c:pt>
                <c:pt idx="232">
                  <c:v>180</c:v>
                </c:pt>
                <c:pt idx="233">
                  <c:v>180</c:v>
                </c:pt>
                <c:pt idx="234">
                  <c:v>180</c:v>
                </c:pt>
                <c:pt idx="235">
                  <c:v>180</c:v>
                </c:pt>
                <c:pt idx="236">
                  <c:v>180</c:v>
                </c:pt>
                <c:pt idx="237">
                  <c:v>180</c:v>
                </c:pt>
                <c:pt idx="238">
                  <c:v>180</c:v>
                </c:pt>
                <c:pt idx="239">
                  <c:v>180</c:v>
                </c:pt>
                <c:pt idx="240">
                  <c:v>180</c:v>
                </c:pt>
                <c:pt idx="241">
                  <c:v>180</c:v>
                </c:pt>
                <c:pt idx="242">
                  <c:v>180</c:v>
                </c:pt>
                <c:pt idx="243">
                  <c:v>180</c:v>
                </c:pt>
                <c:pt idx="244">
                  <c:v>180</c:v>
                </c:pt>
                <c:pt idx="245">
                  <c:v>180</c:v>
                </c:pt>
                <c:pt idx="246">
                  <c:v>180</c:v>
                </c:pt>
                <c:pt idx="247">
                  <c:v>180</c:v>
                </c:pt>
                <c:pt idx="248">
                  <c:v>180</c:v>
                </c:pt>
                <c:pt idx="249">
                  <c:v>180</c:v>
                </c:pt>
                <c:pt idx="250">
                  <c:v>180</c:v>
                </c:pt>
                <c:pt idx="251">
                  <c:v>180</c:v>
                </c:pt>
                <c:pt idx="252">
                  <c:v>180</c:v>
                </c:pt>
                <c:pt idx="253">
                  <c:v>180</c:v>
                </c:pt>
                <c:pt idx="254">
                  <c:v>180</c:v>
                </c:pt>
                <c:pt idx="255">
                  <c:v>180</c:v>
                </c:pt>
                <c:pt idx="256">
                  <c:v>180</c:v>
                </c:pt>
                <c:pt idx="257">
                  <c:v>180</c:v>
                </c:pt>
                <c:pt idx="258">
                  <c:v>180</c:v>
                </c:pt>
                <c:pt idx="259">
                  <c:v>180</c:v>
                </c:pt>
                <c:pt idx="260">
                  <c:v>180</c:v>
                </c:pt>
                <c:pt idx="261">
                  <c:v>180</c:v>
                </c:pt>
                <c:pt idx="262">
                  <c:v>180</c:v>
                </c:pt>
                <c:pt idx="263">
                  <c:v>180</c:v>
                </c:pt>
                <c:pt idx="264">
                  <c:v>180</c:v>
                </c:pt>
                <c:pt idx="265">
                  <c:v>180</c:v>
                </c:pt>
                <c:pt idx="266">
                  <c:v>180</c:v>
                </c:pt>
                <c:pt idx="267">
                  <c:v>180</c:v>
                </c:pt>
                <c:pt idx="268">
                  <c:v>180</c:v>
                </c:pt>
                <c:pt idx="269">
                  <c:v>180</c:v>
                </c:pt>
                <c:pt idx="270">
                  <c:v>180</c:v>
                </c:pt>
                <c:pt idx="271">
                  <c:v>180</c:v>
                </c:pt>
                <c:pt idx="272">
                  <c:v>180</c:v>
                </c:pt>
                <c:pt idx="273">
                  <c:v>180</c:v>
                </c:pt>
                <c:pt idx="274">
                  <c:v>180</c:v>
                </c:pt>
                <c:pt idx="275">
                  <c:v>180</c:v>
                </c:pt>
                <c:pt idx="276">
                  <c:v>180</c:v>
                </c:pt>
                <c:pt idx="277">
                  <c:v>180</c:v>
                </c:pt>
                <c:pt idx="278">
                  <c:v>180</c:v>
                </c:pt>
                <c:pt idx="279">
                  <c:v>180</c:v>
                </c:pt>
                <c:pt idx="280">
                  <c:v>180</c:v>
                </c:pt>
                <c:pt idx="281">
                  <c:v>180</c:v>
                </c:pt>
                <c:pt idx="282">
                  <c:v>180</c:v>
                </c:pt>
                <c:pt idx="283">
                  <c:v>180</c:v>
                </c:pt>
                <c:pt idx="284">
                  <c:v>180</c:v>
                </c:pt>
                <c:pt idx="285">
                  <c:v>180</c:v>
                </c:pt>
                <c:pt idx="286">
                  <c:v>180</c:v>
                </c:pt>
                <c:pt idx="287">
                  <c:v>180</c:v>
                </c:pt>
              </c:numCache>
            </c:numRef>
          </c:val>
          <c:smooth val="0"/>
          <c:extLst>
            <c:ext xmlns:c16="http://schemas.microsoft.com/office/drawing/2014/chart" uri="{C3380CC4-5D6E-409C-BE32-E72D297353CC}">
              <c16:uniqueId val="{00000002-26AB-46BB-A573-B79E7F5A8D0C}"/>
            </c:ext>
          </c:extLst>
        </c:ser>
        <c:ser>
          <c:idx val="3"/>
          <c:order val="3"/>
          <c:spPr>
            <a:ln w="28575" cap="rnd">
              <a:solidFill>
                <a:schemeClr val="accent1">
                  <a:lumMod val="60000"/>
                </a:schemeClr>
              </a:solidFill>
              <a:round/>
            </a:ln>
            <a:effectLst/>
          </c:spPr>
          <c:marker>
            <c:symbol val="none"/>
          </c:marker>
          <c:cat>
            <c:numRef>
              <c:f>'CareLink-Export-1583614360748'!$C$2:$C$289</c:f>
              <c:numCache>
                <c:formatCode>h:mm</c:formatCode>
                <c:ptCount val="288"/>
                <c:pt idx="0">
                  <c:v>0.29166666666666669</c:v>
                </c:pt>
                <c:pt idx="1">
                  <c:v>0.2951388888888889</c:v>
                </c:pt>
                <c:pt idx="2">
                  <c:v>0.29861111111111099</c:v>
                </c:pt>
                <c:pt idx="3">
                  <c:v>0.30208333333333298</c:v>
                </c:pt>
                <c:pt idx="4">
                  <c:v>0.30555555555555503</c:v>
                </c:pt>
                <c:pt idx="5">
                  <c:v>0.30902777777777801</c:v>
                </c:pt>
                <c:pt idx="6">
                  <c:v>0.3125</c:v>
                </c:pt>
                <c:pt idx="7">
                  <c:v>0.31597222222222199</c:v>
                </c:pt>
                <c:pt idx="8">
                  <c:v>0.31944444444444398</c:v>
                </c:pt>
                <c:pt idx="9">
                  <c:v>0.32291666666666702</c:v>
                </c:pt>
                <c:pt idx="10">
                  <c:v>0.32638888888888901</c:v>
                </c:pt>
                <c:pt idx="11">
                  <c:v>0.32986111111111099</c:v>
                </c:pt>
                <c:pt idx="12">
                  <c:v>0.33333333333333298</c:v>
                </c:pt>
                <c:pt idx="13">
                  <c:v>0.33680555555555503</c:v>
                </c:pt>
                <c:pt idx="14">
                  <c:v>0.34027777777777801</c:v>
                </c:pt>
                <c:pt idx="15">
                  <c:v>0.34375</c:v>
                </c:pt>
                <c:pt idx="16">
                  <c:v>0.34722222222222199</c:v>
                </c:pt>
                <c:pt idx="17">
                  <c:v>0.35069444444444398</c:v>
                </c:pt>
                <c:pt idx="18">
                  <c:v>0.35416666666666602</c:v>
                </c:pt>
                <c:pt idx="19">
                  <c:v>0.35763888888888901</c:v>
                </c:pt>
                <c:pt idx="20">
                  <c:v>0.36111111111111099</c:v>
                </c:pt>
                <c:pt idx="21">
                  <c:v>0.36458333333333298</c:v>
                </c:pt>
                <c:pt idx="22">
                  <c:v>0.36805555555555503</c:v>
                </c:pt>
                <c:pt idx="23">
                  <c:v>0.37152777777777701</c:v>
                </c:pt>
                <c:pt idx="24">
                  <c:v>0.375</c:v>
                </c:pt>
                <c:pt idx="25">
                  <c:v>0.37847222222222199</c:v>
                </c:pt>
                <c:pt idx="26">
                  <c:v>0.38194444444444398</c:v>
                </c:pt>
                <c:pt idx="27">
                  <c:v>0.38541666666666602</c:v>
                </c:pt>
                <c:pt idx="28">
                  <c:v>0.38888888888888901</c:v>
                </c:pt>
                <c:pt idx="29">
                  <c:v>0.39236111111111099</c:v>
                </c:pt>
                <c:pt idx="30">
                  <c:v>0.39583333333333298</c:v>
                </c:pt>
                <c:pt idx="31">
                  <c:v>0.39930555555555602</c:v>
                </c:pt>
                <c:pt idx="32">
                  <c:v>0.40277777777777801</c:v>
                </c:pt>
                <c:pt idx="33">
                  <c:v>0.40625</c:v>
                </c:pt>
                <c:pt idx="34">
                  <c:v>0.40972222222222199</c:v>
                </c:pt>
                <c:pt idx="35">
                  <c:v>0.41319444444444398</c:v>
                </c:pt>
                <c:pt idx="36">
                  <c:v>0.41666666666666702</c:v>
                </c:pt>
                <c:pt idx="37">
                  <c:v>0.42013888888888901</c:v>
                </c:pt>
                <c:pt idx="38">
                  <c:v>0.42361111111111099</c:v>
                </c:pt>
                <c:pt idx="39">
                  <c:v>0.42708333333333298</c:v>
                </c:pt>
                <c:pt idx="40">
                  <c:v>0.43055555555555503</c:v>
                </c:pt>
                <c:pt idx="41">
                  <c:v>0.43402777777777801</c:v>
                </c:pt>
                <c:pt idx="42">
                  <c:v>0.4375</c:v>
                </c:pt>
                <c:pt idx="43">
                  <c:v>0.44097222222222199</c:v>
                </c:pt>
                <c:pt idx="44">
                  <c:v>0.44444444444444398</c:v>
                </c:pt>
                <c:pt idx="45">
                  <c:v>0.44791666666666602</c:v>
                </c:pt>
                <c:pt idx="46">
                  <c:v>0.45138888888888901</c:v>
                </c:pt>
                <c:pt idx="47">
                  <c:v>0.45486111111111099</c:v>
                </c:pt>
                <c:pt idx="48">
                  <c:v>0.45833333333333298</c:v>
                </c:pt>
                <c:pt idx="49">
                  <c:v>0.46180555555555503</c:v>
                </c:pt>
                <c:pt idx="50">
                  <c:v>0.46527777777777701</c:v>
                </c:pt>
                <c:pt idx="51">
                  <c:v>0.46875</c:v>
                </c:pt>
                <c:pt idx="52">
                  <c:v>0.47222222222222199</c:v>
                </c:pt>
                <c:pt idx="53">
                  <c:v>0.47569444444444398</c:v>
                </c:pt>
                <c:pt idx="54">
                  <c:v>0.47916666666666602</c:v>
                </c:pt>
                <c:pt idx="55">
                  <c:v>0.48263888888888901</c:v>
                </c:pt>
                <c:pt idx="56">
                  <c:v>0.48611111111111099</c:v>
                </c:pt>
                <c:pt idx="57">
                  <c:v>0.48958333333333298</c:v>
                </c:pt>
                <c:pt idx="58">
                  <c:v>0.49305555555555503</c:v>
                </c:pt>
                <c:pt idx="59">
                  <c:v>0.49652777777777701</c:v>
                </c:pt>
                <c:pt idx="60">
                  <c:v>0.5</c:v>
                </c:pt>
                <c:pt idx="61">
                  <c:v>0.50347222222222199</c:v>
                </c:pt>
                <c:pt idx="62">
                  <c:v>0.50694444444444398</c:v>
                </c:pt>
                <c:pt idx="63">
                  <c:v>0.51041666666666596</c:v>
                </c:pt>
                <c:pt idx="64">
                  <c:v>0.51388888888888795</c:v>
                </c:pt>
                <c:pt idx="65">
                  <c:v>0.51736111111111105</c:v>
                </c:pt>
                <c:pt idx="66">
                  <c:v>0.52083333333333304</c:v>
                </c:pt>
                <c:pt idx="67">
                  <c:v>0.52430555555555503</c:v>
                </c:pt>
                <c:pt idx="68">
                  <c:v>0.52777777777777701</c:v>
                </c:pt>
                <c:pt idx="69">
                  <c:v>0.531249999999999</c:v>
                </c:pt>
                <c:pt idx="70">
                  <c:v>0.53472222222222199</c:v>
                </c:pt>
                <c:pt idx="71">
                  <c:v>0.53819444444444398</c:v>
                </c:pt>
                <c:pt idx="72">
                  <c:v>0.54166666666666596</c:v>
                </c:pt>
                <c:pt idx="73">
                  <c:v>0.54513888888888795</c:v>
                </c:pt>
                <c:pt idx="74">
                  <c:v>0.54861111111111105</c:v>
                </c:pt>
                <c:pt idx="75">
                  <c:v>0.55208333333333304</c:v>
                </c:pt>
                <c:pt idx="76">
                  <c:v>0.55555555555555503</c:v>
                </c:pt>
                <c:pt idx="77">
                  <c:v>0.55902777777777701</c:v>
                </c:pt>
                <c:pt idx="78">
                  <c:v>0.562499999999999</c:v>
                </c:pt>
                <c:pt idx="79">
                  <c:v>0.56597222222222199</c:v>
                </c:pt>
                <c:pt idx="80">
                  <c:v>0.56944444444444398</c:v>
                </c:pt>
                <c:pt idx="81">
                  <c:v>0.57291666666666596</c:v>
                </c:pt>
                <c:pt idx="82">
                  <c:v>0.57638888888888795</c:v>
                </c:pt>
                <c:pt idx="83">
                  <c:v>0.57986111111111005</c:v>
                </c:pt>
                <c:pt idx="84">
                  <c:v>0.58333333333333304</c:v>
                </c:pt>
                <c:pt idx="85">
                  <c:v>0.58680555555555503</c:v>
                </c:pt>
                <c:pt idx="86">
                  <c:v>0.59027777777777701</c:v>
                </c:pt>
                <c:pt idx="87">
                  <c:v>0.593749999999999</c:v>
                </c:pt>
                <c:pt idx="88">
                  <c:v>0.59722222222222099</c:v>
                </c:pt>
                <c:pt idx="89">
                  <c:v>0.60069444444444398</c:v>
                </c:pt>
                <c:pt idx="90">
                  <c:v>0.60416666666666596</c:v>
                </c:pt>
                <c:pt idx="91">
                  <c:v>0.60763888888888795</c:v>
                </c:pt>
                <c:pt idx="92">
                  <c:v>0.61111111111111005</c:v>
                </c:pt>
                <c:pt idx="93">
                  <c:v>0.61458333333333304</c:v>
                </c:pt>
                <c:pt idx="94">
                  <c:v>0.61805555555555503</c:v>
                </c:pt>
                <c:pt idx="95">
                  <c:v>0.62152777777777701</c:v>
                </c:pt>
                <c:pt idx="96">
                  <c:v>0.624999999999999</c:v>
                </c:pt>
                <c:pt idx="97">
                  <c:v>0.62847222222222099</c:v>
                </c:pt>
                <c:pt idx="98">
                  <c:v>0.63194444444444398</c:v>
                </c:pt>
                <c:pt idx="99">
                  <c:v>0.63541666666666596</c:v>
                </c:pt>
                <c:pt idx="100">
                  <c:v>0.63888888888888795</c:v>
                </c:pt>
                <c:pt idx="101">
                  <c:v>0.64236111111111005</c:v>
                </c:pt>
                <c:pt idx="102">
                  <c:v>0.64583333333333204</c:v>
                </c:pt>
                <c:pt idx="103">
                  <c:v>0.64930555555555503</c:v>
                </c:pt>
                <c:pt idx="104">
                  <c:v>0.65277777777777701</c:v>
                </c:pt>
                <c:pt idx="105">
                  <c:v>0.656249999999999</c:v>
                </c:pt>
                <c:pt idx="106">
                  <c:v>0.65972222222222099</c:v>
                </c:pt>
                <c:pt idx="107">
                  <c:v>0.66319444444444298</c:v>
                </c:pt>
                <c:pt idx="108">
                  <c:v>0.66666666666666596</c:v>
                </c:pt>
                <c:pt idx="109">
                  <c:v>0.67013888888888795</c:v>
                </c:pt>
                <c:pt idx="110">
                  <c:v>0.67361111111111005</c:v>
                </c:pt>
                <c:pt idx="111">
                  <c:v>0.67708333333333204</c:v>
                </c:pt>
                <c:pt idx="112">
                  <c:v>0.68055555555555503</c:v>
                </c:pt>
                <c:pt idx="113">
                  <c:v>0.68402777777777701</c:v>
                </c:pt>
                <c:pt idx="114">
                  <c:v>0.687499999999999</c:v>
                </c:pt>
                <c:pt idx="115">
                  <c:v>0.69097222222222099</c:v>
                </c:pt>
                <c:pt idx="116">
                  <c:v>0.69444444444444298</c:v>
                </c:pt>
                <c:pt idx="117">
                  <c:v>0.69791666666666596</c:v>
                </c:pt>
                <c:pt idx="118">
                  <c:v>0.70138888888888795</c:v>
                </c:pt>
                <c:pt idx="119">
                  <c:v>0.70486111111111005</c:v>
                </c:pt>
                <c:pt idx="120">
                  <c:v>0.70833333333333204</c:v>
                </c:pt>
                <c:pt idx="121">
                  <c:v>0.71180555555555403</c:v>
                </c:pt>
                <c:pt idx="122">
                  <c:v>0.71527777777777701</c:v>
                </c:pt>
                <c:pt idx="123">
                  <c:v>0.718749999999999</c:v>
                </c:pt>
                <c:pt idx="124">
                  <c:v>0.72222222222222099</c:v>
                </c:pt>
                <c:pt idx="125">
                  <c:v>0.72569444444444298</c:v>
                </c:pt>
                <c:pt idx="126">
                  <c:v>0.72916666666666496</c:v>
                </c:pt>
                <c:pt idx="127">
                  <c:v>0.73263888888888795</c:v>
                </c:pt>
                <c:pt idx="128">
                  <c:v>0.73611111111111005</c:v>
                </c:pt>
                <c:pt idx="129">
                  <c:v>0.73958333333333204</c:v>
                </c:pt>
                <c:pt idx="130">
                  <c:v>0.74305555555555403</c:v>
                </c:pt>
                <c:pt idx="131">
                  <c:v>0.74652777777777601</c:v>
                </c:pt>
                <c:pt idx="132">
                  <c:v>0.749999999999999</c:v>
                </c:pt>
                <c:pt idx="133">
                  <c:v>0.75347222222222099</c:v>
                </c:pt>
                <c:pt idx="134">
                  <c:v>0.75694444444444298</c:v>
                </c:pt>
                <c:pt idx="135">
                  <c:v>0.76041666666666496</c:v>
                </c:pt>
                <c:pt idx="136">
                  <c:v>0.76388888888888795</c:v>
                </c:pt>
                <c:pt idx="137">
                  <c:v>0.76736111111111005</c:v>
                </c:pt>
                <c:pt idx="138">
                  <c:v>0.77083333333333204</c:v>
                </c:pt>
                <c:pt idx="139">
                  <c:v>0.77430555555555403</c:v>
                </c:pt>
                <c:pt idx="140">
                  <c:v>0.77777777777777601</c:v>
                </c:pt>
                <c:pt idx="141">
                  <c:v>0.781249999999999</c:v>
                </c:pt>
                <c:pt idx="142">
                  <c:v>0.78472222222222099</c:v>
                </c:pt>
                <c:pt idx="143">
                  <c:v>0.78819444444444298</c:v>
                </c:pt>
                <c:pt idx="144">
                  <c:v>0.79166666666666496</c:v>
                </c:pt>
                <c:pt idx="145">
                  <c:v>0.79513888888888695</c:v>
                </c:pt>
                <c:pt idx="146">
                  <c:v>0.79861111111111005</c:v>
                </c:pt>
                <c:pt idx="147">
                  <c:v>0.80208333333333204</c:v>
                </c:pt>
                <c:pt idx="148">
                  <c:v>0.80555555555555403</c:v>
                </c:pt>
                <c:pt idx="149">
                  <c:v>0.80902777777777601</c:v>
                </c:pt>
                <c:pt idx="150">
                  <c:v>0.812499999999998</c:v>
                </c:pt>
                <c:pt idx="151">
                  <c:v>0.81597222222222099</c:v>
                </c:pt>
                <c:pt idx="152">
                  <c:v>0.81944444444444298</c:v>
                </c:pt>
                <c:pt idx="153">
                  <c:v>0.82291666666666496</c:v>
                </c:pt>
                <c:pt idx="154">
                  <c:v>0.82638888888888695</c:v>
                </c:pt>
                <c:pt idx="155">
                  <c:v>0.82986111111111005</c:v>
                </c:pt>
                <c:pt idx="156">
                  <c:v>0.83333333333333204</c:v>
                </c:pt>
                <c:pt idx="157">
                  <c:v>0.83680555555555403</c:v>
                </c:pt>
                <c:pt idx="158">
                  <c:v>0.84027777777777601</c:v>
                </c:pt>
                <c:pt idx="159">
                  <c:v>0.843749999999998</c:v>
                </c:pt>
                <c:pt idx="160">
                  <c:v>0.84722222222222099</c:v>
                </c:pt>
                <c:pt idx="161">
                  <c:v>0.85069444444444298</c:v>
                </c:pt>
                <c:pt idx="162">
                  <c:v>0.85416666666666496</c:v>
                </c:pt>
                <c:pt idx="163">
                  <c:v>0.85763888888888695</c:v>
                </c:pt>
                <c:pt idx="164">
                  <c:v>0.86111111111110905</c:v>
                </c:pt>
                <c:pt idx="165">
                  <c:v>0.86458333333333204</c:v>
                </c:pt>
                <c:pt idx="166">
                  <c:v>0.86805555555555403</c:v>
                </c:pt>
                <c:pt idx="167">
                  <c:v>0.87152777777777601</c:v>
                </c:pt>
                <c:pt idx="168">
                  <c:v>0.874999999999998</c:v>
                </c:pt>
                <c:pt idx="169">
                  <c:v>0.87847222222221999</c:v>
                </c:pt>
                <c:pt idx="170">
                  <c:v>0.88194444444444298</c:v>
                </c:pt>
                <c:pt idx="171">
                  <c:v>0.88541666666666496</c:v>
                </c:pt>
                <c:pt idx="172">
                  <c:v>0.88888888888888695</c:v>
                </c:pt>
                <c:pt idx="173">
                  <c:v>0.89236111111110905</c:v>
                </c:pt>
                <c:pt idx="174">
                  <c:v>0.89583333333333204</c:v>
                </c:pt>
                <c:pt idx="175">
                  <c:v>0.89930555555555403</c:v>
                </c:pt>
                <c:pt idx="176">
                  <c:v>0.90277777777777601</c:v>
                </c:pt>
                <c:pt idx="177">
                  <c:v>0.906249999999998</c:v>
                </c:pt>
                <c:pt idx="178">
                  <c:v>0.90972222222221999</c:v>
                </c:pt>
                <c:pt idx="179">
                  <c:v>0.91319444444444298</c:v>
                </c:pt>
                <c:pt idx="180">
                  <c:v>0.91666666666666496</c:v>
                </c:pt>
                <c:pt idx="181">
                  <c:v>0.92013888888888695</c:v>
                </c:pt>
                <c:pt idx="182">
                  <c:v>0.92361111111110905</c:v>
                </c:pt>
                <c:pt idx="183">
                  <c:v>0.92708333333333104</c:v>
                </c:pt>
                <c:pt idx="184">
                  <c:v>0.93055555555555403</c:v>
                </c:pt>
                <c:pt idx="185">
                  <c:v>0.93402777777777601</c:v>
                </c:pt>
                <c:pt idx="186">
                  <c:v>0.937499999999998</c:v>
                </c:pt>
                <c:pt idx="187">
                  <c:v>0.94097222222221999</c:v>
                </c:pt>
                <c:pt idx="188">
                  <c:v>0.94444444444444198</c:v>
                </c:pt>
                <c:pt idx="189">
                  <c:v>0.94791666666666496</c:v>
                </c:pt>
                <c:pt idx="190">
                  <c:v>0.95138888888888695</c:v>
                </c:pt>
                <c:pt idx="191">
                  <c:v>0.95486111111110905</c:v>
                </c:pt>
                <c:pt idx="192">
                  <c:v>0.95833333333333104</c:v>
                </c:pt>
                <c:pt idx="193">
                  <c:v>0.96180555555555403</c:v>
                </c:pt>
                <c:pt idx="194">
                  <c:v>0.96527777777777601</c:v>
                </c:pt>
                <c:pt idx="195">
                  <c:v>0.968749999999998</c:v>
                </c:pt>
                <c:pt idx="196">
                  <c:v>0.97222222222221999</c:v>
                </c:pt>
                <c:pt idx="197">
                  <c:v>0.97569444444444198</c:v>
                </c:pt>
                <c:pt idx="198">
                  <c:v>0.97916666666666496</c:v>
                </c:pt>
                <c:pt idx="199">
                  <c:v>0.98263888888888695</c:v>
                </c:pt>
                <c:pt idx="200">
                  <c:v>0.98611111111110905</c:v>
                </c:pt>
                <c:pt idx="201">
                  <c:v>0.98958333333333104</c:v>
                </c:pt>
                <c:pt idx="202">
                  <c:v>0.99305555555555303</c:v>
                </c:pt>
                <c:pt idx="203">
                  <c:v>0.99652777777777601</c:v>
                </c:pt>
                <c:pt idx="204">
                  <c:v>0.999999999999998</c:v>
                </c:pt>
                <c:pt idx="205">
                  <c:v>1.0034722222222201</c:v>
                </c:pt>
                <c:pt idx="206">
                  <c:v>1.00694444444444</c:v>
                </c:pt>
                <c:pt idx="207">
                  <c:v>1.0104166666666601</c:v>
                </c:pt>
                <c:pt idx="208">
                  <c:v>1.0138888888888899</c:v>
                </c:pt>
                <c:pt idx="209">
                  <c:v>1.0173611111111101</c:v>
                </c:pt>
                <c:pt idx="210">
                  <c:v>1.0208333333333299</c:v>
                </c:pt>
                <c:pt idx="211">
                  <c:v>1.02430555555555</c:v>
                </c:pt>
                <c:pt idx="212">
                  <c:v>1.0277777777777699</c:v>
                </c:pt>
                <c:pt idx="213">
                  <c:v>1.03125</c:v>
                </c:pt>
                <c:pt idx="214">
                  <c:v>1.0347222222222201</c:v>
                </c:pt>
                <c:pt idx="215">
                  <c:v>1.03819444444444</c:v>
                </c:pt>
                <c:pt idx="216">
                  <c:v>1.0416666666666601</c:v>
                </c:pt>
                <c:pt idx="217">
                  <c:v>1.0451388888888899</c:v>
                </c:pt>
                <c:pt idx="218">
                  <c:v>1.0486111111111101</c:v>
                </c:pt>
                <c:pt idx="219">
                  <c:v>1.0520833333333299</c:v>
                </c:pt>
                <c:pt idx="220">
                  <c:v>1.05555555555555</c:v>
                </c:pt>
                <c:pt idx="221">
                  <c:v>1.0590277777777699</c:v>
                </c:pt>
                <c:pt idx="222">
                  <c:v>1.0625</c:v>
                </c:pt>
                <c:pt idx="223">
                  <c:v>1.0659722222222201</c:v>
                </c:pt>
                <c:pt idx="224">
                  <c:v>1.06944444444444</c:v>
                </c:pt>
                <c:pt idx="225">
                  <c:v>1.0729166666666601</c:v>
                </c:pt>
                <c:pt idx="226">
                  <c:v>1.0763888888888899</c:v>
                </c:pt>
                <c:pt idx="227">
                  <c:v>1.0798611111111101</c:v>
                </c:pt>
                <c:pt idx="228">
                  <c:v>1.0833333333333299</c:v>
                </c:pt>
                <c:pt idx="229">
                  <c:v>1.08680555555555</c:v>
                </c:pt>
                <c:pt idx="230">
                  <c:v>1.0902777777777699</c:v>
                </c:pt>
                <c:pt idx="231">
                  <c:v>1.09375</c:v>
                </c:pt>
                <c:pt idx="232">
                  <c:v>1.0972222222222201</c:v>
                </c:pt>
                <c:pt idx="233">
                  <c:v>1.10069444444444</c:v>
                </c:pt>
                <c:pt idx="234">
                  <c:v>1.1041666666666601</c:v>
                </c:pt>
                <c:pt idx="235">
                  <c:v>1.1076388888888899</c:v>
                </c:pt>
                <c:pt idx="236">
                  <c:v>1.1111111111111101</c:v>
                </c:pt>
                <c:pt idx="237">
                  <c:v>1.1145833333333299</c:v>
                </c:pt>
                <c:pt idx="238">
                  <c:v>1.11805555555555</c:v>
                </c:pt>
                <c:pt idx="239">
                  <c:v>1.1215277777777699</c:v>
                </c:pt>
                <c:pt idx="240">
                  <c:v>1.125</c:v>
                </c:pt>
                <c:pt idx="241">
                  <c:v>1.1284722222222201</c:v>
                </c:pt>
                <c:pt idx="242">
                  <c:v>1.13194444444444</c:v>
                </c:pt>
                <c:pt idx="243">
                  <c:v>1.1354166666666601</c:v>
                </c:pt>
                <c:pt idx="244">
                  <c:v>1.1388888888888899</c:v>
                </c:pt>
                <c:pt idx="245">
                  <c:v>1.1423611111111101</c:v>
                </c:pt>
                <c:pt idx="246">
                  <c:v>1.1458333333333299</c:v>
                </c:pt>
                <c:pt idx="247">
                  <c:v>1.14930555555555</c:v>
                </c:pt>
                <c:pt idx="248">
                  <c:v>1.1527777777777699</c:v>
                </c:pt>
                <c:pt idx="249">
                  <c:v>1.15625</c:v>
                </c:pt>
                <c:pt idx="250">
                  <c:v>1.1597222222222201</c:v>
                </c:pt>
                <c:pt idx="251">
                  <c:v>1.16319444444444</c:v>
                </c:pt>
                <c:pt idx="252">
                  <c:v>1.1666666666666601</c:v>
                </c:pt>
                <c:pt idx="253">
                  <c:v>1.1701388888888899</c:v>
                </c:pt>
                <c:pt idx="254">
                  <c:v>1.1736111111111101</c:v>
                </c:pt>
                <c:pt idx="255">
                  <c:v>1.1770833333333299</c:v>
                </c:pt>
                <c:pt idx="256">
                  <c:v>1.18055555555555</c:v>
                </c:pt>
                <c:pt idx="257">
                  <c:v>1.1840277777777699</c:v>
                </c:pt>
                <c:pt idx="258">
                  <c:v>1.1875</c:v>
                </c:pt>
                <c:pt idx="259">
                  <c:v>1.1909722222222201</c:v>
                </c:pt>
                <c:pt idx="260">
                  <c:v>1.19444444444444</c:v>
                </c:pt>
                <c:pt idx="261">
                  <c:v>1.1979166666666601</c:v>
                </c:pt>
                <c:pt idx="262">
                  <c:v>1.2013888888888899</c:v>
                </c:pt>
                <c:pt idx="263">
                  <c:v>1.2048611111111101</c:v>
                </c:pt>
                <c:pt idx="264">
                  <c:v>1.2083333333333299</c:v>
                </c:pt>
                <c:pt idx="265">
                  <c:v>1.21180555555555</c:v>
                </c:pt>
                <c:pt idx="266">
                  <c:v>1.2152777777777699</c:v>
                </c:pt>
                <c:pt idx="267">
                  <c:v>1.21875</c:v>
                </c:pt>
                <c:pt idx="268">
                  <c:v>1.2222222222222201</c:v>
                </c:pt>
                <c:pt idx="269">
                  <c:v>1.22569444444444</c:v>
                </c:pt>
                <c:pt idx="270">
                  <c:v>1.2291666666666601</c:v>
                </c:pt>
                <c:pt idx="271">
                  <c:v>1.2326388888888899</c:v>
                </c:pt>
                <c:pt idx="272">
                  <c:v>1.2361111111111101</c:v>
                </c:pt>
                <c:pt idx="273">
                  <c:v>1.2395833333333299</c:v>
                </c:pt>
                <c:pt idx="274">
                  <c:v>1.24305555555555</c:v>
                </c:pt>
                <c:pt idx="275">
                  <c:v>1.2465277777777699</c:v>
                </c:pt>
                <c:pt idx="276">
                  <c:v>1.25</c:v>
                </c:pt>
                <c:pt idx="277">
                  <c:v>1.2534722222222201</c:v>
                </c:pt>
                <c:pt idx="278">
                  <c:v>1.25694444444444</c:v>
                </c:pt>
                <c:pt idx="279">
                  <c:v>1.2604166666666601</c:v>
                </c:pt>
                <c:pt idx="280">
                  <c:v>1.2638888888888899</c:v>
                </c:pt>
                <c:pt idx="281">
                  <c:v>1.2673611111111101</c:v>
                </c:pt>
                <c:pt idx="282">
                  <c:v>1.2708333333333299</c:v>
                </c:pt>
                <c:pt idx="283">
                  <c:v>1.27430555555555</c:v>
                </c:pt>
                <c:pt idx="284">
                  <c:v>1.2777777777777699</c:v>
                </c:pt>
                <c:pt idx="285">
                  <c:v>1.28125</c:v>
                </c:pt>
                <c:pt idx="286">
                  <c:v>1.2847222222222201</c:v>
                </c:pt>
                <c:pt idx="287">
                  <c:v>1.28819444444444</c:v>
                </c:pt>
              </c:numCache>
            </c:numRef>
          </c:cat>
          <c:val>
            <c:numRef>
              <c:f>'CareLink-Export-1583614360748'!$P$2:$P$289</c:f>
              <c:numCache>
                <c:formatCode>General</c:formatCode>
                <c:ptCount val="288"/>
                <c:pt idx="0">
                  <c:v>107</c:v>
                </c:pt>
                <c:pt idx="1">
                  <c:v>106</c:v>
                </c:pt>
                <c:pt idx="2">
                  <c:v>108</c:v>
                </c:pt>
                <c:pt idx="3">
                  <c:v>114</c:v>
                </c:pt>
                <c:pt idx="4">
                  <c:v>121</c:v>
                </c:pt>
                <c:pt idx="5">
                  <c:v>131</c:v>
                </c:pt>
                <c:pt idx="6">
                  <c:v>134</c:v>
                </c:pt>
                <c:pt idx="7">
                  <c:v>134</c:v>
                </c:pt>
                <c:pt idx="8">
                  <c:v>134</c:v>
                </c:pt>
                <c:pt idx="9">
                  <c:v>136</c:v>
                </c:pt>
                <c:pt idx="10">
                  <c:v>135</c:v>
                </c:pt>
                <c:pt idx="11">
                  <c:v>133</c:v>
                </c:pt>
                <c:pt idx="12">
                  <c:v>126</c:v>
                </c:pt>
                <c:pt idx="13">
                  <c:v>119</c:v>
                </c:pt>
                <c:pt idx="14">
                  <c:v>121</c:v>
                </c:pt>
                <c:pt idx="15">
                  <c:v>121</c:v>
                </c:pt>
                <c:pt idx="16">
                  <c:v>124</c:v>
                </c:pt>
                <c:pt idx="17">
                  <c:v>127</c:v>
                </c:pt>
                <c:pt idx="18">
                  <c:v>132</c:v>
                </c:pt>
                <c:pt idx="19">
                  <c:v>133</c:v>
                </c:pt>
                <c:pt idx="20">
                  <c:v>132</c:v>
                </c:pt>
                <c:pt idx="21">
                  <c:v>131</c:v>
                </c:pt>
                <c:pt idx="22">
                  <c:v>123</c:v>
                </c:pt>
                <c:pt idx="23">
                  <c:v>121</c:v>
                </c:pt>
                <c:pt idx="24">
                  <c:v>121</c:v>
                </c:pt>
                <c:pt idx="25">
                  <c:v>120</c:v>
                </c:pt>
                <c:pt idx="26">
                  <c:v>120</c:v>
                </c:pt>
                <c:pt idx="27">
                  <c:v>119</c:v>
                </c:pt>
                <c:pt idx="28">
                  <c:v>117</c:v>
                </c:pt>
                <c:pt idx="29">
                  <c:v>113</c:v>
                </c:pt>
                <c:pt idx="30">
                  <c:v>108</c:v>
                </c:pt>
                <c:pt idx="31">
                  <c:v>105</c:v>
                </c:pt>
                <c:pt idx="32">
                  <c:v>103</c:v>
                </c:pt>
                <c:pt idx="33">
                  <c:v>103</c:v>
                </c:pt>
                <c:pt idx="34">
                  <c:v>104</c:v>
                </c:pt>
                <c:pt idx="35">
                  <c:v>105</c:v>
                </c:pt>
                <c:pt idx="36">
                  <c:v>103</c:v>
                </c:pt>
                <c:pt idx="37">
                  <c:v>97</c:v>
                </c:pt>
                <c:pt idx="38">
                  <c:v>92</c:v>
                </c:pt>
                <c:pt idx="39">
                  <c:v>87</c:v>
                </c:pt>
                <c:pt idx="40">
                  <c:v>83</c:v>
                </c:pt>
                <c:pt idx="41">
                  <c:v>81</c:v>
                </c:pt>
                <c:pt idx="42">
                  <c:v>80</c:v>
                </c:pt>
                <c:pt idx="43">
                  <c:v>78</c:v>
                </c:pt>
                <c:pt idx="44">
                  <c:v>75</c:v>
                </c:pt>
                <c:pt idx="45">
                  <c:v>75</c:v>
                </c:pt>
                <c:pt idx="46">
                  <c:v>74</c:v>
                </c:pt>
                <c:pt idx="47">
                  <c:v>73</c:v>
                </c:pt>
                <c:pt idx="48">
                  <c:v>73</c:v>
                </c:pt>
                <c:pt idx="49">
                  <c:v>72</c:v>
                </c:pt>
                <c:pt idx="50">
                  <c:v>71</c:v>
                </c:pt>
                <c:pt idx="51">
                  <c:v>69</c:v>
                </c:pt>
                <c:pt idx="52">
                  <c:v>65</c:v>
                </c:pt>
                <c:pt idx="53">
                  <c:v>67</c:v>
                </c:pt>
                <c:pt idx="54">
                  <c:v>71</c:v>
                </c:pt>
                <c:pt idx="55">
                  <c:v>75</c:v>
                </c:pt>
                <c:pt idx="56">
                  <c:v>76</c:v>
                </c:pt>
                <c:pt idx="57">
                  <c:v>75</c:v>
                </c:pt>
                <c:pt idx="58">
                  <c:v>71</c:v>
                </c:pt>
                <c:pt idx="59">
                  <c:v>68</c:v>
                </c:pt>
                <c:pt idx="60">
                  <c:v>65</c:v>
                </c:pt>
                <c:pt idx="61">
                  <c:v>67</c:v>
                </c:pt>
                <c:pt idx="62">
                  <c:v>70</c:v>
                </c:pt>
                <c:pt idx="63">
                  <c:v>71</c:v>
                </c:pt>
                <c:pt idx="64">
                  <c:v>69</c:v>
                </c:pt>
                <c:pt idx="65">
                  <c:v>65</c:v>
                </c:pt>
                <c:pt idx="66">
                  <c:v>60</c:v>
                </c:pt>
                <c:pt idx="67">
                  <c:v>62</c:v>
                </c:pt>
                <c:pt idx="68">
                  <c:v>63</c:v>
                </c:pt>
                <c:pt idx="69">
                  <c:v>63</c:v>
                </c:pt>
                <c:pt idx="70">
                  <c:v>68</c:v>
                </c:pt>
                <c:pt idx="71">
                  <c:v>75</c:v>
                </c:pt>
                <c:pt idx="72">
                  <c:v>79</c:v>
                </c:pt>
                <c:pt idx="73">
                  <c:v>84</c:v>
                </c:pt>
                <c:pt idx="74">
                  <c:v>91</c:v>
                </c:pt>
                <c:pt idx="75">
                  <c:v>105</c:v>
                </c:pt>
                <c:pt idx="76">
                  <c:v>114</c:v>
                </c:pt>
                <c:pt idx="77">
                  <c:v>116</c:v>
                </c:pt>
                <c:pt idx="78">
                  <c:v>122</c:v>
                </c:pt>
                <c:pt idx="79">
                  <c:v>124</c:v>
                </c:pt>
                <c:pt idx="80">
                  <c:v>123</c:v>
                </c:pt>
                <c:pt idx="81">
                  <c:v>122</c:v>
                </c:pt>
                <c:pt idx="82">
                  <c:v>124</c:v>
                </c:pt>
                <c:pt idx="83">
                  <c:v>124</c:v>
                </c:pt>
                <c:pt idx="84">
                  <c:v>125</c:v>
                </c:pt>
                <c:pt idx="85">
                  <c:v>126</c:v>
                </c:pt>
                <c:pt idx="86">
                  <c:v>127</c:v>
                </c:pt>
                <c:pt idx="87">
                  <c:v>132</c:v>
                </c:pt>
                <c:pt idx="88">
                  <c:v>138</c:v>
                </c:pt>
                <c:pt idx="89">
                  <c:v>141</c:v>
                </c:pt>
                <c:pt idx="90">
                  <c:v>142</c:v>
                </c:pt>
                <c:pt idx="91">
                  <c:v>142</c:v>
                </c:pt>
                <c:pt idx="92">
                  <c:v>138</c:v>
                </c:pt>
                <c:pt idx="93">
                  <c:v>133</c:v>
                </c:pt>
                <c:pt idx="94">
                  <c:v>124</c:v>
                </c:pt>
                <c:pt idx="95">
                  <c:v>116</c:v>
                </c:pt>
                <c:pt idx="96">
                  <c:v>109</c:v>
                </c:pt>
                <c:pt idx="97">
                  <c:v>108</c:v>
                </c:pt>
                <c:pt idx="98">
                  <c:v>106</c:v>
                </c:pt>
                <c:pt idx="99">
                  <c:v>102</c:v>
                </c:pt>
                <c:pt idx="100">
                  <c:v>97</c:v>
                </c:pt>
                <c:pt idx="101">
                  <c:v>93</c:v>
                </c:pt>
                <c:pt idx="102">
                  <c:v>94</c:v>
                </c:pt>
                <c:pt idx="103">
                  <c:v>93</c:v>
                </c:pt>
                <c:pt idx="104">
                  <c:v>93</c:v>
                </c:pt>
                <c:pt idx="105">
                  <c:v>96</c:v>
                </c:pt>
                <c:pt idx="106">
                  <c:v>99</c:v>
                </c:pt>
                <c:pt idx="107">
                  <c:v>100</c:v>
                </c:pt>
                <c:pt idx="108">
                  <c:v>101</c:v>
                </c:pt>
                <c:pt idx="109">
                  <c:v>99</c:v>
                </c:pt>
                <c:pt idx="110">
                  <c:v>99</c:v>
                </c:pt>
                <c:pt idx="111">
                  <c:v>101</c:v>
                </c:pt>
                <c:pt idx="112">
                  <c:v>102</c:v>
                </c:pt>
                <c:pt idx="113">
                  <c:v>103</c:v>
                </c:pt>
                <c:pt idx="114">
                  <c:v>104</c:v>
                </c:pt>
                <c:pt idx="115">
                  <c:v>104</c:v>
                </c:pt>
                <c:pt idx="116">
                  <c:v>103</c:v>
                </c:pt>
                <c:pt idx="117">
                  <c:v>100</c:v>
                </c:pt>
                <c:pt idx="118">
                  <c:v>94</c:v>
                </c:pt>
                <c:pt idx="119">
                  <c:v>88</c:v>
                </c:pt>
                <c:pt idx="120">
                  <c:v>84</c:v>
                </c:pt>
                <c:pt idx="121">
                  <c:v>80</c:v>
                </c:pt>
                <c:pt idx="122">
                  <c:v>78</c:v>
                </c:pt>
                <c:pt idx="123">
                  <c:v>77</c:v>
                </c:pt>
                <c:pt idx="124">
                  <c:v>76</c:v>
                </c:pt>
                <c:pt idx="125">
                  <c:v>73</c:v>
                </c:pt>
                <c:pt idx="126">
                  <c:v>67</c:v>
                </c:pt>
                <c:pt idx="127">
                  <c:v>66</c:v>
                </c:pt>
                <c:pt idx="128">
                  <c:v>67</c:v>
                </c:pt>
                <c:pt idx="129">
                  <c:v>69</c:v>
                </c:pt>
                <c:pt idx="130">
                  <c:v>67</c:v>
                </c:pt>
                <c:pt idx="131">
                  <c:v>61</c:v>
                </c:pt>
                <c:pt idx="132">
                  <c:v>60</c:v>
                </c:pt>
                <c:pt idx="133">
                  <c:v>59</c:v>
                </c:pt>
                <c:pt idx="134">
                  <c:v>60</c:v>
                </c:pt>
                <c:pt idx="135">
                  <c:v>62</c:v>
                </c:pt>
                <c:pt idx="136">
                  <c:v>61</c:v>
                </c:pt>
                <c:pt idx="137">
                  <c:v>60</c:v>
                </c:pt>
                <c:pt idx="138">
                  <c:v>62</c:v>
                </c:pt>
                <c:pt idx="139">
                  <c:v>62</c:v>
                </c:pt>
                <c:pt idx="140">
                  <c:v>62</c:v>
                </c:pt>
                <c:pt idx="141">
                  <c:v>61</c:v>
                </c:pt>
                <c:pt idx="142">
                  <c:v>61</c:v>
                </c:pt>
                <c:pt idx="143">
                  <c:v>63</c:v>
                </c:pt>
                <c:pt idx="144">
                  <c:v>66</c:v>
                </c:pt>
                <c:pt idx="145">
                  <c:v>72</c:v>
                </c:pt>
                <c:pt idx="146">
                  <c:v>83</c:v>
                </c:pt>
                <c:pt idx="147">
                  <c:v>98</c:v>
                </c:pt>
                <c:pt idx="148">
                  <c:v>111</c:v>
                </c:pt>
                <c:pt idx="149">
                  <c:v>126</c:v>
                </c:pt>
                <c:pt idx="150">
                  <c:v>134</c:v>
                </c:pt>
                <c:pt idx="151">
                  <c:v>147</c:v>
                </c:pt>
                <c:pt idx="152">
                  <c:v>159</c:v>
                </c:pt>
                <c:pt idx="153">
                  <c:v>171</c:v>
                </c:pt>
                <c:pt idx="154">
                  <c:v>177</c:v>
                </c:pt>
                <c:pt idx="155">
                  <c:v>184</c:v>
                </c:pt>
                <c:pt idx="156">
                  <c:v>192</c:v>
                </c:pt>
                <c:pt idx="157">
                  <c:v>194</c:v>
                </c:pt>
                <c:pt idx="158">
                  <c:v>200</c:v>
                </c:pt>
                <c:pt idx="159">
                  <c:v>202</c:v>
                </c:pt>
                <c:pt idx="160">
                  <c:v>201</c:v>
                </c:pt>
                <c:pt idx="161">
                  <c:v>198</c:v>
                </c:pt>
                <c:pt idx="162">
                  <c:v>194</c:v>
                </c:pt>
                <c:pt idx="163">
                  <c:v>194</c:v>
                </c:pt>
                <c:pt idx="164">
                  <c:v>193</c:v>
                </c:pt>
                <c:pt idx="165">
                  <c:v>192</c:v>
                </c:pt>
                <c:pt idx="166">
                  <c:v>192</c:v>
                </c:pt>
                <c:pt idx="167">
                  <c:v>191</c:v>
                </c:pt>
                <c:pt idx="168">
                  <c:v>188</c:v>
                </c:pt>
                <c:pt idx="169">
                  <c:v>179</c:v>
                </c:pt>
                <c:pt idx="170">
                  <c:v>169</c:v>
                </c:pt>
                <c:pt idx="171">
                  <c:v>157</c:v>
                </c:pt>
                <c:pt idx="172">
                  <c:v>152</c:v>
                </c:pt>
                <c:pt idx="173">
                  <c:v>148</c:v>
                </c:pt>
                <c:pt idx="174">
                  <c:v>143</c:v>
                </c:pt>
                <c:pt idx="175">
                  <c:v>136</c:v>
                </c:pt>
                <c:pt idx="176">
                  <c:v>129</c:v>
                </c:pt>
                <c:pt idx="177">
                  <c:v>127</c:v>
                </c:pt>
                <c:pt idx="178">
                  <c:v>133</c:v>
                </c:pt>
                <c:pt idx="179">
                  <c:v>140</c:v>
                </c:pt>
                <c:pt idx="180">
                  <c:v>148</c:v>
                </c:pt>
                <c:pt idx="181">
                  <c:v>151</c:v>
                </c:pt>
                <c:pt idx="182">
                  <c:v>154</c:v>
                </c:pt>
                <c:pt idx="183">
                  <c:v>159</c:v>
                </c:pt>
                <c:pt idx="184">
                  <c:v>158</c:v>
                </c:pt>
                <c:pt idx="185">
                  <c:v>156</c:v>
                </c:pt>
                <c:pt idx="186">
                  <c:v>153</c:v>
                </c:pt>
                <c:pt idx="187">
                  <c:v>149</c:v>
                </c:pt>
                <c:pt idx="188">
                  <c:v>144</c:v>
                </c:pt>
                <c:pt idx="189">
                  <c:v>135</c:v>
                </c:pt>
                <c:pt idx="190">
                  <c:v>126</c:v>
                </c:pt>
                <c:pt idx="191">
                  <c:v>120</c:v>
                </c:pt>
                <c:pt idx="192">
                  <c:v>118</c:v>
                </c:pt>
                <c:pt idx="193">
                  <c:v>118</c:v>
                </c:pt>
                <c:pt idx="194">
                  <c:v>117</c:v>
                </c:pt>
                <c:pt idx="195">
                  <c:v>115</c:v>
                </c:pt>
                <c:pt idx="196">
                  <c:v>112</c:v>
                </c:pt>
                <c:pt idx="197">
                  <c:v>110</c:v>
                </c:pt>
                <c:pt idx="198">
                  <c:v>108</c:v>
                </c:pt>
                <c:pt idx="199">
                  <c:v>105</c:v>
                </c:pt>
                <c:pt idx="200">
                  <c:v>98</c:v>
                </c:pt>
                <c:pt idx="201">
                  <c:v>93</c:v>
                </c:pt>
                <c:pt idx="202">
                  <c:v>93</c:v>
                </c:pt>
                <c:pt idx="203">
                  <c:v>94</c:v>
                </c:pt>
                <c:pt idx="204">
                  <c:v>95</c:v>
                </c:pt>
                <c:pt idx="205">
                  <c:v>93</c:v>
                </c:pt>
                <c:pt idx="206">
                  <c:v>93</c:v>
                </c:pt>
                <c:pt idx="207">
                  <c:v>93</c:v>
                </c:pt>
                <c:pt idx="208">
                  <c:v>90</c:v>
                </c:pt>
                <c:pt idx="209">
                  <c:v>85</c:v>
                </c:pt>
                <c:pt idx="210">
                  <c:v>79</c:v>
                </c:pt>
                <c:pt idx="211">
                  <c:v>75</c:v>
                </c:pt>
                <c:pt idx="212">
                  <c:v>73</c:v>
                </c:pt>
                <c:pt idx="213">
                  <c:v>72</c:v>
                </c:pt>
                <c:pt idx="214">
                  <c:v>72</c:v>
                </c:pt>
                <c:pt idx="215">
                  <c:v>72</c:v>
                </c:pt>
                <c:pt idx="216">
                  <c:v>72</c:v>
                </c:pt>
                <c:pt idx="217">
                  <c:v>72</c:v>
                </c:pt>
                <c:pt idx="218">
                  <c:v>72</c:v>
                </c:pt>
                <c:pt idx="219">
                  <c:v>72</c:v>
                </c:pt>
                <c:pt idx="220">
                  <c:v>72</c:v>
                </c:pt>
                <c:pt idx="221">
                  <c:v>74</c:v>
                </c:pt>
                <c:pt idx="222">
                  <c:v>74</c:v>
                </c:pt>
                <c:pt idx="223">
                  <c:v>74</c:v>
                </c:pt>
                <c:pt idx="224">
                  <c:v>74</c:v>
                </c:pt>
                <c:pt idx="225">
                  <c:v>73</c:v>
                </c:pt>
                <c:pt idx="226">
                  <c:v>71</c:v>
                </c:pt>
                <c:pt idx="227">
                  <c:v>70</c:v>
                </c:pt>
                <c:pt idx="228">
                  <c:v>70</c:v>
                </c:pt>
                <c:pt idx="229">
                  <c:v>71</c:v>
                </c:pt>
                <c:pt idx="230">
                  <c:v>74</c:v>
                </c:pt>
                <c:pt idx="231">
                  <c:v>77</c:v>
                </c:pt>
                <c:pt idx="232">
                  <c:v>78</c:v>
                </c:pt>
                <c:pt idx="233">
                  <c:v>79</c:v>
                </c:pt>
                <c:pt idx="234">
                  <c:v>78</c:v>
                </c:pt>
                <c:pt idx="235">
                  <c:v>76</c:v>
                </c:pt>
                <c:pt idx="236">
                  <c:v>76</c:v>
                </c:pt>
                <c:pt idx="237">
                  <c:v>74</c:v>
                </c:pt>
                <c:pt idx="238">
                  <c:v>72</c:v>
                </c:pt>
                <c:pt idx="239">
                  <c:v>72</c:v>
                </c:pt>
                <c:pt idx="240">
                  <c:v>74</c:v>
                </c:pt>
                <c:pt idx="241">
                  <c:v>73</c:v>
                </c:pt>
                <c:pt idx="242">
                  <c:v>72</c:v>
                </c:pt>
                <c:pt idx="243">
                  <c:v>72</c:v>
                </c:pt>
                <c:pt idx="244">
                  <c:v>70</c:v>
                </c:pt>
                <c:pt idx="245">
                  <c:v>70</c:v>
                </c:pt>
                <c:pt idx="246">
                  <c:v>73</c:v>
                </c:pt>
                <c:pt idx="247">
                  <c:v>73</c:v>
                </c:pt>
                <c:pt idx="248">
                  <c:v>73</c:v>
                </c:pt>
                <c:pt idx="249">
                  <c:v>71</c:v>
                </c:pt>
                <c:pt idx="250">
                  <c:v>68</c:v>
                </c:pt>
                <c:pt idx="251">
                  <c:v>67</c:v>
                </c:pt>
                <c:pt idx="252">
                  <c:v>70</c:v>
                </c:pt>
                <c:pt idx="253">
                  <c:v>80</c:v>
                </c:pt>
                <c:pt idx="254">
                  <c:v>90</c:v>
                </c:pt>
                <c:pt idx="255">
                  <c:v>96</c:v>
                </c:pt>
                <c:pt idx="256">
                  <c:v>100</c:v>
                </c:pt>
                <c:pt idx="257">
                  <c:v>106</c:v>
                </c:pt>
                <c:pt idx="258">
                  <c:v>116</c:v>
                </c:pt>
                <c:pt idx="259">
                  <c:v>127</c:v>
                </c:pt>
                <c:pt idx="260">
                  <c:v>135</c:v>
                </c:pt>
                <c:pt idx="261">
                  <c:v>142</c:v>
                </c:pt>
                <c:pt idx="262">
                  <c:v>148</c:v>
                </c:pt>
                <c:pt idx="263">
                  <c:v>150</c:v>
                </c:pt>
                <c:pt idx="264">
                  <c:v>154</c:v>
                </c:pt>
                <c:pt idx="265">
                  <c:v>154</c:v>
                </c:pt>
                <c:pt idx="266">
                  <c:v>157</c:v>
                </c:pt>
                <c:pt idx="267">
                  <c:v>157</c:v>
                </c:pt>
                <c:pt idx="268">
                  <c:v>154</c:v>
                </c:pt>
              </c:numCache>
            </c:numRef>
          </c:val>
          <c:smooth val="0"/>
          <c:extLst>
            <c:ext xmlns:c16="http://schemas.microsoft.com/office/drawing/2014/chart" uri="{C3380CC4-5D6E-409C-BE32-E72D297353CC}">
              <c16:uniqueId val="{00000003-26AB-46BB-A573-B79E7F5A8D0C}"/>
            </c:ext>
          </c:extLst>
        </c:ser>
        <c:dLbls>
          <c:showLegendKey val="0"/>
          <c:showVal val="0"/>
          <c:showCatName val="0"/>
          <c:showSerName val="0"/>
          <c:showPercent val="0"/>
          <c:showBubbleSize val="0"/>
        </c:dLbls>
        <c:smooth val="0"/>
        <c:axId val="438206712"/>
        <c:axId val="438207032"/>
      </c:lineChart>
      <c:catAx>
        <c:axId val="438206712"/>
        <c:scaling>
          <c:orientation val="minMax"/>
        </c:scaling>
        <c:delete val="1"/>
        <c:axPos val="b"/>
        <c:numFmt formatCode="h:mm" sourceLinked="1"/>
        <c:majorTickMark val="none"/>
        <c:minorTickMark val="none"/>
        <c:tickLblPos val="nextTo"/>
        <c:crossAx val="438207032"/>
        <c:crosses val="autoZero"/>
        <c:auto val="1"/>
        <c:lblAlgn val="ctr"/>
        <c:lblOffset val="100"/>
        <c:tickLblSkip val="12"/>
        <c:noMultiLvlLbl val="0"/>
      </c:catAx>
      <c:valAx>
        <c:axId val="438207032"/>
        <c:scaling>
          <c:orientation val="minMax"/>
          <c:max val="350"/>
        </c:scaling>
        <c:delete val="1"/>
        <c:axPos val="l"/>
        <c:numFmt formatCode="General" sourceLinked="1"/>
        <c:majorTickMark val="none"/>
        <c:minorTickMark val="none"/>
        <c:tickLblPos val="nextTo"/>
        <c:crossAx val="438206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78373999583497"/>
          <c:y val="3.9158565731013471E-2"/>
          <c:w val="0.79326164915639263"/>
          <c:h val="0.76196873970838841"/>
        </c:manualLayout>
      </c:layout>
      <c:lineChart>
        <c:grouping val="standard"/>
        <c:varyColors val="0"/>
        <c:ser>
          <c:idx val="0"/>
          <c:order val="0"/>
          <c:spPr>
            <a:ln w="28575" cap="rnd">
              <a:solidFill>
                <a:schemeClr val="accent1"/>
              </a:solidFill>
              <a:round/>
            </a:ln>
            <a:effectLst/>
          </c:spPr>
          <c:marker>
            <c:symbol val="none"/>
          </c:marker>
          <c:cat>
            <c:numRef>
              <c:f>'CareLink-Export-1583614360748'!$C$2:$C$289</c:f>
              <c:numCache>
                <c:formatCode>h:mm</c:formatCode>
                <c:ptCount val="288"/>
                <c:pt idx="0">
                  <c:v>0.29166666666666669</c:v>
                </c:pt>
                <c:pt idx="1">
                  <c:v>0.2951388888888889</c:v>
                </c:pt>
                <c:pt idx="2">
                  <c:v>0.29861111111111099</c:v>
                </c:pt>
                <c:pt idx="3">
                  <c:v>0.30208333333333298</c:v>
                </c:pt>
                <c:pt idx="4">
                  <c:v>0.30555555555555503</c:v>
                </c:pt>
                <c:pt idx="5">
                  <c:v>0.30902777777777801</c:v>
                </c:pt>
                <c:pt idx="6">
                  <c:v>0.3125</c:v>
                </c:pt>
                <c:pt idx="7">
                  <c:v>0.31597222222222199</c:v>
                </c:pt>
                <c:pt idx="8">
                  <c:v>0.31944444444444398</c:v>
                </c:pt>
                <c:pt idx="9">
                  <c:v>0.32291666666666702</c:v>
                </c:pt>
                <c:pt idx="10">
                  <c:v>0.32638888888888901</c:v>
                </c:pt>
                <c:pt idx="11">
                  <c:v>0.32986111111111099</c:v>
                </c:pt>
                <c:pt idx="12">
                  <c:v>0.33333333333333298</c:v>
                </c:pt>
                <c:pt idx="13">
                  <c:v>0.33680555555555503</c:v>
                </c:pt>
                <c:pt idx="14">
                  <c:v>0.34027777777777801</c:v>
                </c:pt>
                <c:pt idx="15">
                  <c:v>0.34375</c:v>
                </c:pt>
                <c:pt idx="16">
                  <c:v>0.34722222222222199</c:v>
                </c:pt>
                <c:pt idx="17">
                  <c:v>0.35069444444444398</c:v>
                </c:pt>
                <c:pt idx="18">
                  <c:v>0.35416666666666602</c:v>
                </c:pt>
                <c:pt idx="19">
                  <c:v>0.35763888888888901</c:v>
                </c:pt>
                <c:pt idx="20">
                  <c:v>0.36111111111111099</c:v>
                </c:pt>
                <c:pt idx="21">
                  <c:v>0.36458333333333298</c:v>
                </c:pt>
                <c:pt idx="22">
                  <c:v>0.36805555555555503</c:v>
                </c:pt>
                <c:pt idx="23">
                  <c:v>0.37152777777777701</c:v>
                </c:pt>
                <c:pt idx="24">
                  <c:v>0.375</c:v>
                </c:pt>
                <c:pt idx="25">
                  <c:v>0.37847222222222199</c:v>
                </c:pt>
                <c:pt idx="26">
                  <c:v>0.38194444444444398</c:v>
                </c:pt>
                <c:pt idx="27">
                  <c:v>0.38541666666666602</c:v>
                </c:pt>
                <c:pt idx="28">
                  <c:v>0.38888888888888901</c:v>
                </c:pt>
                <c:pt idx="29">
                  <c:v>0.39236111111111099</c:v>
                </c:pt>
                <c:pt idx="30">
                  <c:v>0.39583333333333298</c:v>
                </c:pt>
                <c:pt idx="31">
                  <c:v>0.39930555555555602</c:v>
                </c:pt>
                <c:pt idx="32">
                  <c:v>0.40277777777777801</c:v>
                </c:pt>
                <c:pt idx="33">
                  <c:v>0.40625</c:v>
                </c:pt>
                <c:pt idx="34">
                  <c:v>0.40972222222222199</c:v>
                </c:pt>
                <c:pt idx="35">
                  <c:v>0.41319444444444398</c:v>
                </c:pt>
                <c:pt idx="36">
                  <c:v>0.41666666666666702</c:v>
                </c:pt>
                <c:pt idx="37">
                  <c:v>0.42013888888888901</c:v>
                </c:pt>
                <c:pt idx="38">
                  <c:v>0.42361111111111099</c:v>
                </c:pt>
                <c:pt idx="39">
                  <c:v>0.42708333333333298</c:v>
                </c:pt>
                <c:pt idx="40">
                  <c:v>0.43055555555555503</c:v>
                </c:pt>
                <c:pt idx="41">
                  <c:v>0.43402777777777801</c:v>
                </c:pt>
                <c:pt idx="42">
                  <c:v>0.4375</c:v>
                </c:pt>
                <c:pt idx="43">
                  <c:v>0.44097222222222199</c:v>
                </c:pt>
                <c:pt idx="44">
                  <c:v>0.44444444444444398</c:v>
                </c:pt>
                <c:pt idx="45">
                  <c:v>0.44791666666666602</c:v>
                </c:pt>
                <c:pt idx="46">
                  <c:v>0.45138888888888901</c:v>
                </c:pt>
                <c:pt idx="47">
                  <c:v>0.45486111111111099</c:v>
                </c:pt>
                <c:pt idx="48">
                  <c:v>0.45833333333333298</c:v>
                </c:pt>
                <c:pt idx="49">
                  <c:v>0.46180555555555503</c:v>
                </c:pt>
                <c:pt idx="50">
                  <c:v>0.46527777777777701</c:v>
                </c:pt>
                <c:pt idx="51">
                  <c:v>0.46875</c:v>
                </c:pt>
                <c:pt idx="52">
                  <c:v>0.47222222222222199</c:v>
                </c:pt>
                <c:pt idx="53">
                  <c:v>0.47569444444444398</c:v>
                </c:pt>
                <c:pt idx="54">
                  <c:v>0.47916666666666602</c:v>
                </c:pt>
                <c:pt idx="55">
                  <c:v>0.48263888888888901</c:v>
                </c:pt>
                <c:pt idx="56">
                  <c:v>0.48611111111111099</c:v>
                </c:pt>
                <c:pt idx="57">
                  <c:v>0.48958333333333298</c:v>
                </c:pt>
                <c:pt idx="58">
                  <c:v>0.49305555555555503</c:v>
                </c:pt>
                <c:pt idx="59">
                  <c:v>0.49652777777777701</c:v>
                </c:pt>
                <c:pt idx="60">
                  <c:v>0.5</c:v>
                </c:pt>
                <c:pt idx="61">
                  <c:v>0.50347222222222199</c:v>
                </c:pt>
                <c:pt idx="62">
                  <c:v>0.50694444444444398</c:v>
                </c:pt>
                <c:pt idx="63">
                  <c:v>0.51041666666666596</c:v>
                </c:pt>
                <c:pt idx="64">
                  <c:v>0.51388888888888795</c:v>
                </c:pt>
                <c:pt idx="65">
                  <c:v>0.51736111111111105</c:v>
                </c:pt>
                <c:pt idx="66">
                  <c:v>0.52083333333333304</c:v>
                </c:pt>
                <c:pt idx="67">
                  <c:v>0.52430555555555503</c:v>
                </c:pt>
                <c:pt idx="68">
                  <c:v>0.52777777777777701</c:v>
                </c:pt>
                <c:pt idx="69">
                  <c:v>0.531249999999999</c:v>
                </c:pt>
                <c:pt idx="70">
                  <c:v>0.53472222222222199</c:v>
                </c:pt>
                <c:pt idx="71">
                  <c:v>0.53819444444444398</c:v>
                </c:pt>
                <c:pt idx="72">
                  <c:v>0.54166666666666596</c:v>
                </c:pt>
                <c:pt idx="73">
                  <c:v>0.54513888888888795</c:v>
                </c:pt>
                <c:pt idx="74">
                  <c:v>0.54861111111111105</c:v>
                </c:pt>
                <c:pt idx="75">
                  <c:v>0.55208333333333304</c:v>
                </c:pt>
                <c:pt idx="76">
                  <c:v>0.55555555555555503</c:v>
                </c:pt>
                <c:pt idx="77">
                  <c:v>0.55902777777777701</c:v>
                </c:pt>
                <c:pt idx="78">
                  <c:v>0.562499999999999</c:v>
                </c:pt>
                <c:pt idx="79">
                  <c:v>0.56597222222222199</c:v>
                </c:pt>
                <c:pt idx="80">
                  <c:v>0.56944444444444398</c:v>
                </c:pt>
                <c:pt idx="81">
                  <c:v>0.57291666666666596</c:v>
                </c:pt>
                <c:pt idx="82">
                  <c:v>0.57638888888888795</c:v>
                </c:pt>
                <c:pt idx="83">
                  <c:v>0.57986111111111005</c:v>
                </c:pt>
                <c:pt idx="84">
                  <c:v>0.58333333333333304</c:v>
                </c:pt>
                <c:pt idx="85">
                  <c:v>0.58680555555555503</c:v>
                </c:pt>
                <c:pt idx="86">
                  <c:v>0.59027777777777701</c:v>
                </c:pt>
                <c:pt idx="87">
                  <c:v>0.593749999999999</c:v>
                </c:pt>
                <c:pt idx="88">
                  <c:v>0.59722222222222099</c:v>
                </c:pt>
                <c:pt idx="89">
                  <c:v>0.60069444444444398</c:v>
                </c:pt>
                <c:pt idx="90">
                  <c:v>0.60416666666666596</c:v>
                </c:pt>
                <c:pt idx="91">
                  <c:v>0.60763888888888795</c:v>
                </c:pt>
                <c:pt idx="92">
                  <c:v>0.61111111111111005</c:v>
                </c:pt>
                <c:pt idx="93">
                  <c:v>0.61458333333333304</c:v>
                </c:pt>
                <c:pt idx="94">
                  <c:v>0.61805555555555503</c:v>
                </c:pt>
                <c:pt idx="95">
                  <c:v>0.62152777777777701</c:v>
                </c:pt>
                <c:pt idx="96">
                  <c:v>0.624999999999999</c:v>
                </c:pt>
                <c:pt idx="97">
                  <c:v>0.62847222222222099</c:v>
                </c:pt>
                <c:pt idx="98">
                  <c:v>0.63194444444444398</c:v>
                </c:pt>
                <c:pt idx="99">
                  <c:v>0.63541666666666596</c:v>
                </c:pt>
                <c:pt idx="100">
                  <c:v>0.63888888888888795</c:v>
                </c:pt>
                <c:pt idx="101">
                  <c:v>0.64236111111111005</c:v>
                </c:pt>
                <c:pt idx="102">
                  <c:v>0.64583333333333204</c:v>
                </c:pt>
                <c:pt idx="103">
                  <c:v>0.64930555555555503</c:v>
                </c:pt>
                <c:pt idx="104">
                  <c:v>0.65277777777777701</c:v>
                </c:pt>
                <c:pt idx="105">
                  <c:v>0.656249999999999</c:v>
                </c:pt>
                <c:pt idx="106">
                  <c:v>0.65972222222222099</c:v>
                </c:pt>
                <c:pt idx="107">
                  <c:v>0.66319444444444298</c:v>
                </c:pt>
                <c:pt idx="108">
                  <c:v>0.66666666666666596</c:v>
                </c:pt>
                <c:pt idx="109">
                  <c:v>0.67013888888888795</c:v>
                </c:pt>
                <c:pt idx="110">
                  <c:v>0.67361111111111005</c:v>
                </c:pt>
                <c:pt idx="111">
                  <c:v>0.67708333333333204</c:v>
                </c:pt>
                <c:pt idx="112">
                  <c:v>0.68055555555555503</c:v>
                </c:pt>
                <c:pt idx="113">
                  <c:v>0.68402777777777701</c:v>
                </c:pt>
                <c:pt idx="114">
                  <c:v>0.687499999999999</c:v>
                </c:pt>
                <c:pt idx="115">
                  <c:v>0.69097222222222099</c:v>
                </c:pt>
                <c:pt idx="116">
                  <c:v>0.69444444444444298</c:v>
                </c:pt>
                <c:pt idx="117">
                  <c:v>0.69791666666666596</c:v>
                </c:pt>
                <c:pt idx="118">
                  <c:v>0.70138888888888795</c:v>
                </c:pt>
                <c:pt idx="119">
                  <c:v>0.70486111111111005</c:v>
                </c:pt>
                <c:pt idx="120">
                  <c:v>0.70833333333333204</c:v>
                </c:pt>
                <c:pt idx="121">
                  <c:v>0.71180555555555403</c:v>
                </c:pt>
                <c:pt idx="122">
                  <c:v>0.71527777777777701</c:v>
                </c:pt>
                <c:pt idx="123">
                  <c:v>0.718749999999999</c:v>
                </c:pt>
                <c:pt idx="124">
                  <c:v>0.72222222222222099</c:v>
                </c:pt>
                <c:pt idx="125">
                  <c:v>0.72569444444444298</c:v>
                </c:pt>
                <c:pt idx="126">
                  <c:v>0.72916666666666496</c:v>
                </c:pt>
                <c:pt idx="127">
                  <c:v>0.73263888888888795</c:v>
                </c:pt>
                <c:pt idx="128">
                  <c:v>0.73611111111111005</c:v>
                </c:pt>
                <c:pt idx="129">
                  <c:v>0.73958333333333204</c:v>
                </c:pt>
                <c:pt idx="130">
                  <c:v>0.74305555555555403</c:v>
                </c:pt>
                <c:pt idx="131">
                  <c:v>0.74652777777777601</c:v>
                </c:pt>
                <c:pt idx="132">
                  <c:v>0.749999999999999</c:v>
                </c:pt>
                <c:pt idx="133">
                  <c:v>0.75347222222222099</c:v>
                </c:pt>
                <c:pt idx="134">
                  <c:v>0.75694444444444298</c:v>
                </c:pt>
                <c:pt idx="135">
                  <c:v>0.76041666666666496</c:v>
                </c:pt>
                <c:pt idx="136">
                  <c:v>0.76388888888888795</c:v>
                </c:pt>
                <c:pt idx="137">
                  <c:v>0.76736111111111005</c:v>
                </c:pt>
                <c:pt idx="138">
                  <c:v>0.77083333333333204</c:v>
                </c:pt>
                <c:pt idx="139">
                  <c:v>0.77430555555555403</c:v>
                </c:pt>
                <c:pt idx="140">
                  <c:v>0.77777777777777601</c:v>
                </c:pt>
                <c:pt idx="141">
                  <c:v>0.781249999999999</c:v>
                </c:pt>
                <c:pt idx="142">
                  <c:v>0.78472222222222099</c:v>
                </c:pt>
                <c:pt idx="143">
                  <c:v>0.78819444444444298</c:v>
                </c:pt>
                <c:pt idx="144">
                  <c:v>0.79166666666666496</c:v>
                </c:pt>
                <c:pt idx="145">
                  <c:v>0.79513888888888695</c:v>
                </c:pt>
                <c:pt idx="146">
                  <c:v>0.79861111111111005</c:v>
                </c:pt>
                <c:pt idx="147">
                  <c:v>0.80208333333333204</c:v>
                </c:pt>
                <c:pt idx="148">
                  <c:v>0.80555555555555403</c:v>
                </c:pt>
                <c:pt idx="149">
                  <c:v>0.80902777777777601</c:v>
                </c:pt>
                <c:pt idx="150">
                  <c:v>0.812499999999998</c:v>
                </c:pt>
                <c:pt idx="151">
                  <c:v>0.81597222222222099</c:v>
                </c:pt>
                <c:pt idx="152">
                  <c:v>0.81944444444444298</c:v>
                </c:pt>
                <c:pt idx="153">
                  <c:v>0.82291666666666496</c:v>
                </c:pt>
                <c:pt idx="154">
                  <c:v>0.82638888888888695</c:v>
                </c:pt>
                <c:pt idx="155">
                  <c:v>0.82986111111111005</c:v>
                </c:pt>
                <c:pt idx="156">
                  <c:v>0.83333333333333204</c:v>
                </c:pt>
                <c:pt idx="157">
                  <c:v>0.83680555555555403</c:v>
                </c:pt>
                <c:pt idx="158">
                  <c:v>0.84027777777777601</c:v>
                </c:pt>
                <c:pt idx="159">
                  <c:v>0.843749999999998</c:v>
                </c:pt>
                <c:pt idx="160">
                  <c:v>0.84722222222222099</c:v>
                </c:pt>
                <c:pt idx="161">
                  <c:v>0.85069444444444298</c:v>
                </c:pt>
                <c:pt idx="162">
                  <c:v>0.85416666666666496</c:v>
                </c:pt>
                <c:pt idx="163">
                  <c:v>0.85763888888888695</c:v>
                </c:pt>
                <c:pt idx="164">
                  <c:v>0.86111111111110905</c:v>
                </c:pt>
                <c:pt idx="165">
                  <c:v>0.86458333333333204</c:v>
                </c:pt>
                <c:pt idx="166">
                  <c:v>0.86805555555555403</c:v>
                </c:pt>
                <c:pt idx="167">
                  <c:v>0.87152777777777601</c:v>
                </c:pt>
                <c:pt idx="168">
                  <c:v>0.874999999999998</c:v>
                </c:pt>
                <c:pt idx="169">
                  <c:v>0.87847222222221999</c:v>
                </c:pt>
                <c:pt idx="170">
                  <c:v>0.88194444444444298</c:v>
                </c:pt>
                <c:pt idx="171">
                  <c:v>0.88541666666666496</c:v>
                </c:pt>
                <c:pt idx="172">
                  <c:v>0.88888888888888695</c:v>
                </c:pt>
                <c:pt idx="173">
                  <c:v>0.89236111111110905</c:v>
                </c:pt>
                <c:pt idx="174">
                  <c:v>0.89583333333333204</c:v>
                </c:pt>
                <c:pt idx="175">
                  <c:v>0.89930555555555403</c:v>
                </c:pt>
                <c:pt idx="176">
                  <c:v>0.90277777777777601</c:v>
                </c:pt>
                <c:pt idx="177">
                  <c:v>0.906249999999998</c:v>
                </c:pt>
                <c:pt idx="178">
                  <c:v>0.90972222222221999</c:v>
                </c:pt>
                <c:pt idx="179">
                  <c:v>0.91319444444444298</c:v>
                </c:pt>
                <c:pt idx="180">
                  <c:v>0.91666666666666496</c:v>
                </c:pt>
                <c:pt idx="181">
                  <c:v>0.92013888888888695</c:v>
                </c:pt>
                <c:pt idx="182">
                  <c:v>0.92361111111110905</c:v>
                </c:pt>
                <c:pt idx="183">
                  <c:v>0.92708333333333104</c:v>
                </c:pt>
                <c:pt idx="184">
                  <c:v>0.93055555555555403</c:v>
                </c:pt>
                <c:pt idx="185">
                  <c:v>0.93402777777777601</c:v>
                </c:pt>
                <c:pt idx="186">
                  <c:v>0.937499999999998</c:v>
                </c:pt>
                <c:pt idx="187">
                  <c:v>0.94097222222221999</c:v>
                </c:pt>
                <c:pt idx="188">
                  <c:v>0.94444444444444198</c:v>
                </c:pt>
                <c:pt idx="189">
                  <c:v>0.94791666666666496</c:v>
                </c:pt>
                <c:pt idx="190">
                  <c:v>0.95138888888888695</c:v>
                </c:pt>
                <c:pt idx="191">
                  <c:v>0.95486111111110905</c:v>
                </c:pt>
                <c:pt idx="192">
                  <c:v>0.95833333333333104</c:v>
                </c:pt>
                <c:pt idx="193">
                  <c:v>0.96180555555555403</c:v>
                </c:pt>
                <c:pt idx="194">
                  <c:v>0.96527777777777601</c:v>
                </c:pt>
                <c:pt idx="195">
                  <c:v>0.968749999999998</c:v>
                </c:pt>
                <c:pt idx="196">
                  <c:v>0.97222222222221999</c:v>
                </c:pt>
                <c:pt idx="197">
                  <c:v>0.97569444444444198</c:v>
                </c:pt>
                <c:pt idx="198">
                  <c:v>0.97916666666666496</c:v>
                </c:pt>
                <c:pt idx="199">
                  <c:v>0.98263888888888695</c:v>
                </c:pt>
                <c:pt idx="200">
                  <c:v>0.98611111111110905</c:v>
                </c:pt>
                <c:pt idx="201">
                  <c:v>0.98958333333333104</c:v>
                </c:pt>
                <c:pt idx="202">
                  <c:v>0.99305555555555303</c:v>
                </c:pt>
                <c:pt idx="203">
                  <c:v>0.99652777777777601</c:v>
                </c:pt>
                <c:pt idx="204">
                  <c:v>0.999999999999998</c:v>
                </c:pt>
                <c:pt idx="205">
                  <c:v>1.0034722222222201</c:v>
                </c:pt>
                <c:pt idx="206">
                  <c:v>1.00694444444444</c:v>
                </c:pt>
                <c:pt idx="207">
                  <c:v>1.0104166666666601</c:v>
                </c:pt>
                <c:pt idx="208">
                  <c:v>1.0138888888888899</c:v>
                </c:pt>
                <c:pt idx="209">
                  <c:v>1.0173611111111101</c:v>
                </c:pt>
                <c:pt idx="210">
                  <c:v>1.0208333333333299</c:v>
                </c:pt>
                <c:pt idx="211">
                  <c:v>1.02430555555555</c:v>
                </c:pt>
                <c:pt idx="212">
                  <c:v>1.0277777777777699</c:v>
                </c:pt>
                <c:pt idx="213">
                  <c:v>1.03125</c:v>
                </c:pt>
                <c:pt idx="214">
                  <c:v>1.0347222222222201</c:v>
                </c:pt>
                <c:pt idx="215">
                  <c:v>1.03819444444444</c:v>
                </c:pt>
                <c:pt idx="216">
                  <c:v>1.0416666666666601</c:v>
                </c:pt>
                <c:pt idx="217">
                  <c:v>1.0451388888888899</c:v>
                </c:pt>
                <c:pt idx="218">
                  <c:v>1.0486111111111101</c:v>
                </c:pt>
                <c:pt idx="219">
                  <c:v>1.0520833333333299</c:v>
                </c:pt>
                <c:pt idx="220">
                  <c:v>1.05555555555555</c:v>
                </c:pt>
                <c:pt idx="221">
                  <c:v>1.0590277777777699</c:v>
                </c:pt>
                <c:pt idx="222">
                  <c:v>1.0625</c:v>
                </c:pt>
                <c:pt idx="223">
                  <c:v>1.0659722222222201</c:v>
                </c:pt>
                <c:pt idx="224">
                  <c:v>1.06944444444444</c:v>
                </c:pt>
                <c:pt idx="225">
                  <c:v>1.0729166666666601</c:v>
                </c:pt>
                <c:pt idx="226">
                  <c:v>1.0763888888888899</c:v>
                </c:pt>
                <c:pt idx="227">
                  <c:v>1.0798611111111101</c:v>
                </c:pt>
                <c:pt idx="228">
                  <c:v>1.0833333333333299</c:v>
                </c:pt>
                <c:pt idx="229">
                  <c:v>1.08680555555555</c:v>
                </c:pt>
                <c:pt idx="230">
                  <c:v>1.0902777777777699</c:v>
                </c:pt>
                <c:pt idx="231">
                  <c:v>1.09375</c:v>
                </c:pt>
                <c:pt idx="232">
                  <c:v>1.0972222222222201</c:v>
                </c:pt>
                <c:pt idx="233">
                  <c:v>1.10069444444444</c:v>
                </c:pt>
                <c:pt idx="234">
                  <c:v>1.1041666666666601</c:v>
                </c:pt>
                <c:pt idx="235">
                  <c:v>1.1076388888888899</c:v>
                </c:pt>
                <c:pt idx="236">
                  <c:v>1.1111111111111101</c:v>
                </c:pt>
                <c:pt idx="237">
                  <c:v>1.1145833333333299</c:v>
                </c:pt>
                <c:pt idx="238">
                  <c:v>1.11805555555555</c:v>
                </c:pt>
                <c:pt idx="239">
                  <c:v>1.1215277777777699</c:v>
                </c:pt>
                <c:pt idx="240">
                  <c:v>1.125</c:v>
                </c:pt>
                <c:pt idx="241">
                  <c:v>1.1284722222222201</c:v>
                </c:pt>
                <c:pt idx="242">
                  <c:v>1.13194444444444</c:v>
                </c:pt>
                <c:pt idx="243">
                  <c:v>1.1354166666666601</c:v>
                </c:pt>
                <c:pt idx="244">
                  <c:v>1.1388888888888899</c:v>
                </c:pt>
                <c:pt idx="245">
                  <c:v>1.1423611111111101</c:v>
                </c:pt>
                <c:pt idx="246">
                  <c:v>1.1458333333333299</c:v>
                </c:pt>
                <c:pt idx="247">
                  <c:v>1.14930555555555</c:v>
                </c:pt>
                <c:pt idx="248">
                  <c:v>1.1527777777777699</c:v>
                </c:pt>
                <c:pt idx="249">
                  <c:v>1.15625</c:v>
                </c:pt>
                <c:pt idx="250">
                  <c:v>1.1597222222222201</c:v>
                </c:pt>
                <c:pt idx="251">
                  <c:v>1.16319444444444</c:v>
                </c:pt>
                <c:pt idx="252">
                  <c:v>1.1666666666666601</c:v>
                </c:pt>
                <c:pt idx="253">
                  <c:v>1.1701388888888899</c:v>
                </c:pt>
                <c:pt idx="254">
                  <c:v>1.1736111111111101</c:v>
                </c:pt>
                <c:pt idx="255">
                  <c:v>1.1770833333333299</c:v>
                </c:pt>
                <c:pt idx="256">
                  <c:v>1.18055555555555</c:v>
                </c:pt>
                <c:pt idx="257">
                  <c:v>1.1840277777777699</c:v>
                </c:pt>
                <c:pt idx="258">
                  <c:v>1.1875</c:v>
                </c:pt>
                <c:pt idx="259">
                  <c:v>1.1909722222222201</c:v>
                </c:pt>
                <c:pt idx="260">
                  <c:v>1.19444444444444</c:v>
                </c:pt>
                <c:pt idx="261">
                  <c:v>1.1979166666666601</c:v>
                </c:pt>
                <c:pt idx="262">
                  <c:v>1.2013888888888899</c:v>
                </c:pt>
                <c:pt idx="263">
                  <c:v>1.2048611111111101</c:v>
                </c:pt>
                <c:pt idx="264">
                  <c:v>1.2083333333333299</c:v>
                </c:pt>
                <c:pt idx="265">
                  <c:v>1.21180555555555</c:v>
                </c:pt>
                <c:pt idx="266">
                  <c:v>1.2152777777777699</c:v>
                </c:pt>
                <c:pt idx="267">
                  <c:v>1.21875</c:v>
                </c:pt>
                <c:pt idx="268">
                  <c:v>1.2222222222222201</c:v>
                </c:pt>
                <c:pt idx="269">
                  <c:v>1.22569444444444</c:v>
                </c:pt>
                <c:pt idx="270">
                  <c:v>1.2291666666666601</c:v>
                </c:pt>
                <c:pt idx="271">
                  <c:v>1.2326388888888899</c:v>
                </c:pt>
                <c:pt idx="272">
                  <c:v>1.2361111111111101</c:v>
                </c:pt>
                <c:pt idx="273">
                  <c:v>1.2395833333333299</c:v>
                </c:pt>
                <c:pt idx="274">
                  <c:v>1.24305555555555</c:v>
                </c:pt>
                <c:pt idx="275">
                  <c:v>1.2465277777777699</c:v>
                </c:pt>
                <c:pt idx="276">
                  <c:v>1.25</c:v>
                </c:pt>
                <c:pt idx="277">
                  <c:v>1.2534722222222201</c:v>
                </c:pt>
                <c:pt idx="278">
                  <c:v>1.25694444444444</c:v>
                </c:pt>
                <c:pt idx="279">
                  <c:v>1.2604166666666601</c:v>
                </c:pt>
                <c:pt idx="280">
                  <c:v>1.2638888888888899</c:v>
                </c:pt>
                <c:pt idx="281">
                  <c:v>1.2673611111111101</c:v>
                </c:pt>
                <c:pt idx="282">
                  <c:v>1.2708333333333299</c:v>
                </c:pt>
                <c:pt idx="283">
                  <c:v>1.27430555555555</c:v>
                </c:pt>
                <c:pt idx="284">
                  <c:v>1.2777777777777699</c:v>
                </c:pt>
                <c:pt idx="285">
                  <c:v>1.28125</c:v>
                </c:pt>
                <c:pt idx="286">
                  <c:v>1.2847222222222201</c:v>
                </c:pt>
                <c:pt idx="287">
                  <c:v>1.28819444444444</c:v>
                </c:pt>
              </c:numCache>
            </c:numRef>
          </c:cat>
          <c:val>
            <c:numRef>
              <c:f>'CareLink-Export-1583614360748'!$D$2:$D$289</c:f>
              <c:numCache>
                <c:formatCode>General</c:formatCode>
                <c:ptCount val="288"/>
              </c:numCache>
            </c:numRef>
          </c:val>
          <c:smooth val="0"/>
          <c:extLst>
            <c:ext xmlns:c16="http://schemas.microsoft.com/office/drawing/2014/chart" uri="{C3380CC4-5D6E-409C-BE32-E72D297353CC}">
              <c16:uniqueId val="{00000000-1D6E-466F-AD59-AFE064075CA4}"/>
            </c:ext>
          </c:extLst>
        </c:ser>
        <c:ser>
          <c:idx val="1"/>
          <c:order val="1"/>
          <c:spPr>
            <a:ln w="28575" cap="rnd">
              <a:solidFill>
                <a:schemeClr val="accent3"/>
              </a:solidFill>
              <a:round/>
            </a:ln>
            <a:effectLst/>
          </c:spPr>
          <c:marker>
            <c:symbol val="none"/>
          </c:marker>
          <c:cat>
            <c:numRef>
              <c:f>'CareLink-Export-1583614360748'!$C$2:$C$289</c:f>
              <c:numCache>
                <c:formatCode>h:mm</c:formatCode>
                <c:ptCount val="288"/>
                <c:pt idx="0">
                  <c:v>0.29166666666666669</c:v>
                </c:pt>
                <c:pt idx="1">
                  <c:v>0.2951388888888889</c:v>
                </c:pt>
                <c:pt idx="2">
                  <c:v>0.29861111111111099</c:v>
                </c:pt>
                <c:pt idx="3">
                  <c:v>0.30208333333333298</c:v>
                </c:pt>
                <c:pt idx="4">
                  <c:v>0.30555555555555503</c:v>
                </c:pt>
                <c:pt idx="5">
                  <c:v>0.30902777777777801</c:v>
                </c:pt>
                <c:pt idx="6">
                  <c:v>0.3125</c:v>
                </c:pt>
                <c:pt idx="7">
                  <c:v>0.31597222222222199</c:v>
                </c:pt>
                <c:pt idx="8">
                  <c:v>0.31944444444444398</c:v>
                </c:pt>
                <c:pt idx="9">
                  <c:v>0.32291666666666702</c:v>
                </c:pt>
                <c:pt idx="10">
                  <c:v>0.32638888888888901</c:v>
                </c:pt>
                <c:pt idx="11">
                  <c:v>0.32986111111111099</c:v>
                </c:pt>
                <c:pt idx="12">
                  <c:v>0.33333333333333298</c:v>
                </c:pt>
                <c:pt idx="13">
                  <c:v>0.33680555555555503</c:v>
                </c:pt>
                <c:pt idx="14">
                  <c:v>0.34027777777777801</c:v>
                </c:pt>
                <c:pt idx="15">
                  <c:v>0.34375</c:v>
                </c:pt>
                <c:pt idx="16">
                  <c:v>0.34722222222222199</c:v>
                </c:pt>
                <c:pt idx="17">
                  <c:v>0.35069444444444398</c:v>
                </c:pt>
                <c:pt idx="18">
                  <c:v>0.35416666666666602</c:v>
                </c:pt>
                <c:pt idx="19">
                  <c:v>0.35763888888888901</c:v>
                </c:pt>
                <c:pt idx="20">
                  <c:v>0.36111111111111099</c:v>
                </c:pt>
                <c:pt idx="21">
                  <c:v>0.36458333333333298</c:v>
                </c:pt>
                <c:pt idx="22">
                  <c:v>0.36805555555555503</c:v>
                </c:pt>
                <c:pt idx="23">
                  <c:v>0.37152777777777701</c:v>
                </c:pt>
                <c:pt idx="24">
                  <c:v>0.375</c:v>
                </c:pt>
                <c:pt idx="25">
                  <c:v>0.37847222222222199</c:v>
                </c:pt>
                <c:pt idx="26">
                  <c:v>0.38194444444444398</c:v>
                </c:pt>
                <c:pt idx="27">
                  <c:v>0.38541666666666602</c:v>
                </c:pt>
                <c:pt idx="28">
                  <c:v>0.38888888888888901</c:v>
                </c:pt>
                <c:pt idx="29">
                  <c:v>0.39236111111111099</c:v>
                </c:pt>
                <c:pt idx="30">
                  <c:v>0.39583333333333298</c:v>
                </c:pt>
                <c:pt idx="31">
                  <c:v>0.39930555555555602</c:v>
                </c:pt>
                <c:pt idx="32">
                  <c:v>0.40277777777777801</c:v>
                </c:pt>
                <c:pt idx="33">
                  <c:v>0.40625</c:v>
                </c:pt>
                <c:pt idx="34">
                  <c:v>0.40972222222222199</c:v>
                </c:pt>
                <c:pt idx="35">
                  <c:v>0.41319444444444398</c:v>
                </c:pt>
                <c:pt idx="36">
                  <c:v>0.41666666666666702</c:v>
                </c:pt>
                <c:pt idx="37">
                  <c:v>0.42013888888888901</c:v>
                </c:pt>
                <c:pt idx="38">
                  <c:v>0.42361111111111099</c:v>
                </c:pt>
                <c:pt idx="39">
                  <c:v>0.42708333333333298</c:v>
                </c:pt>
                <c:pt idx="40">
                  <c:v>0.43055555555555503</c:v>
                </c:pt>
                <c:pt idx="41">
                  <c:v>0.43402777777777801</c:v>
                </c:pt>
                <c:pt idx="42">
                  <c:v>0.4375</c:v>
                </c:pt>
                <c:pt idx="43">
                  <c:v>0.44097222222222199</c:v>
                </c:pt>
                <c:pt idx="44">
                  <c:v>0.44444444444444398</c:v>
                </c:pt>
                <c:pt idx="45">
                  <c:v>0.44791666666666602</c:v>
                </c:pt>
                <c:pt idx="46">
                  <c:v>0.45138888888888901</c:v>
                </c:pt>
                <c:pt idx="47">
                  <c:v>0.45486111111111099</c:v>
                </c:pt>
                <c:pt idx="48">
                  <c:v>0.45833333333333298</c:v>
                </c:pt>
                <c:pt idx="49">
                  <c:v>0.46180555555555503</c:v>
                </c:pt>
                <c:pt idx="50">
                  <c:v>0.46527777777777701</c:v>
                </c:pt>
                <c:pt idx="51">
                  <c:v>0.46875</c:v>
                </c:pt>
                <c:pt idx="52">
                  <c:v>0.47222222222222199</c:v>
                </c:pt>
                <c:pt idx="53">
                  <c:v>0.47569444444444398</c:v>
                </c:pt>
                <c:pt idx="54">
                  <c:v>0.47916666666666602</c:v>
                </c:pt>
                <c:pt idx="55">
                  <c:v>0.48263888888888901</c:v>
                </c:pt>
                <c:pt idx="56">
                  <c:v>0.48611111111111099</c:v>
                </c:pt>
                <c:pt idx="57">
                  <c:v>0.48958333333333298</c:v>
                </c:pt>
                <c:pt idx="58">
                  <c:v>0.49305555555555503</c:v>
                </c:pt>
                <c:pt idx="59">
                  <c:v>0.49652777777777701</c:v>
                </c:pt>
                <c:pt idx="60">
                  <c:v>0.5</c:v>
                </c:pt>
                <c:pt idx="61">
                  <c:v>0.50347222222222199</c:v>
                </c:pt>
                <c:pt idx="62">
                  <c:v>0.50694444444444398</c:v>
                </c:pt>
                <c:pt idx="63">
                  <c:v>0.51041666666666596</c:v>
                </c:pt>
                <c:pt idx="64">
                  <c:v>0.51388888888888795</c:v>
                </c:pt>
                <c:pt idx="65">
                  <c:v>0.51736111111111105</c:v>
                </c:pt>
                <c:pt idx="66">
                  <c:v>0.52083333333333304</c:v>
                </c:pt>
                <c:pt idx="67">
                  <c:v>0.52430555555555503</c:v>
                </c:pt>
                <c:pt idx="68">
                  <c:v>0.52777777777777701</c:v>
                </c:pt>
                <c:pt idx="69">
                  <c:v>0.531249999999999</c:v>
                </c:pt>
                <c:pt idx="70">
                  <c:v>0.53472222222222199</c:v>
                </c:pt>
                <c:pt idx="71">
                  <c:v>0.53819444444444398</c:v>
                </c:pt>
                <c:pt idx="72">
                  <c:v>0.54166666666666596</c:v>
                </c:pt>
                <c:pt idx="73">
                  <c:v>0.54513888888888795</c:v>
                </c:pt>
                <c:pt idx="74">
                  <c:v>0.54861111111111105</c:v>
                </c:pt>
                <c:pt idx="75">
                  <c:v>0.55208333333333304</c:v>
                </c:pt>
                <c:pt idx="76">
                  <c:v>0.55555555555555503</c:v>
                </c:pt>
                <c:pt idx="77">
                  <c:v>0.55902777777777701</c:v>
                </c:pt>
                <c:pt idx="78">
                  <c:v>0.562499999999999</c:v>
                </c:pt>
                <c:pt idx="79">
                  <c:v>0.56597222222222199</c:v>
                </c:pt>
                <c:pt idx="80">
                  <c:v>0.56944444444444398</c:v>
                </c:pt>
                <c:pt idx="81">
                  <c:v>0.57291666666666596</c:v>
                </c:pt>
                <c:pt idx="82">
                  <c:v>0.57638888888888795</c:v>
                </c:pt>
                <c:pt idx="83">
                  <c:v>0.57986111111111005</c:v>
                </c:pt>
                <c:pt idx="84">
                  <c:v>0.58333333333333304</c:v>
                </c:pt>
                <c:pt idx="85">
                  <c:v>0.58680555555555503</c:v>
                </c:pt>
                <c:pt idx="86">
                  <c:v>0.59027777777777701</c:v>
                </c:pt>
                <c:pt idx="87">
                  <c:v>0.593749999999999</c:v>
                </c:pt>
                <c:pt idx="88">
                  <c:v>0.59722222222222099</c:v>
                </c:pt>
                <c:pt idx="89">
                  <c:v>0.60069444444444398</c:v>
                </c:pt>
                <c:pt idx="90">
                  <c:v>0.60416666666666596</c:v>
                </c:pt>
                <c:pt idx="91">
                  <c:v>0.60763888888888795</c:v>
                </c:pt>
                <c:pt idx="92">
                  <c:v>0.61111111111111005</c:v>
                </c:pt>
                <c:pt idx="93">
                  <c:v>0.61458333333333304</c:v>
                </c:pt>
                <c:pt idx="94">
                  <c:v>0.61805555555555503</c:v>
                </c:pt>
                <c:pt idx="95">
                  <c:v>0.62152777777777701</c:v>
                </c:pt>
                <c:pt idx="96">
                  <c:v>0.624999999999999</c:v>
                </c:pt>
                <c:pt idx="97">
                  <c:v>0.62847222222222099</c:v>
                </c:pt>
                <c:pt idx="98">
                  <c:v>0.63194444444444398</c:v>
                </c:pt>
                <c:pt idx="99">
                  <c:v>0.63541666666666596</c:v>
                </c:pt>
                <c:pt idx="100">
                  <c:v>0.63888888888888795</c:v>
                </c:pt>
                <c:pt idx="101">
                  <c:v>0.64236111111111005</c:v>
                </c:pt>
                <c:pt idx="102">
                  <c:v>0.64583333333333204</c:v>
                </c:pt>
                <c:pt idx="103">
                  <c:v>0.64930555555555503</c:v>
                </c:pt>
                <c:pt idx="104">
                  <c:v>0.65277777777777701</c:v>
                </c:pt>
                <c:pt idx="105">
                  <c:v>0.656249999999999</c:v>
                </c:pt>
                <c:pt idx="106">
                  <c:v>0.65972222222222099</c:v>
                </c:pt>
                <c:pt idx="107">
                  <c:v>0.66319444444444298</c:v>
                </c:pt>
                <c:pt idx="108">
                  <c:v>0.66666666666666596</c:v>
                </c:pt>
                <c:pt idx="109">
                  <c:v>0.67013888888888795</c:v>
                </c:pt>
                <c:pt idx="110">
                  <c:v>0.67361111111111005</c:v>
                </c:pt>
                <c:pt idx="111">
                  <c:v>0.67708333333333204</c:v>
                </c:pt>
                <c:pt idx="112">
                  <c:v>0.68055555555555503</c:v>
                </c:pt>
                <c:pt idx="113">
                  <c:v>0.68402777777777701</c:v>
                </c:pt>
                <c:pt idx="114">
                  <c:v>0.687499999999999</c:v>
                </c:pt>
                <c:pt idx="115">
                  <c:v>0.69097222222222099</c:v>
                </c:pt>
                <c:pt idx="116">
                  <c:v>0.69444444444444298</c:v>
                </c:pt>
                <c:pt idx="117">
                  <c:v>0.69791666666666596</c:v>
                </c:pt>
                <c:pt idx="118">
                  <c:v>0.70138888888888795</c:v>
                </c:pt>
                <c:pt idx="119">
                  <c:v>0.70486111111111005</c:v>
                </c:pt>
                <c:pt idx="120">
                  <c:v>0.70833333333333204</c:v>
                </c:pt>
                <c:pt idx="121">
                  <c:v>0.71180555555555403</c:v>
                </c:pt>
                <c:pt idx="122">
                  <c:v>0.71527777777777701</c:v>
                </c:pt>
                <c:pt idx="123">
                  <c:v>0.718749999999999</c:v>
                </c:pt>
                <c:pt idx="124">
                  <c:v>0.72222222222222099</c:v>
                </c:pt>
                <c:pt idx="125">
                  <c:v>0.72569444444444298</c:v>
                </c:pt>
                <c:pt idx="126">
                  <c:v>0.72916666666666496</c:v>
                </c:pt>
                <c:pt idx="127">
                  <c:v>0.73263888888888795</c:v>
                </c:pt>
                <c:pt idx="128">
                  <c:v>0.73611111111111005</c:v>
                </c:pt>
                <c:pt idx="129">
                  <c:v>0.73958333333333204</c:v>
                </c:pt>
                <c:pt idx="130">
                  <c:v>0.74305555555555403</c:v>
                </c:pt>
                <c:pt idx="131">
                  <c:v>0.74652777777777601</c:v>
                </c:pt>
                <c:pt idx="132">
                  <c:v>0.749999999999999</c:v>
                </c:pt>
                <c:pt idx="133">
                  <c:v>0.75347222222222099</c:v>
                </c:pt>
                <c:pt idx="134">
                  <c:v>0.75694444444444298</c:v>
                </c:pt>
                <c:pt idx="135">
                  <c:v>0.76041666666666496</c:v>
                </c:pt>
                <c:pt idx="136">
                  <c:v>0.76388888888888795</c:v>
                </c:pt>
                <c:pt idx="137">
                  <c:v>0.76736111111111005</c:v>
                </c:pt>
                <c:pt idx="138">
                  <c:v>0.77083333333333204</c:v>
                </c:pt>
                <c:pt idx="139">
                  <c:v>0.77430555555555403</c:v>
                </c:pt>
                <c:pt idx="140">
                  <c:v>0.77777777777777601</c:v>
                </c:pt>
                <c:pt idx="141">
                  <c:v>0.781249999999999</c:v>
                </c:pt>
                <c:pt idx="142">
                  <c:v>0.78472222222222099</c:v>
                </c:pt>
                <c:pt idx="143">
                  <c:v>0.78819444444444298</c:v>
                </c:pt>
                <c:pt idx="144">
                  <c:v>0.79166666666666496</c:v>
                </c:pt>
                <c:pt idx="145">
                  <c:v>0.79513888888888695</c:v>
                </c:pt>
                <c:pt idx="146">
                  <c:v>0.79861111111111005</c:v>
                </c:pt>
                <c:pt idx="147">
                  <c:v>0.80208333333333204</c:v>
                </c:pt>
                <c:pt idx="148">
                  <c:v>0.80555555555555403</c:v>
                </c:pt>
                <c:pt idx="149">
                  <c:v>0.80902777777777601</c:v>
                </c:pt>
                <c:pt idx="150">
                  <c:v>0.812499999999998</c:v>
                </c:pt>
                <c:pt idx="151">
                  <c:v>0.81597222222222099</c:v>
                </c:pt>
                <c:pt idx="152">
                  <c:v>0.81944444444444298</c:v>
                </c:pt>
                <c:pt idx="153">
                  <c:v>0.82291666666666496</c:v>
                </c:pt>
                <c:pt idx="154">
                  <c:v>0.82638888888888695</c:v>
                </c:pt>
                <c:pt idx="155">
                  <c:v>0.82986111111111005</c:v>
                </c:pt>
                <c:pt idx="156">
                  <c:v>0.83333333333333204</c:v>
                </c:pt>
                <c:pt idx="157">
                  <c:v>0.83680555555555403</c:v>
                </c:pt>
                <c:pt idx="158">
                  <c:v>0.84027777777777601</c:v>
                </c:pt>
                <c:pt idx="159">
                  <c:v>0.843749999999998</c:v>
                </c:pt>
                <c:pt idx="160">
                  <c:v>0.84722222222222099</c:v>
                </c:pt>
                <c:pt idx="161">
                  <c:v>0.85069444444444298</c:v>
                </c:pt>
                <c:pt idx="162">
                  <c:v>0.85416666666666496</c:v>
                </c:pt>
                <c:pt idx="163">
                  <c:v>0.85763888888888695</c:v>
                </c:pt>
                <c:pt idx="164">
                  <c:v>0.86111111111110905</c:v>
                </c:pt>
                <c:pt idx="165">
                  <c:v>0.86458333333333204</c:v>
                </c:pt>
                <c:pt idx="166">
                  <c:v>0.86805555555555403</c:v>
                </c:pt>
                <c:pt idx="167">
                  <c:v>0.87152777777777601</c:v>
                </c:pt>
                <c:pt idx="168">
                  <c:v>0.874999999999998</c:v>
                </c:pt>
                <c:pt idx="169">
                  <c:v>0.87847222222221999</c:v>
                </c:pt>
                <c:pt idx="170">
                  <c:v>0.88194444444444298</c:v>
                </c:pt>
                <c:pt idx="171">
                  <c:v>0.88541666666666496</c:v>
                </c:pt>
                <c:pt idx="172">
                  <c:v>0.88888888888888695</c:v>
                </c:pt>
                <c:pt idx="173">
                  <c:v>0.89236111111110905</c:v>
                </c:pt>
                <c:pt idx="174">
                  <c:v>0.89583333333333204</c:v>
                </c:pt>
                <c:pt idx="175">
                  <c:v>0.89930555555555403</c:v>
                </c:pt>
                <c:pt idx="176">
                  <c:v>0.90277777777777601</c:v>
                </c:pt>
                <c:pt idx="177">
                  <c:v>0.906249999999998</c:v>
                </c:pt>
                <c:pt idx="178">
                  <c:v>0.90972222222221999</c:v>
                </c:pt>
                <c:pt idx="179">
                  <c:v>0.91319444444444298</c:v>
                </c:pt>
                <c:pt idx="180">
                  <c:v>0.91666666666666496</c:v>
                </c:pt>
                <c:pt idx="181">
                  <c:v>0.92013888888888695</c:v>
                </c:pt>
                <c:pt idx="182">
                  <c:v>0.92361111111110905</c:v>
                </c:pt>
                <c:pt idx="183">
                  <c:v>0.92708333333333104</c:v>
                </c:pt>
                <c:pt idx="184">
                  <c:v>0.93055555555555403</c:v>
                </c:pt>
                <c:pt idx="185">
                  <c:v>0.93402777777777601</c:v>
                </c:pt>
                <c:pt idx="186">
                  <c:v>0.937499999999998</c:v>
                </c:pt>
                <c:pt idx="187">
                  <c:v>0.94097222222221999</c:v>
                </c:pt>
                <c:pt idx="188">
                  <c:v>0.94444444444444198</c:v>
                </c:pt>
                <c:pt idx="189">
                  <c:v>0.94791666666666496</c:v>
                </c:pt>
                <c:pt idx="190">
                  <c:v>0.95138888888888695</c:v>
                </c:pt>
                <c:pt idx="191">
                  <c:v>0.95486111111110905</c:v>
                </c:pt>
                <c:pt idx="192">
                  <c:v>0.95833333333333104</c:v>
                </c:pt>
                <c:pt idx="193">
                  <c:v>0.96180555555555403</c:v>
                </c:pt>
                <c:pt idx="194">
                  <c:v>0.96527777777777601</c:v>
                </c:pt>
                <c:pt idx="195">
                  <c:v>0.968749999999998</c:v>
                </c:pt>
                <c:pt idx="196">
                  <c:v>0.97222222222221999</c:v>
                </c:pt>
                <c:pt idx="197">
                  <c:v>0.97569444444444198</c:v>
                </c:pt>
                <c:pt idx="198">
                  <c:v>0.97916666666666496</c:v>
                </c:pt>
                <c:pt idx="199">
                  <c:v>0.98263888888888695</c:v>
                </c:pt>
                <c:pt idx="200">
                  <c:v>0.98611111111110905</c:v>
                </c:pt>
                <c:pt idx="201">
                  <c:v>0.98958333333333104</c:v>
                </c:pt>
                <c:pt idx="202">
                  <c:v>0.99305555555555303</c:v>
                </c:pt>
                <c:pt idx="203">
                  <c:v>0.99652777777777601</c:v>
                </c:pt>
                <c:pt idx="204">
                  <c:v>0.999999999999998</c:v>
                </c:pt>
                <c:pt idx="205">
                  <c:v>1.0034722222222201</c:v>
                </c:pt>
                <c:pt idx="206">
                  <c:v>1.00694444444444</c:v>
                </c:pt>
                <c:pt idx="207">
                  <c:v>1.0104166666666601</c:v>
                </c:pt>
                <c:pt idx="208">
                  <c:v>1.0138888888888899</c:v>
                </c:pt>
                <c:pt idx="209">
                  <c:v>1.0173611111111101</c:v>
                </c:pt>
                <c:pt idx="210">
                  <c:v>1.0208333333333299</c:v>
                </c:pt>
                <c:pt idx="211">
                  <c:v>1.02430555555555</c:v>
                </c:pt>
                <c:pt idx="212">
                  <c:v>1.0277777777777699</c:v>
                </c:pt>
                <c:pt idx="213">
                  <c:v>1.03125</c:v>
                </c:pt>
                <c:pt idx="214">
                  <c:v>1.0347222222222201</c:v>
                </c:pt>
                <c:pt idx="215">
                  <c:v>1.03819444444444</c:v>
                </c:pt>
                <c:pt idx="216">
                  <c:v>1.0416666666666601</c:v>
                </c:pt>
                <c:pt idx="217">
                  <c:v>1.0451388888888899</c:v>
                </c:pt>
                <c:pt idx="218">
                  <c:v>1.0486111111111101</c:v>
                </c:pt>
                <c:pt idx="219">
                  <c:v>1.0520833333333299</c:v>
                </c:pt>
                <c:pt idx="220">
                  <c:v>1.05555555555555</c:v>
                </c:pt>
                <c:pt idx="221">
                  <c:v>1.0590277777777699</c:v>
                </c:pt>
                <c:pt idx="222">
                  <c:v>1.0625</c:v>
                </c:pt>
                <c:pt idx="223">
                  <c:v>1.0659722222222201</c:v>
                </c:pt>
                <c:pt idx="224">
                  <c:v>1.06944444444444</c:v>
                </c:pt>
                <c:pt idx="225">
                  <c:v>1.0729166666666601</c:v>
                </c:pt>
                <c:pt idx="226">
                  <c:v>1.0763888888888899</c:v>
                </c:pt>
                <c:pt idx="227">
                  <c:v>1.0798611111111101</c:v>
                </c:pt>
                <c:pt idx="228">
                  <c:v>1.0833333333333299</c:v>
                </c:pt>
                <c:pt idx="229">
                  <c:v>1.08680555555555</c:v>
                </c:pt>
                <c:pt idx="230">
                  <c:v>1.0902777777777699</c:v>
                </c:pt>
                <c:pt idx="231">
                  <c:v>1.09375</c:v>
                </c:pt>
                <c:pt idx="232">
                  <c:v>1.0972222222222201</c:v>
                </c:pt>
                <c:pt idx="233">
                  <c:v>1.10069444444444</c:v>
                </c:pt>
                <c:pt idx="234">
                  <c:v>1.1041666666666601</c:v>
                </c:pt>
                <c:pt idx="235">
                  <c:v>1.1076388888888899</c:v>
                </c:pt>
                <c:pt idx="236">
                  <c:v>1.1111111111111101</c:v>
                </c:pt>
                <c:pt idx="237">
                  <c:v>1.1145833333333299</c:v>
                </c:pt>
                <c:pt idx="238">
                  <c:v>1.11805555555555</c:v>
                </c:pt>
                <c:pt idx="239">
                  <c:v>1.1215277777777699</c:v>
                </c:pt>
                <c:pt idx="240">
                  <c:v>1.125</c:v>
                </c:pt>
                <c:pt idx="241">
                  <c:v>1.1284722222222201</c:v>
                </c:pt>
                <c:pt idx="242">
                  <c:v>1.13194444444444</c:v>
                </c:pt>
                <c:pt idx="243">
                  <c:v>1.1354166666666601</c:v>
                </c:pt>
                <c:pt idx="244">
                  <c:v>1.1388888888888899</c:v>
                </c:pt>
                <c:pt idx="245">
                  <c:v>1.1423611111111101</c:v>
                </c:pt>
                <c:pt idx="246">
                  <c:v>1.1458333333333299</c:v>
                </c:pt>
                <c:pt idx="247">
                  <c:v>1.14930555555555</c:v>
                </c:pt>
                <c:pt idx="248">
                  <c:v>1.1527777777777699</c:v>
                </c:pt>
                <c:pt idx="249">
                  <c:v>1.15625</c:v>
                </c:pt>
                <c:pt idx="250">
                  <c:v>1.1597222222222201</c:v>
                </c:pt>
                <c:pt idx="251">
                  <c:v>1.16319444444444</c:v>
                </c:pt>
                <c:pt idx="252">
                  <c:v>1.1666666666666601</c:v>
                </c:pt>
                <c:pt idx="253">
                  <c:v>1.1701388888888899</c:v>
                </c:pt>
                <c:pt idx="254">
                  <c:v>1.1736111111111101</c:v>
                </c:pt>
                <c:pt idx="255">
                  <c:v>1.1770833333333299</c:v>
                </c:pt>
                <c:pt idx="256">
                  <c:v>1.18055555555555</c:v>
                </c:pt>
                <c:pt idx="257">
                  <c:v>1.1840277777777699</c:v>
                </c:pt>
                <c:pt idx="258">
                  <c:v>1.1875</c:v>
                </c:pt>
                <c:pt idx="259">
                  <c:v>1.1909722222222201</c:v>
                </c:pt>
                <c:pt idx="260">
                  <c:v>1.19444444444444</c:v>
                </c:pt>
                <c:pt idx="261">
                  <c:v>1.1979166666666601</c:v>
                </c:pt>
                <c:pt idx="262">
                  <c:v>1.2013888888888899</c:v>
                </c:pt>
                <c:pt idx="263">
                  <c:v>1.2048611111111101</c:v>
                </c:pt>
                <c:pt idx="264">
                  <c:v>1.2083333333333299</c:v>
                </c:pt>
                <c:pt idx="265">
                  <c:v>1.21180555555555</c:v>
                </c:pt>
                <c:pt idx="266">
                  <c:v>1.2152777777777699</c:v>
                </c:pt>
                <c:pt idx="267">
                  <c:v>1.21875</c:v>
                </c:pt>
                <c:pt idx="268">
                  <c:v>1.2222222222222201</c:v>
                </c:pt>
                <c:pt idx="269">
                  <c:v>1.22569444444444</c:v>
                </c:pt>
                <c:pt idx="270">
                  <c:v>1.2291666666666601</c:v>
                </c:pt>
                <c:pt idx="271">
                  <c:v>1.2326388888888899</c:v>
                </c:pt>
                <c:pt idx="272">
                  <c:v>1.2361111111111101</c:v>
                </c:pt>
                <c:pt idx="273">
                  <c:v>1.2395833333333299</c:v>
                </c:pt>
                <c:pt idx="274">
                  <c:v>1.24305555555555</c:v>
                </c:pt>
                <c:pt idx="275">
                  <c:v>1.2465277777777699</c:v>
                </c:pt>
                <c:pt idx="276">
                  <c:v>1.25</c:v>
                </c:pt>
                <c:pt idx="277">
                  <c:v>1.2534722222222201</c:v>
                </c:pt>
                <c:pt idx="278">
                  <c:v>1.25694444444444</c:v>
                </c:pt>
                <c:pt idx="279">
                  <c:v>1.2604166666666601</c:v>
                </c:pt>
                <c:pt idx="280">
                  <c:v>1.2638888888888899</c:v>
                </c:pt>
                <c:pt idx="281">
                  <c:v>1.2673611111111101</c:v>
                </c:pt>
                <c:pt idx="282">
                  <c:v>1.2708333333333299</c:v>
                </c:pt>
                <c:pt idx="283">
                  <c:v>1.27430555555555</c:v>
                </c:pt>
                <c:pt idx="284">
                  <c:v>1.2777777777777699</c:v>
                </c:pt>
                <c:pt idx="285">
                  <c:v>1.28125</c:v>
                </c:pt>
                <c:pt idx="286">
                  <c:v>1.2847222222222201</c:v>
                </c:pt>
                <c:pt idx="287">
                  <c:v>1.28819444444444</c:v>
                </c:pt>
              </c:numCache>
            </c:numRef>
          </c:cat>
          <c:val>
            <c:numRef>
              <c:f>'CareLink-Export-1583614360748'!$E$2:$E$289</c:f>
              <c:numCache>
                <c:formatCode>General</c:formatCode>
                <c:ptCount val="288"/>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70</c:v>
                </c:pt>
                <c:pt idx="42">
                  <c:v>70</c:v>
                </c:pt>
                <c:pt idx="43">
                  <c:v>70</c:v>
                </c:pt>
                <c:pt idx="44">
                  <c:v>70</c:v>
                </c:pt>
                <c:pt idx="45">
                  <c:v>70</c:v>
                </c:pt>
                <c:pt idx="46">
                  <c:v>70</c:v>
                </c:pt>
                <c:pt idx="47">
                  <c:v>70</c:v>
                </c:pt>
                <c:pt idx="48">
                  <c:v>70</c:v>
                </c:pt>
                <c:pt idx="49">
                  <c:v>70</c:v>
                </c:pt>
                <c:pt idx="50">
                  <c:v>70</c:v>
                </c:pt>
                <c:pt idx="51">
                  <c:v>70</c:v>
                </c:pt>
                <c:pt idx="52">
                  <c:v>70</c:v>
                </c:pt>
                <c:pt idx="53">
                  <c:v>70</c:v>
                </c:pt>
                <c:pt idx="54">
                  <c:v>70</c:v>
                </c:pt>
                <c:pt idx="55">
                  <c:v>70</c:v>
                </c:pt>
                <c:pt idx="56">
                  <c:v>70</c:v>
                </c:pt>
                <c:pt idx="57">
                  <c:v>70</c:v>
                </c:pt>
                <c:pt idx="58">
                  <c:v>70</c:v>
                </c:pt>
                <c:pt idx="59">
                  <c:v>70</c:v>
                </c:pt>
                <c:pt idx="60">
                  <c:v>70</c:v>
                </c:pt>
                <c:pt idx="61">
                  <c:v>70</c:v>
                </c:pt>
                <c:pt idx="62">
                  <c:v>70</c:v>
                </c:pt>
                <c:pt idx="63">
                  <c:v>70</c:v>
                </c:pt>
                <c:pt idx="64">
                  <c:v>70</c:v>
                </c:pt>
                <c:pt idx="65">
                  <c:v>70</c:v>
                </c:pt>
                <c:pt idx="66">
                  <c:v>70</c:v>
                </c:pt>
                <c:pt idx="67">
                  <c:v>70</c:v>
                </c:pt>
                <c:pt idx="68">
                  <c:v>70</c:v>
                </c:pt>
                <c:pt idx="69">
                  <c:v>70</c:v>
                </c:pt>
                <c:pt idx="70">
                  <c:v>70</c:v>
                </c:pt>
                <c:pt idx="71">
                  <c:v>70</c:v>
                </c:pt>
                <c:pt idx="72">
                  <c:v>70</c:v>
                </c:pt>
                <c:pt idx="73">
                  <c:v>70</c:v>
                </c:pt>
                <c:pt idx="74">
                  <c:v>70</c:v>
                </c:pt>
                <c:pt idx="75">
                  <c:v>70</c:v>
                </c:pt>
                <c:pt idx="76">
                  <c:v>70</c:v>
                </c:pt>
                <c:pt idx="77">
                  <c:v>70</c:v>
                </c:pt>
                <c:pt idx="78">
                  <c:v>70</c:v>
                </c:pt>
                <c:pt idx="79">
                  <c:v>70</c:v>
                </c:pt>
                <c:pt idx="80">
                  <c:v>70</c:v>
                </c:pt>
                <c:pt idx="81">
                  <c:v>70</c:v>
                </c:pt>
                <c:pt idx="82">
                  <c:v>70</c:v>
                </c:pt>
                <c:pt idx="83">
                  <c:v>70</c:v>
                </c:pt>
                <c:pt idx="84">
                  <c:v>70</c:v>
                </c:pt>
                <c:pt idx="85">
                  <c:v>70</c:v>
                </c:pt>
                <c:pt idx="86">
                  <c:v>70</c:v>
                </c:pt>
                <c:pt idx="87">
                  <c:v>70</c:v>
                </c:pt>
                <c:pt idx="88">
                  <c:v>70</c:v>
                </c:pt>
                <c:pt idx="89">
                  <c:v>70</c:v>
                </c:pt>
                <c:pt idx="90">
                  <c:v>70</c:v>
                </c:pt>
                <c:pt idx="91">
                  <c:v>70</c:v>
                </c:pt>
                <c:pt idx="92">
                  <c:v>70</c:v>
                </c:pt>
                <c:pt idx="93">
                  <c:v>70</c:v>
                </c:pt>
                <c:pt idx="94">
                  <c:v>70</c:v>
                </c:pt>
                <c:pt idx="95">
                  <c:v>70</c:v>
                </c:pt>
                <c:pt idx="96">
                  <c:v>70</c:v>
                </c:pt>
                <c:pt idx="97">
                  <c:v>70</c:v>
                </c:pt>
                <c:pt idx="98">
                  <c:v>70</c:v>
                </c:pt>
                <c:pt idx="99">
                  <c:v>70</c:v>
                </c:pt>
                <c:pt idx="100">
                  <c:v>70</c:v>
                </c:pt>
                <c:pt idx="101">
                  <c:v>70</c:v>
                </c:pt>
                <c:pt idx="102">
                  <c:v>70</c:v>
                </c:pt>
                <c:pt idx="103">
                  <c:v>70</c:v>
                </c:pt>
                <c:pt idx="104">
                  <c:v>70</c:v>
                </c:pt>
                <c:pt idx="105">
                  <c:v>70</c:v>
                </c:pt>
                <c:pt idx="106">
                  <c:v>70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70</c:v>
                </c:pt>
                <c:pt idx="141">
                  <c:v>70</c:v>
                </c:pt>
                <c:pt idx="142">
                  <c:v>70</c:v>
                </c:pt>
                <c:pt idx="143">
                  <c:v>70</c:v>
                </c:pt>
                <c:pt idx="144">
                  <c:v>70</c:v>
                </c:pt>
                <c:pt idx="145">
                  <c:v>70</c:v>
                </c:pt>
                <c:pt idx="146">
                  <c:v>70</c:v>
                </c:pt>
                <c:pt idx="147">
                  <c:v>70</c:v>
                </c:pt>
                <c:pt idx="148">
                  <c:v>70</c:v>
                </c:pt>
                <c:pt idx="149">
                  <c:v>70</c:v>
                </c:pt>
                <c:pt idx="150">
                  <c:v>70</c:v>
                </c:pt>
                <c:pt idx="151">
                  <c:v>70</c:v>
                </c:pt>
                <c:pt idx="152">
                  <c:v>70</c:v>
                </c:pt>
                <c:pt idx="153">
                  <c:v>70</c:v>
                </c:pt>
                <c:pt idx="154">
                  <c:v>70</c:v>
                </c:pt>
                <c:pt idx="155">
                  <c:v>70</c:v>
                </c:pt>
                <c:pt idx="156">
                  <c:v>70</c:v>
                </c:pt>
                <c:pt idx="157">
                  <c:v>70</c:v>
                </c:pt>
                <c:pt idx="158">
                  <c:v>70</c:v>
                </c:pt>
                <c:pt idx="159">
                  <c:v>70</c:v>
                </c:pt>
                <c:pt idx="160">
                  <c:v>70</c:v>
                </c:pt>
                <c:pt idx="161">
                  <c:v>70</c:v>
                </c:pt>
                <c:pt idx="162">
                  <c:v>70</c:v>
                </c:pt>
                <c:pt idx="163">
                  <c:v>70</c:v>
                </c:pt>
                <c:pt idx="164">
                  <c:v>70</c:v>
                </c:pt>
                <c:pt idx="165">
                  <c:v>70</c:v>
                </c:pt>
                <c:pt idx="166">
                  <c:v>70</c:v>
                </c:pt>
                <c:pt idx="167">
                  <c:v>70</c:v>
                </c:pt>
                <c:pt idx="168">
                  <c:v>70</c:v>
                </c:pt>
                <c:pt idx="169">
                  <c:v>70</c:v>
                </c:pt>
                <c:pt idx="170">
                  <c:v>70</c:v>
                </c:pt>
                <c:pt idx="171">
                  <c:v>70</c:v>
                </c:pt>
                <c:pt idx="172">
                  <c:v>70</c:v>
                </c:pt>
                <c:pt idx="173">
                  <c:v>70</c:v>
                </c:pt>
                <c:pt idx="174">
                  <c:v>70</c:v>
                </c:pt>
                <c:pt idx="175">
                  <c:v>70</c:v>
                </c:pt>
                <c:pt idx="176">
                  <c:v>70</c:v>
                </c:pt>
                <c:pt idx="177">
                  <c:v>70</c:v>
                </c:pt>
                <c:pt idx="178">
                  <c:v>70</c:v>
                </c:pt>
                <c:pt idx="179">
                  <c:v>70</c:v>
                </c:pt>
                <c:pt idx="180">
                  <c:v>70</c:v>
                </c:pt>
                <c:pt idx="181">
                  <c:v>70</c:v>
                </c:pt>
                <c:pt idx="182">
                  <c:v>70</c:v>
                </c:pt>
                <c:pt idx="183">
                  <c:v>70</c:v>
                </c:pt>
                <c:pt idx="184">
                  <c:v>70</c:v>
                </c:pt>
                <c:pt idx="185">
                  <c:v>70</c:v>
                </c:pt>
                <c:pt idx="186">
                  <c:v>70</c:v>
                </c:pt>
                <c:pt idx="187">
                  <c:v>70</c:v>
                </c:pt>
                <c:pt idx="188">
                  <c:v>70</c:v>
                </c:pt>
                <c:pt idx="189">
                  <c:v>70</c:v>
                </c:pt>
                <c:pt idx="190">
                  <c:v>70</c:v>
                </c:pt>
                <c:pt idx="191">
                  <c:v>70</c:v>
                </c:pt>
                <c:pt idx="192">
                  <c:v>70</c:v>
                </c:pt>
                <c:pt idx="193">
                  <c:v>70</c:v>
                </c:pt>
                <c:pt idx="194">
                  <c:v>70</c:v>
                </c:pt>
                <c:pt idx="195">
                  <c:v>70</c:v>
                </c:pt>
                <c:pt idx="196">
                  <c:v>70</c:v>
                </c:pt>
                <c:pt idx="197">
                  <c:v>70</c:v>
                </c:pt>
                <c:pt idx="198">
                  <c:v>70</c:v>
                </c:pt>
                <c:pt idx="199">
                  <c:v>70</c:v>
                </c:pt>
                <c:pt idx="200">
                  <c:v>70</c:v>
                </c:pt>
                <c:pt idx="201">
                  <c:v>70</c:v>
                </c:pt>
                <c:pt idx="202">
                  <c:v>70</c:v>
                </c:pt>
                <c:pt idx="203">
                  <c:v>70</c:v>
                </c:pt>
                <c:pt idx="204">
                  <c:v>70</c:v>
                </c:pt>
                <c:pt idx="205">
                  <c:v>70</c:v>
                </c:pt>
                <c:pt idx="206">
                  <c:v>70</c:v>
                </c:pt>
                <c:pt idx="207">
                  <c:v>70</c:v>
                </c:pt>
                <c:pt idx="208">
                  <c:v>70</c:v>
                </c:pt>
                <c:pt idx="209">
                  <c:v>70</c:v>
                </c:pt>
                <c:pt idx="210">
                  <c:v>70</c:v>
                </c:pt>
                <c:pt idx="211">
                  <c:v>70</c:v>
                </c:pt>
                <c:pt idx="212">
                  <c:v>70</c:v>
                </c:pt>
                <c:pt idx="213">
                  <c:v>70</c:v>
                </c:pt>
                <c:pt idx="214">
                  <c:v>70</c:v>
                </c:pt>
                <c:pt idx="215">
                  <c:v>70</c:v>
                </c:pt>
                <c:pt idx="216">
                  <c:v>70</c:v>
                </c:pt>
                <c:pt idx="217">
                  <c:v>70</c:v>
                </c:pt>
                <c:pt idx="218">
                  <c:v>70</c:v>
                </c:pt>
                <c:pt idx="219">
                  <c:v>70</c:v>
                </c:pt>
                <c:pt idx="220">
                  <c:v>70</c:v>
                </c:pt>
                <c:pt idx="221">
                  <c:v>70</c:v>
                </c:pt>
                <c:pt idx="222">
                  <c:v>70</c:v>
                </c:pt>
                <c:pt idx="223">
                  <c:v>70</c:v>
                </c:pt>
                <c:pt idx="224">
                  <c:v>70</c:v>
                </c:pt>
                <c:pt idx="225">
                  <c:v>70</c:v>
                </c:pt>
                <c:pt idx="226">
                  <c:v>70</c:v>
                </c:pt>
                <c:pt idx="227">
                  <c:v>70</c:v>
                </c:pt>
                <c:pt idx="228">
                  <c:v>70</c:v>
                </c:pt>
                <c:pt idx="229">
                  <c:v>70</c:v>
                </c:pt>
                <c:pt idx="230">
                  <c:v>70</c:v>
                </c:pt>
                <c:pt idx="231">
                  <c:v>70</c:v>
                </c:pt>
                <c:pt idx="232">
                  <c:v>70</c:v>
                </c:pt>
                <c:pt idx="233">
                  <c:v>70</c:v>
                </c:pt>
                <c:pt idx="234">
                  <c:v>70</c:v>
                </c:pt>
                <c:pt idx="235">
                  <c:v>70</c:v>
                </c:pt>
                <c:pt idx="236">
                  <c:v>70</c:v>
                </c:pt>
                <c:pt idx="237">
                  <c:v>70</c:v>
                </c:pt>
                <c:pt idx="238">
                  <c:v>70</c:v>
                </c:pt>
                <c:pt idx="239">
                  <c:v>70</c:v>
                </c:pt>
                <c:pt idx="240">
                  <c:v>70</c:v>
                </c:pt>
                <c:pt idx="241">
                  <c:v>70</c:v>
                </c:pt>
                <c:pt idx="242">
                  <c:v>70</c:v>
                </c:pt>
                <c:pt idx="243">
                  <c:v>70</c:v>
                </c:pt>
                <c:pt idx="244">
                  <c:v>70</c:v>
                </c:pt>
                <c:pt idx="245">
                  <c:v>70</c:v>
                </c:pt>
                <c:pt idx="246">
                  <c:v>70</c:v>
                </c:pt>
                <c:pt idx="247">
                  <c:v>70</c:v>
                </c:pt>
                <c:pt idx="248">
                  <c:v>70</c:v>
                </c:pt>
                <c:pt idx="249">
                  <c:v>70</c:v>
                </c:pt>
                <c:pt idx="250">
                  <c:v>70</c:v>
                </c:pt>
                <c:pt idx="251">
                  <c:v>70</c:v>
                </c:pt>
                <c:pt idx="252">
                  <c:v>70</c:v>
                </c:pt>
                <c:pt idx="253">
                  <c:v>70</c:v>
                </c:pt>
                <c:pt idx="254">
                  <c:v>70</c:v>
                </c:pt>
                <c:pt idx="255">
                  <c:v>70</c:v>
                </c:pt>
                <c:pt idx="256">
                  <c:v>70</c:v>
                </c:pt>
                <c:pt idx="257">
                  <c:v>70</c:v>
                </c:pt>
                <c:pt idx="258">
                  <c:v>70</c:v>
                </c:pt>
                <c:pt idx="259">
                  <c:v>70</c:v>
                </c:pt>
                <c:pt idx="260">
                  <c:v>70</c:v>
                </c:pt>
                <c:pt idx="261">
                  <c:v>70</c:v>
                </c:pt>
                <c:pt idx="262">
                  <c:v>70</c:v>
                </c:pt>
                <c:pt idx="263">
                  <c:v>70</c:v>
                </c:pt>
                <c:pt idx="264">
                  <c:v>70</c:v>
                </c:pt>
                <c:pt idx="265">
                  <c:v>70</c:v>
                </c:pt>
                <c:pt idx="266">
                  <c:v>70</c:v>
                </c:pt>
                <c:pt idx="267">
                  <c:v>70</c:v>
                </c:pt>
                <c:pt idx="268">
                  <c:v>70</c:v>
                </c:pt>
                <c:pt idx="269">
                  <c:v>70</c:v>
                </c:pt>
                <c:pt idx="270">
                  <c:v>70</c:v>
                </c:pt>
                <c:pt idx="271">
                  <c:v>70</c:v>
                </c:pt>
                <c:pt idx="272">
                  <c:v>70</c:v>
                </c:pt>
                <c:pt idx="273">
                  <c:v>70</c:v>
                </c:pt>
                <c:pt idx="274">
                  <c:v>70</c:v>
                </c:pt>
                <c:pt idx="275">
                  <c:v>70</c:v>
                </c:pt>
                <c:pt idx="276">
                  <c:v>70</c:v>
                </c:pt>
                <c:pt idx="277">
                  <c:v>70</c:v>
                </c:pt>
                <c:pt idx="278">
                  <c:v>70</c:v>
                </c:pt>
                <c:pt idx="279">
                  <c:v>70</c:v>
                </c:pt>
                <c:pt idx="280">
                  <c:v>70</c:v>
                </c:pt>
                <c:pt idx="281">
                  <c:v>70</c:v>
                </c:pt>
                <c:pt idx="282">
                  <c:v>70</c:v>
                </c:pt>
                <c:pt idx="283">
                  <c:v>70</c:v>
                </c:pt>
                <c:pt idx="284">
                  <c:v>70</c:v>
                </c:pt>
                <c:pt idx="285">
                  <c:v>70</c:v>
                </c:pt>
                <c:pt idx="286">
                  <c:v>70</c:v>
                </c:pt>
                <c:pt idx="287">
                  <c:v>70</c:v>
                </c:pt>
              </c:numCache>
            </c:numRef>
          </c:val>
          <c:smooth val="0"/>
          <c:extLst>
            <c:ext xmlns:c16="http://schemas.microsoft.com/office/drawing/2014/chart" uri="{C3380CC4-5D6E-409C-BE32-E72D297353CC}">
              <c16:uniqueId val="{00000001-1D6E-466F-AD59-AFE064075CA4}"/>
            </c:ext>
          </c:extLst>
        </c:ser>
        <c:ser>
          <c:idx val="2"/>
          <c:order val="2"/>
          <c:spPr>
            <a:ln w="28575" cap="rnd">
              <a:solidFill>
                <a:schemeClr val="accent5"/>
              </a:solidFill>
              <a:round/>
            </a:ln>
            <a:effectLst/>
          </c:spPr>
          <c:marker>
            <c:symbol val="none"/>
          </c:marker>
          <c:cat>
            <c:numRef>
              <c:f>'CareLink-Export-1583614360748'!$C$2:$C$289</c:f>
              <c:numCache>
                <c:formatCode>h:mm</c:formatCode>
                <c:ptCount val="288"/>
                <c:pt idx="0">
                  <c:v>0.29166666666666669</c:v>
                </c:pt>
                <c:pt idx="1">
                  <c:v>0.2951388888888889</c:v>
                </c:pt>
                <c:pt idx="2">
                  <c:v>0.29861111111111099</c:v>
                </c:pt>
                <c:pt idx="3">
                  <c:v>0.30208333333333298</c:v>
                </c:pt>
                <c:pt idx="4">
                  <c:v>0.30555555555555503</c:v>
                </c:pt>
                <c:pt idx="5">
                  <c:v>0.30902777777777801</c:v>
                </c:pt>
                <c:pt idx="6">
                  <c:v>0.3125</c:v>
                </c:pt>
                <c:pt idx="7">
                  <c:v>0.31597222222222199</c:v>
                </c:pt>
                <c:pt idx="8">
                  <c:v>0.31944444444444398</c:v>
                </c:pt>
                <c:pt idx="9">
                  <c:v>0.32291666666666702</c:v>
                </c:pt>
                <c:pt idx="10">
                  <c:v>0.32638888888888901</c:v>
                </c:pt>
                <c:pt idx="11">
                  <c:v>0.32986111111111099</c:v>
                </c:pt>
                <c:pt idx="12">
                  <c:v>0.33333333333333298</c:v>
                </c:pt>
                <c:pt idx="13">
                  <c:v>0.33680555555555503</c:v>
                </c:pt>
                <c:pt idx="14">
                  <c:v>0.34027777777777801</c:v>
                </c:pt>
                <c:pt idx="15">
                  <c:v>0.34375</c:v>
                </c:pt>
                <c:pt idx="16">
                  <c:v>0.34722222222222199</c:v>
                </c:pt>
                <c:pt idx="17">
                  <c:v>0.35069444444444398</c:v>
                </c:pt>
                <c:pt idx="18">
                  <c:v>0.35416666666666602</c:v>
                </c:pt>
                <c:pt idx="19">
                  <c:v>0.35763888888888901</c:v>
                </c:pt>
                <c:pt idx="20">
                  <c:v>0.36111111111111099</c:v>
                </c:pt>
                <c:pt idx="21">
                  <c:v>0.36458333333333298</c:v>
                </c:pt>
                <c:pt idx="22">
                  <c:v>0.36805555555555503</c:v>
                </c:pt>
                <c:pt idx="23">
                  <c:v>0.37152777777777701</c:v>
                </c:pt>
                <c:pt idx="24">
                  <c:v>0.375</c:v>
                </c:pt>
                <c:pt idx="25">
                  <c:v>0.37847222222222199</c:v>
                </c:pt>
                <c:pt idx="26">
                  <c:v>0.38194444444444398</c:v>
                </c:pt>
                <c:pt idx="27">
                  <c:v>0.38541666666666602</c:v>
                </c:pt>
                <c:pt idx="28">
                  <c:v>0.38888888888888901</c:v>
                </c:pt>
                <c:pt idx="29">
                  <c:v>0.39236111111111099</c:v>
                </c:pt>
                <c:pt idx="30">
                  <c:v>0.39583333333333298</c:v>
                </c:pt>
                <c:pt idx="31">
                  <c:v>0.39930555555555602</c:v>
                </c:pt>
                <c:pt idx="32">
                  <c:v>0.40277777777777801</c:v>
                </c:pt>
                <c:pt idx="33">
                  <c:v>0.40625</c:v>
                </c:pt>
                <c:pt idx="34">
                  <c:v>0.40972222222222199</c:v>
                </c:pt>
                <c:pt idx="35">
                  <c:v>0.41319444444444398</c:v>
                </c:pt>
                <c:pt idx="36">
                  <c:v>0.41666666666666702</c:v>
                </c:pt>
                <c:pt idx="37">
                  <c:v>0.42013888888888901</c:v>
                </c:pt>
                <c:pt idx="38">
                  <c:v>0.42361111111111099</c:v>
                </c:pt>
                <c:pt idx="39">
                  <c:v>0.42708333333333298</c:v>
                </c:pt>
                <c:pt idx="40">
                  <c:v>0.43055555555555503</c:v>
                </c:pt>
                <c:pt idx="41">
                  <c:v>0.43402777777777801</c:v>
                </c:pt>
                <c:pt idx="42">
                  <c:v>0.4375</c:v>
                </c:pt>
                <c:pt idx="43">
                  <c:v>0.44097222222222199</c:v>
                </c:pt>
                <c:pt idx="44">
                  <c:v>0.44444444444444398</c:v>
                </c:pt>
                <c:pt idx="45">
                  <c:v>0.44791666666666602</c:v>
                </c:pt>
                <c:pt idx="46">
                  <c:v>0.45138888888888901</c:v>
                </c:pt>
                <c:pt idx="47">
                  <c:v>0.45486111111111099</c:v>
                </c:pt>
                <c:pt idx="48">
                  <c:v>0.45833333333333298</c:v>
                </c:pt>
                <c:pt idx="49">
                  <c:v>0.46180555555555503</c:v>
                </c:pt>
                <c:pt idx="50">
                  <c:v>0.46527777777777701</c:v>
                </c:pt>
                <c:pt idx="51">
                  <c:v>0.46875</c:v>
                </c:pt>
                <c:pt idx="52">
                  <c:v>0.47222222222222199</c:v>
                </c:pt>
                <c:pt idx="53">
                  <c:v>0.47569444444444398</c:v>
                </c:pt>
                <c:pt idx="54">
                  <c:v>0.47916666666666602</c:v>
                </c:pt>
                <c:pt idx="55">
                  <c:v>0.48263888888888901</c:v>
                </c:pt>
                <c:pt idx="56">
                  <c:v>0.48611111111111099</c:v>
                </c:pt>
                <c:pt idx="57">
                  <c:v>0.48958333333333298</c:v>
                </c:pt>
                <c:pt idx="58">
                  <c:v>0.49305555555555503</c:v>
                </c:pt>
                <c:pt idx="59">
                  <c:v>0.49652777777777701</c:v>
                </c:pt>
                <c:pt idx="60">
                  <c:v>0.5</c:v>
                </c:pt>
                <c:pt idx="61">
                  <c:v>0.50347222222222199</c:v>
                </c:pt>
                <c:pt idx="62">
                  <c:v>0.50694444444444398</c:v>
                </c:pt>
                <c:pt idx="63">
                  <c:v>0.51041666666666596</c:v>
                </c:pt>
                <c:pt idx="64">
                  <c:v>0.51388888888888795</c:v>
                </c:pt>
                <c:pt idx="65">
                  <c:v>0.51736111111111105</c:v>
                </c:pt>
                <c:pt idx="66">
                  <c:v>0.52083333333333304</c:v>
                </c:pt>
                <c:pt idx="67">
                  <c:v>0.52430555555555503</c:v>
                </c:pt>
                <c:pt idx="68">
                  <c:v>0.52777777777777701</c:v>
                </c:pt>
                <c:pt idx="69">
                  <c:v>0.531249999999999</c:v>
                </c:pt>
                <c:pt idx="70">
                  <c:v>0.53472222222222199</c:v>
                </c:pt>
                <c:pt idx="71">
                  <c:v>0.53819444444444398</c:v>
                </c:pt>
                <c:pt idx="72">
                  <c:v>0.54166666666666596</c:v>
                </c:pt>
                <c:pt idx="73">
                  <c:v>0.54513888888888795</c:v>
                </c:pt>
                <c:pt idx="74">
                  <c:v>0.54861111111111105</c:v>
                </c:pt>
                <c:pt idx="75">
                  <c:v>0.55208333333333304</c:v>
                </c:pt>
                <c:pt idx="76">
                  <c:v>0.55555555555555503</c:v>
                </c:pt>
                <c:pt idx="77">
                  <c:v>0.55902777777777701</c:v>
                </c:pt>
                <c:pt idx="78">
                  <c:v>0.562499999999999</c:v>
                </c:pt>
                <c:pt idx="79">
                  <c:v>0.56597222222222199</c:v>
                </c:pt>
                <c:pt idx="80">
                  <c:v>0.56944444444444398</c:v>
                </c:pt>
                <c:pt idx="81">
                  <c:v>0.57291666666666596</c:v>
                </c:pt>
                <c:pt idx="82">
                  <c:v>0.57638888888888795</c:v>
                </c:pt>
                <c:pt idx="83">
                  <c:v>0.57986111111111005</c:v>
                </c:pt>
                <c:pt idx="84">
                  <c:v>0.58333333333333304</c:v>
                </c:pt>
                <c:pt idx="85">
                  <c:v>0.58680555555555503</c:v>
                </c:pt>
                <c:pt idx="86">
                  <c:v>0.59027777777777701</c:v>
                </c:pt>
                <c:pt idx="87">
                  <c:v>0.593749999999999</c:v>
                </c:pt>
                <c:pt idx="88">
                  <c:v>0.59722222222222099</c:v>
                </c:pt>
                <c:pt idx="89">
                  <c:v>0.60069444444444398</c:v>
                </c:pt>
                <c:pt idx="90">
                  <c:v>0.60416666666666596</c:v>
                </c:pt>
                <c:pt idx="91">
                  <c:v>0.60763888888888795</c:v>
                </c:pt>
                <c:pt idx="92">
                  <c:v>0.61111111111111005</c:v>
                </c:pt>
                <c:pt idx="93">
                  <c:v>0.61458333333333304</c:v>
                </c:pt>
                <c:pt idx="94">
                  <c:v>0.61805555555555503</c:v>
                </c:pt>
                <c:pt idx="95">
                  <c:v>0.62152777777777701</c:v>
                </c:pt>
                <c:pt idx="96">
                  <c:v>0.624999999999999</c:v>
                </c:pt>
                <c:pt idx="97">
                  <c:v>0.62847222222222099</c:v>
                </c:pt>
                <c:pt idx="98">
                  <c:v>0.63194444444444398</c:v>
                </c:pt>
                <c:pt idx="99">
                  <c:v>0.63541666666666596</c:v>
                </c:pt>
                <c:pt idx="100">
                  <c:v>0.63888888888888795</c:v>
                </c:pt>
                <c:pt idx="101">
                  <c:v>0.64236111111111005</c:v>
                </c:pt>
                <c:pt idx="102">
                  <c:v>0.64583333333333204</c:v>
                </c:pt>
                <c:pt idx="103">
                  <c:v>0.64930555555555503</c:v>
                </c:pt>
                <c:pt idx="104">
                  <c:v>0.65277777777777701</c:v>
                </c:pt>
                <c:pt idx="105">
                  <c:v>0.656249999999999</c:v>
                </c:pt>
                <c:pt idx="106">
                  <c:v>0.65972222222222099</c:v>
                </c:pt>
                <c:pt idx="107">
                  <c:v>0.66319444444444298</c:v>
                </c:pt>
                <c:pt idx="108">
                  <c:v>0.66666666666666596</c:v>
                </c:pt>
                <c:pt idx="109">
                  <c:v>0.67013888888888795</c:v>
                </c:pt>
                <c:pt idx="110">
                  <c:v>0.67361111111111005</c:v>
                </c:pt>
                <c:pt idx="111">
                  <c:v>0.67708333333333204</c:v>
                </c:pt>
                <c:pt idx="112">
                  <c:v>0.68055555555555503</c:v>
                </c:pt>
                <c:pt idx="113">
                  <c:v>0.68402777777777701</c:v>
                </c:pt>
                <c:pt idx="114">
                  <c:v>0.687499999999999</c:v>
                </c:pt>
                <c:pt idx="115">
                  <c:v>0.69097222222222099</c:v>
                </c:pt>
                <c:pt idx="116">
                  <c:v>0.69444444444444298</c:v>
                </c:pt>
                <c:pt idx="117">
                  <c:v>0.69791666666666596</c:v>
                </c:pt>
                <c:pt idx="118">
                  <c:v>0.70138888888888795</c:v>
                </c:pt>
                <c:pt idx="119">
                  <c:v>0.70486111111111005</c:v>
                </c:pt>
                <c:pt idx="120">
                  <c:v>0.70833333333333204</c:v>
                </c:pt>
                <c:pt idx="121">
                  <c:v>0.71180555555555403</c:v>
                </c:pt>
                <c:pt idx="122">
                  <c:v>0.71527777777777701</c:v>
                </c:pt>
                <c:pt idx="123">
                  <c:v>0.718749999999999</c:v>
                </c:pt>
                <c:pt idx="124">
                  <c:v>0.72222222222222099</c:v>
                </c:pt>
                <c:pt idx="125">
                  <c:v>0.72569444444444298</c:v>
                </c:pt>
                <c:pt idx="126">
                  <c:v>0.72916666666666496</c:v>
                </c:pt>
                <c:pt idx="127">
                  <c:v>0.73263888888888795</c:v>
                </c:pt>
                <c:pt idx="128">
                  <c:v>0.73611111111111005</c:v>
                </c:pt>
                <c:pt idx="129">
                  <c:v>0.73958333333333204</c:v>
                </c:pt>
                <c:pt idx="130">
                  <c:v>0.74305555555555403</c:v>
                </c:pt>
                <c:pt idx="131">
                  <c:v>0.74652777777777601</c:v>
                </c:pt>
                <c:pt idx="132">
                  <c:v>0.749999999999999</c:v>
                </c:pt>
                <c:pt idx="133">
                  <c:v>0.75347222222222099</c:v>
                </c:pt>
                <c:pt idx="134">
                  <c:v>0.75694444444444298</c:v>
                </c:pt>
                <c:pt idx="135">
                  <c:v>0.76041666666666496</c:v>
                </c:pt>
                <c:pt idx="136">
                  <c:v>0.76388888888888795</c:v>
                </c:pt>
                <c:pt idx="137">
                  <c:v>0.76736111111111005</c:v>
                </c:pt>
                <c:pt idx="138">
                  <c:v>0.77083333333333204</c:v>
                </c:pt>
                <c:pt idx="139">
                  <c:v>0.77430555555555403</c:v>
                </c:pt>
                <c:pt idx="140">
                  <c:v>0.77777777777777601</c:v>
                </c:pt>
                <c:pt idx="141">
                  <c:v>0.781249999999999</c:v>
                </c:pt>
                <c:pt idx="142">
                  <c:v>0.78472222222222099</c:v>
                </c:pt>
                <c:pt idx="143">
                  <c:v>0.78819444444444298</c:v>
                </c:pt>
                <c:pt idx="144">
                  <c:v>0.79166666666666496</c:v>
                </c:pt>
                <c:pt idx="145">
                  <c:v>0.79513888888888695</c:v>
                </c:pt>
                <c:pt idx="146">
                  <c:v>0.79861111111111005</c:v>
                </c:pt>
                <c:pt idx="147">
                  <c:v>0.80208333333333204</c:v>
                </c:pt>
                <c:pt idx="148">
                  <c:v>0.80555555555555403</c:v>
                </c:pt>
                <c:pt idx="149">
                  <c:v>0.80902777777777601</c:v>
                </c:pt>
                <c:pt idx="150">
                  <c:v>0.812499999999998</c:v>
                </c:pt>
                <c:pt idx="151">
                  <c:v>0.81597222222222099</c:v>
                </c:pt>
                <c:pt idx="152">
                  <c:v>0.81944444444444298</c:v>
                </c:pt>
                <c:pt idx="153">
                  <c:v>0.82291666666666496</c:v>
                </c:pt>
                <c:pt idx="154">
                  <c:v>0.82638888888888695</c:v>
                </c:pt>
                <c:pt idx="155">
                  <c:v>0.82986111111111005</c:v>
                </c:pt>
                <c:pt idx="156">
                  <c:v>0.83333333333333204</c:v>
                </c:pt>
                <c:pt idx="157">
                  <c:v>0.83680555555555403</c:v>
                </c:pt>
                <c:pt idx="158">
                  <c:v>0.84027777777777601</c:v>
                </c:pt>
                <c:pt idx="159">
                  <c:v>0.843749999999998</c:v>
                </c:pt>
                <c:pt idx="160">
                  <c:v>0.84722222222222099</c:v>
                </c:pt>
                <c:pt idx="161">
                  <c:v>0.85069444444444298</c:v>
                </c:pt>
                <c:pt idx="162">
                  <c:v>0.85416666666666496</c:v>
                </c:pt>
                <c:pt idx="163">
                  <c:v>0.85763888888888695</c:v>
                </c:pt>
                <c:pt idx="164">
                  <c:v>0.86111111111110905</c:v>
                </c:pt>
                <c:pt idx="165">
                  <c:v>0.86458333333333204</c:v>
                </c:pt>
                <c:pt idx="166">
                  <c:v>0.86805555555555403</c:v>
                </c:pt>
                <c:pt idx="167">
                  <c:v>0.87152777777777601</c:v>
                </c:pt>
                <c:pt idx="168">
                  <c:v>0.874999999999998</c:v>
                </c:pt>
                <c:pt idx="169">
                  <c:v>0.87847222222221999</c:v>
                </c:pt>
                <c:pt idx="170">
                  <c:v>0.88194444444444298</c:v>
                </c:pt>
                <c:pt idx="171">
                  <c:v>0.88541666666666496</c:v>
                </c:pt>
                <c:pt idx="172">
                  <c:v>0.88888888888888695</c:v>
                </c:pt>
                <c:pt idx="173">
                  <c:v>0.89236111111110905</c:v>
                </c:pt>
                <c:pt idx="174">
                  <c:v>0.89583333333333204</c:v>
                </c:pt>
                <c:pt idx="175">
                  <c:v>0.89930555555555403</c:v>
                </c:pt>
                <c:pt idx="176">
                  <c:v>0.90277777777777601</c:v>
                </c:pt>
                <c:pt idx="177">
                  <c:v>0.906249999999998</c:v>
                </c:pt>
                <c:pt idx="178">
                  <c:v>0.90972222222221999</c:v>
                </c:pt>
                <c:pt idx="179">
                  <c:v>0.91319444444444298</c:v>
                </c:pt>
                <c:pt idx="180">
                  <c:v>0.91666666666666496</c:v>
                </c:pt>
                <c:pt idx="181">
                  <c:v>0.92013888888888695</c:v>
                </c:pt>
                <c:pt idx="182">
                  <c:v>0.92361111111110905</c:v>
                </c:pt>
                <c:pt idx="183">
                  <c:v>0.92708333333333104</c:v>
                </c:pt>
                <c:pt idx="184">
                  <c:v>0.93055555555555403</c:v>
                </c:pt>
                <c:pt idx="185">
                  <c:v>0.93402777777777601</c:v>
                </c:pt>
                <c:pt idx="186">
                  <c:v>0.937499999999998</c:v>
                </c:pt>
                <c:pt idx="187">
                  <c:v>0.94097222222221999</c:v>
                </c:pt>
                <c:pt idx="188">
                  <c:v>0.94444444444444198</c:v>
                </c:pt>
                <c:pt idx="189">
                  <c:v>0.94791666666666496</c:v>
                </c:pt>
                <c:pt idx="190">
                  <c:v>0.95138888888888695</c:v>
                </c:pt>
                <c:pt idx="191">
                  <c:v>0.95486111111110905</c:v>
                </c:pt>
                <c:pt idx="192">
                  <c:v>0.95833333333333104</c:v>
                </c:pt>
                <c:pt idx="193">
                  <c:v>0.96180555555555403</c:v>
                </c:pt>
                <c:pt idx="194">
                  <c:v>0.96527777777777601</c:v>
                </c:pt>
                <c:pt idx="195">
                  <c:v>0.968749999999998</c:v>
                </c:pt>
                <c:pt idx="196">
                  <c:v>0.97222222222221999</c:v>
                </c:pt>
                <c:pt idx="197">
                  <c:v>0.97569444444444198</c:v>
                </c:pt>
                <c:pt idx="198">
                  <c:v>0.97916666666666496</c:v>
                </c:pt>
                <c:pt idx="199">
                  <c:v>0.98263888888888695</c:v>
                </c:pt>
                <c:pt idx="200">
                  <c:v>0.98611111111110905</c:v>
                </c:pt>
                <c:pt idx="201">
                  <c:v>0.98958333333333104</c:v>
                </c:pt>
                <c:pt idx="202">
                  <c:v>0.99305555555555303</c:v>
                </c:pt>
                <c:pt idx="203">
                  <c:v>0.99652777777777601</c:v>
                </c:pt>
                <c:pt idx="204">
                  <c:v>0.999999999999998</c:v>
                </c:pt>
                <c:pt idx="205">
                  <c:v>1.0034722222222201</c:v>
                </c:pt>
                <c:pt idx="206">
                  <c:v>1.00694444444444</c:v>
                </c:pt>
                <c:pt idx="207">
                  <c:v>1.0104166666666601</c:v>
                </c:pt>
                <c:pt idx="208">
                  <c:v>1.0138888888888899</c:v>
                </c:pt>
                <c:pt idx="209">
                  <c:v>1.0173611111111101</c:v>
                </c:pt>
                <c:pt idx="210">
                  <c:v>1.0208333333333299</c:v>
                </c:pt>
                <c:pt idx="211">
                  <c:v>1.02430555555555</c:v>
                </c:pt>
                <c:pt idx="212">
                  <c:v>1.0277777777777699</c:v>
                </c:pt>
                <c:pt idx="213">
                  <c:v>1.03125</c:v>
                </c:pt>
                <c:pt idx="214">
                  <c:v>1.0347222222222201</c:v>
                </c:pt>
                <c:pt idx="215">
                  <c:v>1.03819444444444</c:v>
                </c:pt>
                <c:pt idx="216">
                  <c:v>1.0416666666666601</c:v>
                </c:pt>
                <c:pt idx="217">
                  <c:v>1.0451388888888899</c:v>
                </c:pt>
                <c:pt idx="218">
                  <c:v>1.0486111111111101</c:v>
                </c:pt>
                <c:pt idx="219">
                  <c:v>1.0520833333333299</c:v>
                </c:pt>
                <c:pt idx="220">
                  <c:v>1.05555555555555</c:v>
                </c:pt>
                <c:pt idx="221">
                  <c:v>1.0590277777777699</c:v>
                </c:pt>
                <c:pt idx="222">
                  <c:v>1.0625</c:v>
                </c:pt>
                <c:pt idx="223">
                  <c:v>1.0659722222222201</c:v>
                </c:pt>
                <c:pt idx="224">
                  <c:v>1.06944444444444</c:v>
                </c:pt>
                <c:pt idx="225">
                  <c:v>1.0729166666666601</c:v>
                </c:pt>
                <c:pt idx="226">
                  <c:v>1.0763888888888899</c:v>
                </c:pt>
                <c:pt idx="227">
                  <c:v>1.0798611111111101</c:v>
                </c:pt>
                <c:pt idx="228">
                  <c:v>1.0833333333333299</c:v>
                </c:pt>
                <c:pt idx="229">
                  <c:v>1.08680555555555</c:v>
                </c:pt>
                <c:pt idx="230">
                  <c:v>1.0902777777777699</c:v>
                </c:pt>
                <c:pt idx="231">
                  <c:v>1.09375</c:v>
                </c:pt>
                <c:pt idx="232">
                  <c:v>1.0972222222222201</c:v>
                </c:pt>
                <c:pt idx="233">
                  <c:v>1.10069444444444</c:v>
                </c:pt>
                <c:pt idx="234">
                  <c:v>1.1041666666666601</c:v>
                </c:pt>
                <c:pt idx="235">
                  <c:v>1.1076388888888899</c:v>
                </c:pt>
                <c:pt idx="236">
                  <c:v>1.1111111111111101</c:v>
                </c:pt>
                <c:pt idx="237">
                  <c:v>1.1145833333333299</c:v>
                </c:pt>
                <c:pt idx="238">
                  <c:v>1.11805555555555</c:v>
                </c:pt>
                <c:pt idx="239">
                  <c:v>1.1215277777777699</c:v>
                </c:pt>
                <c:pt idx="240">
                  <c:v>1.125</c:v>
                </c:pt>
                <c:pt idx="241">
                  <c:v>1.1284722222222201</c:v>
                </c:pt>
                <c:pt idx="242">
                  <c:v>1.13194444444444</c:v>
                </c:pt>
                <c:pt idx="243">
                  <c:v>1.1354166666666601</c:v>
                </c:pt>
                <c:pt idx="244">
                  <c:v>1.1388888888888899</c:v>
                </c:pt>
                <c:pt idx="245">
                  <c:v>1.1423611111111101</c:v>
                </c:pt>
                <c:pt idx="246">
                  <c:v>1.1458333333333299</c:v>
                </c:pt>
                <c:pt idx="247">
                  <c:v>1.14930555555555</c:v>
                </c:pt>
                <c:pt idx="248">
                  <c:v>1.1527777777777699</c:v>
                </c:pt>
                <c:pt idx="249">
                  <c:v>1.15625</c:v>
                </c:pt>
                <c:pt idx="250">
                  <c:v>1.1597222222222201</c:v>
                </c:pt>
                <c:pt idx="251">
                  <c:v>1.16319444444444</c:v>
                </c:pt>
                <c:pt idx="252">
                  <c:v>1.1666666666666601</c:v>
                </c:pt>
                <c:pt idx="253">
                  <c:v>1.1701388888888899</c:v>
                </c:pt>
                <c:pt idx="254">
                  <c:v>1.1736111111111101</c:v>
                </c:pt>
                <c:pt idx="255">
                  <c:v>1.1770833333333299</c:v>
                </c:pt>
                <c:pt idx="256">
                  <c:v>1.18055555555555</c:v>
                </c:pt>
                <c:pt idx="257">
                  <c:v>1.1840277777777699</c:v>
                </c:pt>
                <c:pt idx="258">
                  <c:v>1.1875</c:v>
                </c:pt>
                <c:pt idx="259">
                  <c:v>1.1909722222222201</c:v>
                </c:pt>
                <c:pt idx="260">
                  <c:v>1.19444444444444</c:v>
                </c:pt>
                <c:pt idx="261">
                  <c:v>1.1979166666666601</c:v>
                </c:pt>
                <c:pt idx="262">
                  <c:v>1.2013888888888899</c:v>
                </c:pt>
                <c:pt idx="263">
                  <c:v>1.2048611111111101</c:v>
                </c:pt>
                <c:pt idx="264">
                  <c:v>1.2083333333333299</c:v>
                </c:pt>
                <c:pt idx="265">
                  <c:v>1.21180555555555</c:v>
                </c:pt>
                <c:pt idx="266">
                  <c:v>1.2152777777777699</c:v>
                </c:pt>
                <c:pt idx="267">
                  <c:v>1.21875</c:v>
                </c:pt>
                <c:pt idx="268">
                  <c:v>1.2222222222222201</c:v>
                </c:pt>
                <c:pt idx="269">
                  <c:v>1.22569444444444</c:v>
                </c:pt>
                <c:pt idx="270">
                  <c:v>1.2291666666666601</c:v>
                </c:pt>
                <c:pt idx="271">
                  <c:v>1.2326388888888899</c:v>
                </c:pt>
                <c:pt idx="272">
                  <c:v>1.2361111111111101</c:v>
                </c:pt>
                <c:pt idx="273">
                  <c:v>1.2395833333333299</c:v>
                </c:pt>
                <c:pt idx="274">
                  <c:v>1.24305555555555</c:v>
                </c:pt>
                <c:pt idx="275">
                  <c:v>1.2465277777777699</c:v>
                </c:pt>
                <c:pt idx="276">
                  <c:v>1.25</c:v>
                </c:pt>
                <c:pt idx="277">
                  <c:v>1.2534722222222201</c:v>
                </c:pt>
                <c:pt idx="278">
                  <c:v>1.25694444444444</c:v>
                </c:pt>
                <c:pt idx="279">
                  <c:v>1.2604166666666601</c:v>
                </c:pt>
                <c:pt idx="280">
                  <c:v>1.2638888888888899</c:v>
                </c:pt>
                <c:pt idx="281">
                  <c:v>1.2673611111111101</c:v>
                </c:pt>
                <c:pt idx="282">
                  <c:v>1.2708333333333299</c:v>
                </c:pt>
                <c:pt idx="283">
                  <c:v>1.27430555555555</c:v>
                </c:pt>
                <c:pt idx="284">
                  <c:v>1.2777777777777699</c:v>
                </c:pt>
                <c:pt idx="285">
                  <c:v>1.28125</c:v>
                </c:pt>
                <c:pt idx="286">
                  <c:v>1.2847222222222201</c:v>
                </c:pt>
                <c:pt idx="287">
                  <c:v>1.28819444444444</c:v>
                </c:pt>
              </c:numCache>
            </c:numRef>
          </c:cat>
          <c:val>
            <c:numRef>
              <c:f>'CareLink-Export-1583614360748'!$F$2:$F$289</c:f>
              <c:numCache>
                <c:formatCode>General</c:formatCode>
                <c:ptCount val="288"/>
                <c:pt idx="0">
                  <c:v>180</c:v>
                </c:pt>
                <c:pt idx="1">
                  <c:v>180</c:v>
                </c:pt>
                <c:pt idx="2">
                  <c:v>180</c:v>
                </c:pt>
                <c:pt idx="3">
                  <c:v>180</c:v>
                </c:pt>
                <c:pt idx="4">
                  <c:v>180</c:v>
                </c:pt>
                <c:pt idx="5">
                  <c:v>180</c:v>
                </c:pt>
                <c:pt idx="6">
                  <c:v>180</c:v>
                </c:pt>
                <c:pt idx="7">
                  <c:v>180</c:v>
                </c:pt>
                <c:pt idx="8">
                  <c:v>180</c:v>
                </c:pt>
                <c:pt idx="9">
                  <c:v>180</c:v>
                </c:pt>
                <c:pt idx="10">
                  <c:v>180</c:v>
                </c:pt>
                <c:pt idx="11">
                  <c:v>180</c:v>
                </c:pt>
                <c:pt idx="12">
                  <c:v>180</c:v>
                </c:pt>
                <c:pt idx="13">
                  <c:v>180</c:v>
                </c:pt>
                <c:pt idx="14">
                  <c:v>180</c:v>
                </c:pt>
                <c:pt idx="15">
                  <c:v>180</c:v>
                </c:pt>
                <c:pt idx="16">
                  <c:v>180</c:v>
                </c:pt>
                <c:pt idx="17">
                  <c:v>180</c:v>
                </c:pt>
                <c:pt idx="18">
                  <c:v>180</c:v>
                </c:pt>
                <c:pt idx="19">
                  <c:v>180</c:v>
                </c:pt>
                <c:pt idx="20">
                  <c:v>180</c:v>
                </c:pt>
                <c:pt idx="21">
                  <c:v>180</c:v>
                </c:pt>
                <c:pt idx="22">
                  <c:v>180</c:v>
                </c:pt>
                <c:pt idx="23">
                  <c:v>180</c:v>
                </c:pt>
                <c:pt idx="24">
                  <c:v>180</c:v>
                </c:pt>
                <c:pt idx="25">
                  <c:v>180</c:v>
                </c:pt>
                <c:pt idx="26">
                  <c:v>180</c:v>
                </c:pt>
                <c:pt idx="27">
                  <c:v>180</c:v>
                </c:pt>
                <c:pt idx="28">
                  <c:v>180</c:v>
                </c:pt>
                <c:pt idx="29">
                  <c:v>180</c:v>
                </c:pt>
                <c:pt idx="30">
                  <c:v>180</c:v>
                </c:pt>
                <c:pt idx="31">
                  <c:v>180</c:v>
                </c:pt>
                <c:pt idx="32">
                  <c:v>180</c:v>
                </c:pt>
                <c:pt idx="33">
                  <c:v>180</c:v>
                </c:pt>
                <c:pt idx="34">
                  <c:v>180</c:v>
                </c:pt>
                <c:pt idx="35">
                  <c:v>180</c:v>
                </c:pt>
                <c:pt idx="36">
                  <c:v>180</c:v>
                </c:pt>
                <c:pt idx="37">
                  <c:v>180</c:v>
                </c:pt>
                <c:pt idx="38">
                  <c:v>180</c:v>
                </c:pt>
                <c:pt idx="39">
                  <c:v>180</c:v>
                </c:pt>
                <c:pt idx="40">
                  <c:v>180</c:v>
                </c:pt>
                <c:pt idx="41">
                  <c:v>180</c:v>
                </c:pt>
                <c:pt idx="42">
                  <c:v>180</c:v>
                </c:pt>
                <c:pt idx="43">
                  <c:v>180</c:v>
                </c:pt>
                <c:pt idx="44">
                  <c:v>180</c:v>
                </c:pt>
                <c:pt idx="45">
                  <c:v>180</c:v>
                </c:pt>
                <c:pt idx="46">
                  <c:v>180</c:v>
                </c:pt>
                <c:pt idx="47">
                  <c:v>180</c:v>
                </c:pt>
                <c:pt idx="48">
                  <c:v>180</c:v>
                </c:pt>
                <c:pt idx="49">
                  <c:v>180</c:v>
                </c:pt>
                <c:pt idx="50">
                  <c:v>180</c:v>
                </c:pt>
                <c:pt idx="51">
                  <c:v>180</c:v>
                </c:pt>
                <c:pt idx="52">
                  <c:v>180</c:v>
                </c:pt>
                <c:pt idx="53">
                  <c:v>180</c:v>
                </c:pt>
                <c:pt idx="54">
                  <c:v>180</c:v>
                </c:pt>
                <c:pt idx="55">
                  <c:v>180</c:v>
                </c:pt>
                <c:pt idx="56">
                  <c:v>180</c:v>
                </c:pt>
                <c:pt idx="57">
                  <c:v>180</c:v>
                </c:pt>
                <c:pt idx="58">
                  <c:v>180</c:v>
                </c:pt>
                <c:pt idx="59">
                  <c:v>180</c:v>
                </c:pt>
                <c:pt idx="60">
                  <c:v>180</c:v>
                </c:pt>
                <c:pt idx="61">
                  <c:v>180</c:v>
                </c:pt>
                <c:pt idx="62">
                  <c:v>180</c:v>
                </c:pt>
                <c:pt idx="63">
                  <c:v>180</c:v>
                </c:pt>
                <c:pt idx="64">
                  <c:v>180</c:v>
                </c:pt>
                <c:pt idx="65">
                  <c:v>180</c:v>
                </c:pt>
                <c:pt idx="66">
                  <c:v>180</c:v>
                </c:pt>
                <c:pt idx="67">
                  <c:v>180</c:v>
                </c:pt>
                <c:pt idx="68">
                  <c:v>180</c:v>
                </c:pt>
                <c:pt idx="69">
                  <c:v>180</c:v>
                </c:pt>
                <c:pt idx="70">
                  <c:v>180</c:v>
                </c:pt>
                <c:pt idx="71">
                  <c:v>180</c:v>
                </c:pt>
                <c:pt idx="72">
                  <c:v>180</c:v>
                </c:pt>
                <c:pt idx="73">
                  <c:v>180</c:v>
                </c:pt>
                <c:pt idx="74">
                  <c:v>180</c:v>
                </c:pt>
                <c:pt idx="75">
                  <c:v>180</c:v>
                </c:pt>
                <c:pt idx="76">
                  <c:v>180</c:v>
                </c:pt>
                <c:pt idx="77">
                  <c:v>180</c:v>
                </c:pt>
                <c:pt idx="78">
                  <c:v>180</c:v>
                </c:pt>
                <c:pt idx="79">
                  <c:v>180</c:v>
                </c:pt>
                <c:pt idx="80">
                  <c:v>180</c:v>
                </c:pt>
                <c:pt idx="81">
                  <c:v>180</c:v>
                </c:pt>
                <c:pt idx="82">
                  <c:v>180</c:v>
                </c:pt>
                <c:pt idx="83">
                  <c:v>180</c:v>
                </c:pt>
                <c:pt idx="84">
                  <c:v>180</c:v>
                </c:pt>
                <c:pt idx="85">
                  <c:v>180</c:v>
                </c:pt>
                <c:pt idx="86">
                  <c:v>180</c:v>
                </c:pt>
                <c:pt idx="87">
                  <c:v>180</c:v>
                </c:pt>
                <c:pt idx="88">
                  <c:v>180</c:v>
                </c:pt>
                <c:pt idx="89">
                  <c:v>180</c:v>
                </c:pt>
                <c:pt idx="90">
                  <c:v>180</c:v>
                </c:pt>
                <c:pt idx="91">
                  <c:v>180</c:v>
                </c:pt>
                <c:pt idx="92">
                  <c:v>180</c:v>
                </c:pt>
                <c:pt idx="93">
                  <c:v>180</c:v>
                </c:pt>
                <c:pt idx="94">
                  <c:v>180</c:v>
                </c:pt>
                <c:pt idx="95">
                  <c:v>180</c:v>
                </c:pt>
                <c:pt idx="96">
                  <c:v>180</c:v>
                </c:pt>
                <c:pt idx="97">
                  <c:v>180</c:v>
                </c:pt>
                <c:pt idx="98">
                  <c:v>180</c:v>
                </c:pt>
                <c:pt idx="99">
                  <c:v>180</c:v>
                </c:pt>
                <c:pt idx="100">
                  <c:v>180</c:v>
                </c:pt>
                <c:pt idx="101">
                  <c:v>180</c:v>
                </c:pt>
                <c:pt idx="102">
                  <c:v>180</c:v>
                </c:pt>
                <c:pt idx="103">
                  <c:v>180</c:v>
                </c:pt>
                <c:pt idx="104">
                  <c:v>180</c:v>
                </c:pt>
                <c:pt idx="105">
                  <c:v>180</c:v>
                </c:pt>
                <c:pt idx="106">
                  <c:v>180</c:v>
                </c:pt>
                <c:pt idx="107">
                  <c:v>180</c:v>
                </c:pt>
                <c:pt idx="108">
                  <c:v>180</c:v>
                </c:pt>
                <c:pt idx="109">
                  <c:v>180</c:v>
                </c:pt>
                <c:pt idx="110">
                  <c:v>180</c:v>
                </c:pt>
                <c:pt idx="111">
                  <c:v>180</c:v>
                </c:pt>
                <c:pt idx="112">
                  <c:v>180</c:v>
                </c:pt>
                <c:pt idx="113">
                  <c:v>180</c:v>
                </c:pt>
                <c:pt idx="114">
                  <c:v>180</c:v>
                </c:pt>
                <c:pt idx="115">
                  <c:v>180</c:v>
                </c:pt>
                <c:pt idx="116">
                  <c:v>180</c:v>
                </c:pt>
                <c:pt idx="117">
                  <c:v>180</c:v>
                </c:pt>
                <c:pt idx="118">
                  <c:v>180</c:v>
                </c:pt>
                <c:pt idx="119">
                  <c:v>180</c:v>
                </c:pt>
                <c:pt idx="120">
                  <c:v>180</c:v>
                </c:pt>
                <c:pt idx="121">
                  <c:v>180</c:v>
                </c:pt>
                <c:pt idx="122">
                  <c:v>180</c:v>
                </c:pt>
                <c:pt idx="123">
                  <c:v>180</c:v>
                </c:pt>
                <c:pt idx="124">
                  <c:v>180</c:v>
                </c:pt>
                <c:pt idx="125">
                  <c:v>180</c:v>
                </c:pt>
                <c:pt idx="126">
                  <c:v>180</c:v>
                </c:pt>
                <c:pt idx="127">
                  <c:v>180</c:v>
                </c:pt>
                <c:pt idx="128">
                  <c:v>180</c:v>
                </c:pt>
                <c:pt idx="129">
                  <c:v>180</c:v>
                </c:pt>
                <c:pt idx="130">
                  <c:v>180</c:v>
                </c:pt>
                <c:pt idx="131">
                  <c:v>180</c:v>
                </c:pt>
                <c:pt idx="132">
                  <c:v>180</c:v>
                </c:pt>
                <c:pt idx="133">
                  <c:v>180</c:v>
                </c:pt>
                <c:pt idx="134">
                  <c:v>180</c:v>
                </c:pt>
                <c:pt idx="135">
                  <c:v>180</c:v>
                </c:pt>
                <c:pt idx="136">
                  <c:v>180</c:v>
                </c:pt>
                <c:pt idx="137">
                  <c:v>180</c:v>
                </c:pt>
                <c:pt idx="138">
                  <c:v>180</c:v>
                </c:pt>
                <c:pt idx="139">
                  <c:v>180</c:v>
                </c:pt>
                <c:pt idx="140">
                  <c:v>180</c:v>
                </c:pt>
                <c:pt idx="141">
                  <c:v>180</c:v>
                </c:pt>
                <c:pt idx="142">
                  <c:v>180</c:v>
                </c:pt>
                <c:pt idx="143">
                  <c:v>180</c:v>
                </c:pt>
                <c:pt idx="144">
                  <c:v>180</c:v>
                </c:pt>
                <c:pt idx="145">
                  <c:v>180</c:v>
                </c:pt>
                <c:pt idx="146">
                  <c:v>180</c:v>
                </c:pt>
                <c:pt idx="147">
                  <c:v>180</c:v>
                </c:pt>
                <c:pt idx="148">
                  <c:v>180</c:v>
                </c:pt>
                <c:pt idx="149">
                  <c:v>180</c:v>
                </c:pt>
                <c:pt idx="150">
                  <c:v>180</c:v>
                </c:pt>
                <c:pt idx="151">
                  <c:v>180</c:v>
                </c:pt>
                <c:pt idx="152">
                  <c:v>180</c:v>
                </c:pt>
                <c:pt idx="153">
                  <c:v>180</c:v>
                </c:pt>
                <c:pt idx="154">
                  <c:v>180</c:v>
                </c:pt>
                <c:pt idx="155">
                  <c:v>180</c:v>
                </c:pt>
                <c:pt idx="156">
                  <c:v>180</c:v>
                </c:pt>
                <c:pt idx="157">
                  <c:v>180</c:v>
                </c:pt>
                <c:pt idx="158">
                  <c:v>180</c:v>
                </c:pt>
                <c:pt idx="159">
                  <c:v>180</c:v>
                </c:pt>
                <c:pt idx="160">
                  <c:v>180</c:v>
                </c:pt>
                <c:pt idx="161">
                  <c:v>180</c:v>
                </c:pt>
                <c:pt idx="162">
                  <c:v>180</c:v>
                </c:pt>
                <c:pt idx="163">
                  <c:v>180</c:v>
                </c:pt>
                <c:pt idx="164">
                  <c:v>180</c:v>
                </c:pt>
                <c:pt idx="165">
                  <c:v>180</c:v>
                </c:pt>
                <c:pt idx="166">
                  <c:v>180</c:v>
                </c:pt>
                <c:pt idx="167">
                  <c:v>180</c:v>
                </c:pt>
                <c:pt idx="168">
                  <c:v>180</c:v>
                </c:pt>
                <c:pt idx="169">
                  <c:v>180</c:v>
                </c:pt>
                <c:pt idx="170">
                  <c:v>180</c:v>
                </c:pt>
                <c:pt idx="171">
                  <c:v>180</c:v>
                </c:pt>
                <c:pt idx="172">
                  <c:v>180</c:v>
                </c:pt>
                <c:pt idx="173">
                  <c:v>180</c:v>
                </c:pt>
                <c:pt idx="174">
                  <c:v>180</c:v>
                </c:pt>
                <c:pt idx="175">
                  <c:v>180</c:v>
                </c:pt>
                <c:pt idx="176">
                  <c:v>180</c:v>
                </c:pt>
                <c:pt idx="177">
                  <c:v>180</c:v>
                </c:pt>
                <c:pt idx="178">
                  <c:v>180</c:v>
                </c:pt>
                <c:pt idx="179">
                  <c:v>180</c:v>
                </c:pt>
                <c:pt idx="180">
                  <c:v>180</c:v>
                </c:pt>
                <c:pt idx="181">
                  <c:v>180</c:v>
                </c:pt>
                <c:pt idx="182">
                  <c:v>180</c:v>
                </c:pt>
                <c:pt idx="183">
                  <c:v>180</c:v>
                </c:pt>
                <c:pt idx="184">
                  <c:v>180</c:v>
                </c:pt>
                <c:pt idx="185">
                  <c:v>180</c:v>
                </c:pt>
                <c:pt idx="186">
                  <c:v>180</c:v>
                </c:pt>
                <c:pt idx="187">
                  <c:v>180</c:v>
                </c:pt>
                <c:pt idx="188">
                  <c:v>180</c:v>
                </c:pt>
                <c:pt idx="189">
                  <c:v>180</c:v>
                </c:pt>
                <c:pt idx="190">
                  <c:v>180</c:v>
                </c:pt>
                <c:pt idx="191">
                  <c:v>180</c:v>
                </c:pt>
                <c:pt idx="192">
                  <c:v>180</c:v>
                </c:pt>
                <c:pt idx="193">
                  <c:v>180</c:v>
                </c:pt>
                <c:pt idx="194">
                  <c:v>180</c:v>
                </c:pt>
                <c:pt idx="195">
                  <c:v>180</c:v>
                </c:pt>
                <c:pt idx="196">
                  <c:v>180</c:v>
                </c:pt>
                <c:pt idx="197">
                  <c:v>180</c:v>
                </c:pt>
                <c:pt idx="198">
                  <c:v>180</c:v>
                </c:pt>
                <c:pt idx="199">
                  <c:v>180</c:v>
                </c:pt>
                <c:pt idx="200">
                  <c:v>180</c:v>
                </c:pt>
                <c:pt idx="201">
                  <c:v>180</c:v>
                </c:pt>
                <c:pt idx="202">
                  <c:v>180</c:v>
                </c:pt>
                <c:pt idx="203">
                  <c:v>180</c:v>
                </c:pt>
                <c:pt idx="204">
                  <c:v>180</c:v>
                </c:pt>
                <c:pt idx="205">
                  <c:v>180</c:v>
                </c:pt>
                <c:pt idx="206">
                  <c:v>180</c:v>
                </c:pt>
                <c:pt idx="207">
                  <c:v>180</c:v>
                </c:pt>
                <c:pt idx="208">
                  <c:v>180</c:v>
                </c:pt>
                <c:pt idx="209">
                  <c:v>180</c:v>
                </c:pt>
                <c:pt idx="210">
                  <c:v>180</c:v>
                </c:pt>
                <c:pt idx="211">
                  <c:v>180</c:v>
                </c:pt>
                <c:pt idx="212">
                  <c:v>180</c:v>
                </c:pt>
                <c:pt idx="213">
                  <c:v>180</c:v>
                </c:pt>
                <c:pt idx="214">
                  <c:v>180</c:v>
                </c:pt>
                <c:pt idx="215">
                  <c:v>180</c:v>
                </c:pt>
                <c:pt idx="216">
                  <c:v>180</c:v>
                </c:pt>
                <c:pt idx="217">
                  <c:v>180</c:v>
                </c:pt>
                <c:pt idx="218">
                  <c:v>180</c:v>
                </c:pt>
                <c:pt idx="219">
                  <c:v>180</c:v>
                </c:pt>
                <c:pt idx="220">
                  <c:v>180</c:v>
                </c:pt>
                <c:pt idx="221">
                  <c:v>180</c:v>
                </c:pt>
                <c:pt idx="222">
                  <c:v>180</c:v>
                </c:pt>
                <c:pt idx="223">
                  <c:v>180</c:v>
                </c:pt>
                <c:pt idx="224">
                  <c:v>180</c:v>
                </c:pt>
                <c:pt idx="225">
                  <c:v>180</c:v>
                </c:pt>
                <c:pt idx="226">
                  <c:v>180</c:v>
                </c:pt>
                <c:pt idx="227">
                  <c:v>180</c:v>
                </c:pt>
                <c:pt idx="228">
                  <c:v>180</c:v>
                </c:pt>
                <c:pt idx="229">
                  <c:v>180</c:v>
                </c:pt>
                <c:pt idx="230">
                  <c:v>180</c:v>
                </c:pt>
                <c:pt idx="231">
                  <c:v>180</c:v>
                </c:pt>
                <c:pt idx="232">
                  <c:v>180</c:v>
                </c:pt>
                <c:pt idx="233">
                  <c:v>180</c:v>
                </c:pt>
                <c:pt idx="234">
                  <c:v>180</c:v>
                </c:pt>
                <c:pt idx="235">
                  <c:v>180</c:v>
                </c:pt>
                <c:pt idx="236">
                  <c:v>180</c:v>
                </c:pt>
                <c:pt idx="237">
                  <c:v>180</c:v>
                </c:pt>
                <c:pt idx="238">
                  <c:v>180</c:v>
                </c:pt>
                <c:pt idx="239">
                  <c:v>180</c:v>
                </c:pt>
                <c:pt idx="240">
                  <c:v>180</c:v>
                </c:pt>
                <c:pt idx="241">
                  <c:v>180</c:v>
                </c:pt>
                <c:pt idx="242">
                  <c:v>180</c:v>
                </c:pt>
                <c:pt idx="243">
                  <c:v>180</c:v>
                </c:pt>
                <c:pt idx="244">
                  <c:v>180</c:v>
                </c:pt>
                <c:pt idx="245">
                  <c:v>180</c:v>
                </c:pt>
                <c:pt idx="246">
                  <c:v>180</c:v>
                </c:pt>
                <c:pt idx="247">
                  <c:v>180</c:v>
                </c:pt>
                <c:pt idx="248">
                  <c:v>180</c:v>
                </c:pt>
                <c:pt idx="249">
                  <c:v>180</c:v>
                </c:pt>
                <c:pt idx="250">
                  <c:v>180</c:v>
                </c:pt>
                <c:pt idx="251">
                  <c:v>180</c:v>
                </c:pt>
                <c:pt idx="252">
                  <c:v>180</c:v>
                </c:pt>
                <c:pt idx="253">
                  <c:v>180</c:v>
                </c:pt>
                <c:pt idx="254">
                  <c:v>180</c:v>
                </c:pt>
                <c:pt idx="255">
                  <c:v>180</c:v>
                </c:pt>
                <c:pt idx="256">
                  <c:v>180</c:v>
                </c:pt>
                <c:pt idx="257">
                  <c:v>180</c:v>
                </c:pt>
                <c:pt idx="258">
                  <c:v>180</c:v>
                </c:pt>
                <c:pt idx="259">
                  <c:v>180</c:v>
                </c:pt>
                <c:pt idx="260">
                  <c:v>180</c:v>
                </c:pt>
                <c:pt idx="261">
                  <c:v>180</c:v>
                </c:pt>
                <c:pt idx="262">
                  <c:v>180</c:v>
                </c:pt>
                <c:pt idx="263">
                  <c:v>180</c:v>
                </c:pt>
                <c:pt idx="264">
                  <c:v>180</c:v>
                </c:pt>
                <c:pt idx="265">
                  <c:v>180</c:v>
                </c:pt>
                <c:pt idx="266">
                  <c:v>180</c:v>
                </c:pt>
                <c:pt idx="267">
                  <c:v>180</c:v>
                </c:pt>
                <c:pt idx="268">
                  <c:v>180</c:v>
                </c:pt>
                <c:pt idx="269">
                  <c:v>180</c:v>
                </c:pt>
                <c:pt idx="270">
                  <c:v>180</c:v>
                </c:pt>
                <c:pt idx="271">
                  <c:v>180</c:v>
                </c:pt>
                <c:pt idx="272">
                  <c:v>180</c:v>
                </c:pt>
                <c:pt idx="273">
                  <c:v>180</c:v>
                </c:pt>
                <c:pt idx="274">
                  <c:v>180</c:v>
                </c:pt>
                <c:pt idx="275">
                  <c:v>180</c:v>
                </c:pt>
                <c:pt idx="276">
                  <c:v>180</c:v>
                </c:pt>
                <c:pt idx="277">
                  <c:v>180</c:v>
                </c:pt>
                <c:pt idx="278">
                  <c:v>180</c:v>
                </c:pt>
                <c:pt idx="279">
                  <c:v>180</c:v>
                </c:pt>
                <c:pt idx="280">
                  <c:v>180</c:v>
                </c:pt>
                <c:pt idx="281">
                  <c:v>180</c:v>
                </c:pt>
                <c:pt idx="282">
                  <c:v>180</c:v>
                </c:pt>
                <c:pt idx="283">
                  <c:v>180</c:v>
                </c:pt>
                <c:pt idx="284">
                  <c:v>180</c:v>
                </c:pt>
                <c:pt idx="285">
                  <c:v>180</c:v>
                </c:pt>
                <c:pt idx="286">
                  <c:v>180</c:v>
                </c:pt>
                <c:pt idx="287">
                  <c:v>180</c:v>
                </c:pt>
              </c:numCache>
            </c:numRef>
          </c:val>
          <c:smooth val="0"/>
          <c:extLst>
            <c:ext xmlns:c16="http://schemas.microsoft.com/office/drawing/2014/chart" uri="{C3380CC4-5D6E-409C-BE32-E72D297353CC}">
              <c16:uniqueId val="{00000002-1D6E-466F-AD59-AFE064075CA4}"/>
            </c:ext>
          </c:extLst>
        </c:ser>
        <c:ser>
          <c:idx val="3"/>
          <c:order val="3"/>
          <c:spPr>
            <a:ln w="28575" cap="rnd">
              <a:solidFill>
                <a:schemeClr val="accent1">
                  <a:lumMod val="60000"/>
                </a:schemeClr>
              </a:solidFill>
              <a:round/>
            </a:ln>
            <a:effectLst/>
          </c:spPr>
          <c:marker>
            <c:symbol val="none"/>
          </c:marker>
          <c:cat>
            <c:numRef>
              <c:f>'CareLink-Export-1583614360748'!$C$2:$C$289</c:f>
              <c:numCache>
                <c:formatCode>h:mm</c:formatCode>
                <c:ptCount val="288"/>
                <c:pt idx="0">
                  <c:v>0.29166666666666669</c:v>
                </c:pt>
                <c:pt idx="1">
                  <c:v>0.2951388888888889</c:v>
                </c:pt>
                <c:pt idx="2">
                  <c:v>0.29861111111111099</c:v>
                </c:pt>
                <c:pt idx="3">
                  <c:v>0.30208333333333298</c:v>
                </c:pt>
                <c:pt idx="4">
                  <c:v>0.30555555555555503</c:v>
                </c:pt>
                <c:pt idx="5">
                  <c:v>0.30902777777777801</c:v>
                </c:pt>
                <c:pt idx="6">
                  <c:v>0.3125</c:v>
                </c:pt>
                <c:pt idx="7">
                  <c:v>0.31597222222222199</c:v>
                </c:pt>
                <c:pt idx="8">
                  <c:v>0.31944444444444398</c:v>
                </c:pt>
                <c:pt idx="9">
                  <c:v>0.32291666666666702</c:v>
                </c:pt>
                <c:pt idx="10">
                  <c:v>0.32638888888888901</c:v>
                </c:pt>
                <c:pt idx="11">
                  <c:v>0.32986111111111099</c:v>
                </c:pt>
                <c:pt idx="12">
                  <c:v>0.33333333333333298</c:v>
                </c:pt>
                <c:pt idx="13">
                  <c:v>0.33680555555555503</c:v>
                </c:pt>
                <c:pt idx="14">
                  <c:v>0.34027777777777801</c:v>
                </c:pt>
                <c:pt idx="15">
                  <c:v>0.34375</c:v>
                </c:pt>
                <c:pt idx="16">
                  <c:v>0.34722222222222199</c:v>
                </c:pt>
                <c:pt idx="17">
                  <c:v>0.35069444444444398</c:v>
                </c:pt>
                <c:pt idx="18">
                  <c:v>0.35416666666666602</c:v>
                </c:pt>
                <c:pt idx="19">
                  <c:v>0.35763888888888901</c:v>
                </c:pt>
                <c:pt idx="20">
                  <c:v>0.36111111111111099</c:v>
                </c:pt>
                <c:pt idx="21">
                  <c:v>0.36458333333333298</c:v>
                </c:pt>
                <c:pt idx="22">
                  <c:v>0.36805555555555503</c:v>
                </c:pt>
                <c:pt idx="23">
                  <c:v>0.37152777777777701</c:v>
                </c:pt>
                <c:pt idx="24">
                  <c:v>0.375</c:v>
                </c:pt>
                <c:pt idx="25">
                  <c:v>0.37847222222222199</c:v>
                </c:pt>
                <c:pt idx="26">
                  <c:v>0.38194444444444398</c:v>
                </c:pt>
                <c:pt idx="27">
                  <c:v>0.38541666666666602</c:v>
                </c:pt>
                <c:pt idx="28">
                  <c:v>0.38888888888888901</c:v>
                </c:pt>
                <c:pt idx="29">
                  <c:v>0.39236111111111099</c:v>
                </c:pt>
                <c:pt idx="30">
                  <c:v>0.39583333333333298</c:v>
                </c:pt>
                <c:pt idx="31">
                  <c:v>0.39930555555555602</c:v>
                </c:pt>
                <c:pt idx="32">
                  <c:v>0.40277777777777801</c:v>
                </c:pt>
                <c:pt idx="33">
                  <c:v>0.40625</c:v>
                </c:pt>
                <c:pt idx="34">
                  <c:v>0.40972222222222199</c:v>
                </c:pt>
                <c:pt idx="35">
                  <c:v>0.41319444444444398</c:v>
                </c:pt>
                <c:pt idx="36">
                  <c:v>0.41666666666666702</c:v>
                </c:pt>
                <c:pt idx="37">
                  <c:v>0.42013888888888901</c:v>
                </c:pt>
                <c:pt idx="38">
                  <c:v>0.42361111111111099</c:v>
                </c:pt>
                <c:pt idx="39">
                  <c:v>0.42708333333333298</c:v>
                </c:pt>
                <c:pt idx="40">
                  <c:v>0.43055555555555503</c:v>
                </c:pt>
                <c:pt idx="41">
                  <c:v>0.43402777777777801</c:v>
                </c:pt>
                <c:pt idx="42">
                  <c:v>0.4375</c:v>
                </c:pt>
                <c:pt idx="43">
                  <c:v>0.44097222222222199</c:v>
                </c:pt>
                <c:pt idx="44">
                  <c:v>0.44444444444444398</c:v>
                </c:pt>
                <c:pt idx="45">
                  <c:v>0.44791666666666602</c:v>
                </c:pt>
                <c:pt idx="46">
                  <c:v>0.45138888888888901</c:v>
                </c:pt>
                <c:pt idx="47">
                  <c:v>0.45486111111111099</c:v>
                </c:pt>
                <c:pt idx="48">
                  <c:v>0.45833333333333298</c:v>
                </c:pt>
                <c:pt idx="49">
                  <c:v>0.46180555555555503</c:v>
                </c:pt>
                <c:pt idx="50">
                  <c:v>0.46527777777777701</c:v>
                </c:pt>
                <c:pt idx="51">
                  <c:v>0.46875</c:v>
                </c:pt>
                <c:pt idx="52">
                  <c:v>0.47222222222222199</c:v>
                </c:pt>
                <c:pt idx="53">
                  <c:v>0.47569444444444398</c:v>
                </c:pt>
                <c:pt idx="54">
                  <c:v>0.47916666666666602</c:v>
                </c:pt>
                <c:pt idx="55">
                  <c:v>0.48263888888888901</c:v>
                </c:pt>
                <c:pt idx="56">
                  <c:v>0.48611111111111099</c:v>
                </c:pt>
                <c:pt idx="57">
                  <c:v>0.48958333333333298</c:v>
                </c:pt>
                <c:pt idx="58">
                  <c:v>0.49305555555555503</c:v>
                </c:pt>
                <c:pt idx="59">
                  <c:v>0.49652777777777701</c:v>
                </c:pt>
                <c:pt idx="60">
                  <c:v>0.5</c:v>
                </c:pt>
                <c:pt idx="61">
                  <c:v>0.50347222222222199</c:v>
                </c:pt>
                <c:pt idx="62">
                  <c:v>0.50694444444444398</c:v>
                </c:pt>
                <c:pt idx="63">
                  <c:v>0.51041666666666596</c:v>
                </c:pt>
                <c:pt idx="64">
                  <c:v>0.51388888888888795</c:v>
                </c:pt>
                <c:pt idx="65">
                  <c:v>0.51736111111111105</c:v>
                </c:pt>
                <c:pt idx="66">
                  <c:v>0.52083333333333304</c:v>
                </c:pt>
                <c:pt idx="67">
                  <c:v>0.52430555555555503</c:v>
                </c:pt>
                <c:pt idx="68">
                  <c:v>0.52777777777777701</c:v>
                </c:pt>
                <c:pt idx="69">
                  <c:v>0.531249999999999</c:v>
                </c:pt>
                <c:pt idx="70">
                  <c:v>0.53472222222222199</c:v>
                </c:pt>
                <c:pt idx="71">
                  <c:v>0.53819444444444398</c:v>
                </c:pt>
                <c:pt idx="72">
                  <c:v>0.54166666666666596</c:v>
                </c:pt>
                <c:pt idx="73">
                  <c:v>0.54513888888888795</c:v>
                </c:pt>
                <c:pt idx="74">
                  <c:v>0.54861111111111105</c:v>
                </c:pt>
                <c:pt idx="75">
                  <c:v>0.55208333333333304</c:v>
                </c:pt>
                <c:pt idx="76">
                  <c:v>0.55555555555555503</c:v>
                </c:pt>
                <c:pt idx="77">
                  <c:v>0.55902777777777701</c:v>
                </c:pt>
                <c:pt idx="78">
                  <c:v>0.562499999999999</c:v>
                </c:pt>
                <c:pt idx="79">
                  <c:v>0.56597222222222199</c:v>
                </c:pt>
                <c:pt idx="80">
                  <c:v>0.56944444444444398</c:v>
                </c:pt>
                <c:pt idx="81">
                  <c:v>0.57291666666666596</c:v>
                </c:pt>
                <c:pt idx="82">
                  <c:v>0.57638888888888795</c:v>
                </c:pt>
                <c:pt idx="83">
                  <c:v>0.57986111111111005</c:v>
                </c:pt>
                <c:pt idx="84">
                  <c:v>0.58333333333333304</c:v>
                </c:pt>
                <c:pt idx="85">
                  <c:v>0.58680555555555503</c:v>
                </c:pt>
                <c:pt idx="86">
                  <c:v>0.59027777777777701</c:v>
                </c:pt>
                <c:pt idx="87">
                  <c:v>0.593749999999999</c:v>
                </c:pt>
                <c:pt idx="88">
                  <c:v>0.59722222222222099</c:v>
                </c:pt>
                <c:pt idx="89">
                  <c:v>0.60069444444444398</c:v>
                </c:pt>
                <c:pt idx="90">
                  <c:v>0.60416666666666596</c:v>
                </c:pt>
                <c:pt idx="91">
                  <c:v>0.60763888888888795</c:v>
                </c:pt>
                <c:pt idx="92">
                  <c:v>0.61111111111111005</c:v>
                </c:pt>
                <c:pt idx="93">
                  <c:v>0.61458333333333304</c:v>
                </c:pt>
                <c:pt idx="94">
                  <c:v>0.61805555555555503</c:v>
                </c:pt>
                <c:pt idx="95">
                  <c:v>0.62152777777777701</c:v>
                </c:pt>
                <c:pt idx="96">
                  <c:v>0.624999999999999</c:v>
                </c:pt>
                <c:pt idx="97">
                  <c:v>0.62847222222222099</c:v>
                </c:pt>
                <c:pt idx="98">
                  <c:v>0.63194444444444398</c:v>
                </c:pt>
                <c:pt idx="99">
                  <c:v>0.63541666666666596</c:v>
                </c:pt>
                <c:pt idx="100">
                  <c:v>0.63888888888888795</c:v>
                </c:pt>
                <c:pt idx="101">
                  <c:v>0.64236111111111005</c:v>
                </c:pt>
                <c:pt idx="102">
                  <c:v>0.64583333333333204</c:v>
                </c:pt>
                <c:pt idx="103">
                  <c:v>0.64930555555555503</c:v>
                </c:pt>
                <c:pt idx="104">
                  <c:v>0.65277777777777701</c:v>
                </c:pt>
                <c:pt idx="105">
                  <c:v>0.656249999999999</c:v>
                </c:pt>
                <c:pt idx="106">
                  <c:v>0.65972222222222099</c:v>
                </c:pt>
                <c:pt idx="107">
                  <c:v>0.66319444444444298</c:v>
                </c:pt>
                <c:pt idx="108">
                  <c:v>0.66666666666666596</c:v>
                </c:pt>
                <c:pt idx="109">
                  <c:v>0.67013888888888795</c:v>
                </c:pt>
                <c:pt idx="110">
                  <c:v>0.67361111111111005</c:v>
                </c:pt>
                <c:pt idx="111">
                  <c:v>0.67708333333333204</c:v>
                </c:pt>
                <c:pt idx="112">
                  <c:v>0.68055555555555503</c:v>
                </c:pt>
                <c:pt idx="113">
                  <c:v>0.68402777777777701</c:v>
                </c:pt>
                <c:pt idx="114">
                  <c:v>0.687499999999999</c:v>
                </c:pt>
                <c:pt idx="115">
                  <c:v>0.69097222222222099</c:v>
                </c:pt>
                <c:pt idx="116">
                  <c:v>0.69444444444444298</c:v>
                </c:pt>
                <c:pt idx="117">
                  <c:v>0.69791666666666596</c:v>
                </c:pt>
                <c:pt idx="118">
                  <c:v>0.70138888888888795</c:v>
                </c:pt>
                <c:pt idx="119">
                  <c:v>0.70486111111111005</c:v>
                </c:pt>
                <c:pt idx="120">
                  <c:v>0.70833333333333204</c:v>
                </c:pt>
                <c:pt idx="121">
                  <c:v>0.71180555555555403</c:v>
                </c:pt>
                <c:pt idx="122">
                  <c:v>0.71527777777777701</c:v>
                </c:pt>
                <c:pt idx="123">
                  <c:v>0.718749999999999</c:v>
                </c:pt>
                <c:pt idx="124">
                  <c:v>0.72222222222222099</c:v>
                </c:pt>
                <c:pt idx="125">
                  <c:v>0.72569444444444298</c:v>
                </c:pt>
                <c:pt idx="126">
                  <c:v>0.72916666666666496</c:v>
                </c:pt>
                <c:pt idx="127">
                  <c:v>0.73263888888888795</c:v>
                </c:pt>
                <c:pt idx="128">
                  <c:v>0.73611111111111005</c:v>
                </c:pt>
                <c:pt idx="129">
                  <c:v>0.73958333333333204</c:v>
                </c:pt>
                <c:pt idx="130">
                  <c:v>0.74305555555555403</c:v>
                </c:pt>
                <c:pt idx="131">
                  <c:v>0.74652777777777601</c:v>
                </c:pt>
                <c:pt idx="132">
                  <c:v>0.749999999999999</c:v>
                </c:pt>
                <c:pt idx="133">
                  <c:v>0.75347222222222099</c:v>
                </c:pt>
                <c:pt idx="134">
                  <c:v>0.75694444444444298</c:v>
                </c:pt>
                <c:pt idx="135">
                  <c:v>0.76041666666666496</c:v>
                </c:pt>
                <c:pt idx="136">
                  <c:v>0.76388888888888795</c:v>
                </c:pt>
                <c:pt idx="137">
                  <c:v>0.76736111111111005</c:v>
                </c:pt>
                <c:pt idx="138">
                  <c:v>0.77083333333333204</c:v>
                </c:pt>
                <c:pt idx="139">
                  <c:v>0.77430555555555403</c:v>
                </c:pt>
                <c:pt idx="140">
                  <c:v>0.77777777777777601</c:v>
                </c:pt>
                <c:pt idx="141">
                  <c:v>0.781249999999999</c:v>
                </c:pt>
                <c:pt idx="142">
                  <c:v>0.78472222222222099</c:v>
                </c:pt>
                <c:pt idx="143">
                  <c:v>0.78819444444444298</c:v>
                </c:pt>
                <c:pt idx="144">
                  <c:v>0.79166666666666496</c:v>
                </c:pt>
                <c:pt idx="145">
                  <c:v>0.79513888888888695</c:v>
                </c:pt>
                <c:pt idx="146">
                  <c:v>0.79861111111111005</c:v>
                </c:pt>
                <c:pt idx="147">
                  <c:v>0.80208333333333204</c:v>
                </c:pt>
                <c:pt idx="148">
                  <c:v>0.80555555555555403</c:v>
                </c:pt>
                <c:pt idx="149">
                  <c:v>0.80902777777777601</c:v>
                </c:pt>
                <c:pt idx="150">
                  <c:v>0.812499999999998</c:v>
                </c:pt>
                <c:pt idx="151">
                  <c:v>0.81597222222222099</c:v>
                </c:pt>
                <c:pt idx="152">
                  <c:v>0.81944444444444298</c:v>
                </c:pt>
                <c:pt idx="153">
                  <c:v>0.82291666666666496</c:v>
                </c:pt>
                <c:pt idx="154">
                  <c:v>0.82638888888888695</c:v>
                </c:pt>
                <c:pt idx="155">
                  <c:v>0.82986111111111005</c:v>
                </c:pt>
                <c:pt idx="156">
                  <c:v>0.83333333333333204</c:v>
                </c:pt>
                <c:pt idx="157">
                  <c:v>0.83680555555555403</c:v>
                </c:pt>
                <c:pt idx="158">
                  <c:v>0.84027777777777601</c:v>
                </c:pt>
                <c:pt idx="159">
                  <c:v>0.843749999999998</c:v>
                </c:pt>
                <c:pt idx="160">
                  <c:v>0.84722222222222099</c:v>
                </c:pt>
                <c:pt idx="161">
                  <c:v>0.85069444444444298</c:v>
                </c:pt>
                <c:pt idx="162">
                  <c:v>0.85416666666666496</c:v>
                </c:pt>
                <c:pt idx="163">
                  <c:v>0.85763888888888695</c:v>
                </c:pt>
                <c:pt idx="164">
                  <c:v>0.86111111111110905</c:v>
                </c:pt>
                <c:pt idx="165">
                  <c:v>0.86458333333333204</c:v>
                </c:pt>
                <c:pt idx="166">
                  <c:v>0.86805555555555403</c:v>
                </c:pt>
                <c:pt idx="167">
                  <c:v>0.87152777777777601</c:v>
                </c:pt>
                <c:pt idx="168">
                  <c:v>0.874999999999998</c:v>
                </c:pt>
                <c:pt idx="169">
                  <c:v>0.87847222222221999</c:v>
                </c:pt>
                <c:pt idx="170">
                  <c:v>0.88194444444444298</c:v>
                </c:pt>
                <c:pt idx="171">
                  <c:v>0.88541666666666496</c:v>
                </c:pt>
                <c:pt idx="172">
                  <c:v>0.88888888888888695</c:v>
                </c:pt>
                <c:pt idx="173">
                  <c:v>0.89236111111110905</c:v>
                </c:pt>
                <c:pt idx="174">
                  <c:v>0.89583333333333204</c:v>
                </c:pt>
                <c:pt idx="175">
                  <c:v>0.89930555555555403</c:v>
                </c:pt>
                <c:pt idx="176">
                  <c:v>0.90277777777777601</c:v>
                </c:pt>
                <c:pt idx="177">
                  <c:v>0.906249999999998</c:v>
                </c:pt>
                <c:pt idx="178">
                  <c:v>0.90972222222221999</c:v>
                </c:pt>
                <c:pt idx="179">
                  <c:v>0.91319444444444298</c:v>
                </c:pt>
                <c:pt idx="180">
                  <c:v>0.91666666666666496</c:v>
                </c:pt>
                <c:pt idx="181">
                  <c:v>0.92013888888888695</c:v>
                </c:pt>
                <c:pt idx="182">
                  <c:v>0.92361111111110905</c:v>
                </c:pt>
                <c:pt idx="183">
                  <c:v>0.92708333333333104</c:v>
                </c:pt>
                <c:pt idx="184">
                  <c:v>0.93055555555555403</c:v>
                </c:pt>
                <c:pt idx="185">
                  <c:v>0.93402777777777601</c:v>
                </c:pt>
                <c:pt idx="186">
                  <c:v>0.937499999999998</c:v>
                </c:pt>
                <c:pt idx="187">
                  <c:v>0.94097222222221999</c:v>
                </c:pt>
                <c:pt idx="188">
                  <c:v>0.94444444444444198</c:v>
                </c:pt>
                <c:pt idx="189">
                  <c:v>0.94791666666666496</c:v>
                </c:pt>
                <c:pt idx="190">
                  <c:v>0.95138888888888695</c:v>
                </c:pt>
                <c:pt idx="191">
                  <c:v>0.95486111111110905</c:v>
                </c:pt>
                <c:pt idx="192">
                  <c:v>0.95833333333333104</c:v>
                </c:pt>
                <c:pt idx="193">
                  <c:v>0.96180555555555403</c:v>
                </c:pt>
                <c:pt idx="194">
                  <c:v>0.96527777777777601</c:v>
                </c:pt>
                <c:pt idx="195">
                  <c:v>0.968749999999998</c:v>
                </c:pt>
                <c:pt idx="196">
                  <c:v>0.97222222222221999</c:v>
                </c:pt>
                <c:pt idx="197">
                  <c:v>0.97569444444444198</c:v>
                </c:pt>
                <c:pt idx="198">
                  <c:v>0.97916666666666496</c:v>
                </c:pt>
                <c:pt idx="199">
                  <c:v>0.98263888888888695</c:v>
                </c:pt>
                <c:pt idx="200">
                  <c:v>0.98611111111110905</c:v>
                </c:pt>
                <c:pt idx="201">
                  <c:v>0.98958333333333104</c:v>
                </c:pt>
                <c:pt idx="202">
                  <c:v>0.99305555555555303</c:v>
                </c:pt>
                <c:pt idx="203">
                  <c:v>0.99652777777777601</c:v>
                </c:pt>
                <c:pt idx="204">
                  <c:v>0.999999999999998</c:v>
                </c:pt>
                <c:pt idx="205">
                  <c:v>1.0034722222222201</c:v>
                </c:pt>
                <c:pt idx="206">
                  <c:v>1.00694444444444</c:v>
                </c:pt>
                <c:pt idx="207">
                  <c:v>1.0104166666666601</c:v>
                </c:pt>
                <c:pt idx="208">
                  <c:v>1.0138888888888899</c:v>
                </c:pt>
                <c:pt idx="209">
                  <c:v>1.0173611111111101</c:v>
                </c:pt>
                <c:pt idx="210">
                  <c:v>1.0208333333333299</c:v>
                </c:pt>
                <c:pt idx="211">
                  <c:v>1.02430555555555</c:v>
                </c:pt>
                <c:pt idx="212">
                  <c:v>1.0277777777777699</c:v>
                </c:pt>
                <c:pt idx="213">
                  <c:v>1.03125</c:v>
                </c:pt>
                <c:pt idx="214">
                  <c:v>1.0347222222222201</c:v>
                </c:pt>
                <c:pt idx="215">
                  <c:v>1.03819444444444</c:v>
                </c:pt>
                <c:pt idx="216">
                  <c:v>1.0416666666666601</c:v>
                </c:pt>
                <c:pt idx="217">
                  <c:v>1.0451388888888899</c:v>
                </c:pt>
                <c:pt idx="218">
                  <c:v>1.0486111111111101</c:v>
                </c:pt>
                <c:pt idx="219">
                  <c:v>1.0520833333333299</c:v>
                </c:pt>
                <c:pt idx="220">
                  <c:v>1.05555555555555</c:v>
                </c:pt>
                <c:pt idx="221">
                  <c:v>1.0590277777777699</c:v>
                </c:pt>
                <c:pt idx="222">
                  <c:v>1.0625</c:v>
                </c:pt>
                <c:pt idx="223">
                  <c:v>1.0659722222222201</c:v>
                </c:pt>
                <c:pt idx="224">
                  <c:v>1.06944444444444</c:v>
                </c:pt>
                <c:pt idx="225">
                  <c:v>1.0729166666666601</c:v>
                </c:pt>
                <c:pt idx="226">
                  <c:v>1.0763888888888899</c:v>
                </c:pt>
                <c:pt idx="227">
                  <c:v>1.0798611111111101</c:v>
                </c:pt>
                <c:pt idx="228">
                  <c:v>1.0833333333333299</c:v>
                </c:pt>
                <c:pt idx="229">
                  <c:v>1.08680555555555</c:v>
                </c:pt>
                <c:pt idx="230">
                  <c:v>1.0902777777777699</c:v>
                </c:pt>
                <c:pt idx="231">
                  <c:v>1.09375</c:v>
                </c:pt>
                <c:pt idx="232">
                  <c:v>1.0972222222222201</c:v>
                </c:pt>
                <c:pt idx="233">
                  <c:v>1.10069444444444</c:v>
                </c:pt>
                <c:pt idx="234">
                  <c:v>1.1041666666666601</c:v>
                </c:pt>
                <c:pt idx="235">
                  <c:v>1.1076388888888899</c:v>
                </c:pt>
                <c:pt idx="236">
                  <c:v>1.1111111111111101</c:v>
                </c:pt>
                <c:pt idx="237">
                  <c:v>1.1145833333333299</c:v>
                </c:pt>
                <c:pt idx="238">
                  <c:v>1.11805555555555</c:v>
                </c:pt>
                <c:pt idx="239">
                  <c:v>1.1215277777777699</c:v>
                </c:pt>
                <c:pt idx="240">
                  <c:v>1.125</c:v>
                </c:pt>
                <c:pt idx="241">
                  <c:v>1.1284722222222201</c:v>
                </c:pt>
                <c:pt idx="242">
                  <c:v>1.13194444444444</c:v>
                </c:pt>
                <c:pt idx="243">
                  <c:v>1.1354166666666601</c:v>
                </c:pt>
                <c:pt idx="244">
                  <c:v>1.1388888888888899</c:v>
                </c:pt>
                <c:pt idx="245">
                  <c:v>1.1423611111111101</c:v>
                </c:pt>
                <c:pt idx="246">
                  <c:v>1.1458333333333299</c:v>
                </c:pt>
                <c:pt idx="247">
                  <c:v>1.14930555555555</c:v>
                </c:pt>
                <c:pt idx="248">
                  <c:v>1.1527777777777699</c:v>
                </c:pt>
                <c:pt idx="249">
                  <c:v>1.15625</c:v>
                </c:pt>
                <c:pt idx="250">
                  <c:v>1.1597222222222201</c:v>
                </c:pt>
                <c:pt idx="251">
                  <c:v>1.16319444444444</c:v>
                </c:pt>
                <c:pt idx="252">
                  <c:v>1.1666666666666601</c:v>
                </c:pt>
                <c:pt idx="253">
                  <c:v>1.1701388888888899</c:v>
                </c:pt>
                <c:pt idx="254">
                  <c:v>1.1736111111111101</c:v>
                </c:pt>
                <c:pt idx="255">
                  <c:v>1.1770833333333299</c:v>
                </c:pt>
                <c:pt idx="256">
                  <c:v>1.18055555555555</c:v>
                </c:pt>
                <c:pt idx="257">
                  <c:v>1.1840277777777699</c:v>
                </c:pt>
                <c:pt idx="258">
                  <c:v>1.1875</c:v>
                </c:pt>
                <c:pt idx="259">
                  <c:v>1.1909722222222201</c:v>
                </c:pt>
                <c:pt idx="260">
                  <c:v>1.19444444444444</c:v>
                </c:pt>
                <c:pt idx="261">
                  <c:v>1.1979166666666601</c:v>
                </c:pt>
                <c:pt idx="262">
                  <c:v>1.2013888888888899</c:v>
                </c:pt>
                <c:pt idx="263">
                  <c:v>1.2048611111111101</c:v>
                </c:pt>
                <c:pt idx="264">
                  <c:v>1.2083333333333299</c:v>
                </c:pt>
                <c:pt idx="265">
                  <c:v>1.21180555555555</c:v>
                </c:pt>
                <c:pt idx="266">
                  <c:v>1.2152777777777699</c:v>
                </c:pt>
                <c:pt idx="267">
                  <c:v>1.21875</c:v>
                </c:pt>
                <c:pt idx="268">
                  <c:v>1.2222222222222201</c:v>
                </c:pt>
                <c:pt idx="269">
                  <c:v>1.22569444444444</c:v>
                </c:pt>
                <c:pt idx="270">
                  <c:v>1.2291666666666601</c:v>
                </c:pt>
                <c:pt idx="271">
                  <c:v>1.2326388888888899</c:v>
                </c:pt>
                <c:pt idx="272">
                  <c:v>1.2361111111111101</c:v>
                </c:pt>
                <c:pt idx="273">
                  <c:v>1.2395833333333299</c:v>
                </c:pt>
                <c:pt idx="274">
                  <c:v>1.24305555555555</c:v>
                </c:pt>
                <c:pt idx="275">
                  <c:v>1.2465277777777699</c:v>
                </c:pt>
                <c:pt idx="276">
                  <c:v>1.25</c:v>
                </c:pt>
                <c:pt idx="277">
                  <c:v>1.2534722222222201</c:v>
                </c:pt>
                <c:pt idx="278">
                  <c:v>1.25694444444444</c:v>
                </c:pt>
                <c:pt idx="279">
                  <c:v>1.2604166666666601</c:v>
                </c:pt>
                <c:pt idx="280">
                  <c:v>1.2638888888888899</c:v>
                </c:pt>
                <c:pt idx="281">
                  <c:v>1.2673611111111101</c:v>
                </c:pt>
                <c:pt idx="282">
                  <c:v>1.2708333333333299</c:v>
                </c:pt>
                <c:pt idx="283">
                  <c:v>1.27430555555555</c:v>
                </c:pt>
                <c:pt idx="284">
                  <c:v>1.2777777777777699</c:v>
                </c:pt>
                <c:pt idx="285">
                  <c:v>1.28125</c:v>
                </c:pt>
                <c:pt idx="286">
                  <c:v>1.2847222222222201</c:v>
                </c:pt>
                <c:pt idx="287">
                  <c:v>1.28819444444444</c:v>
                </c:pt>
              </c:numCache>
            </c:numRef>
          </c:cat>
          <c:val>
            <c:numRef>
              <c:f>'CareLink-Export-1583614360748'!$P$2:$P$289</c:f>
              <c:numCache>
                <c:formatCode>General</c:formatCode>
                <c:ptCount val="288"/>
                <c:pt idx="0">
                  <c:v>107</c:v>
                </c:pt>
                <c:pt idx="1">
                  <c:v>106</c:v>
                </c:pt>
                <c:pt idx="2">
                  <c:v>108</c:v>
                </c:pt>
                <c:pt idx="3">
                  <c:v>114</c:v>
                </c:pt>
                <c:pt idx="4">
                  <c:v>121</c:v>
                </c:pt>
                <c:pt idx="5">
                  <c:v>131</c:v>
                </c:pt>
                <c:pt idx="6">
                  <c:v>134</c:v>
                </c:pt>
                <c:pt idx="7">
                  <c:v>134</c:v>
                </c:pt>
                <c:pt idx="8">
                  <c:v>134</c:v>
                </c:pt>
                <c:pt idx="9">
                  <c:v>136</c:v>
                </c:pt>
                <c:pt idx="10">
                  <c:v>135</c:v>
                </c:pt>
                <c:pt idx="11">
                  <c:v>133</c:v>
                </c:pt>
                <c:pt idx="12">
                  <c:v>126</c:v>
                </c:pt>
                <c:pt idx="13">
                  <c:v>119</c:v>
                </c:pt>
                <c:pt idx="14">
                  <c:v>121</c:v>
                </c:pt>
                <c:pt idx="15">
                  <c:v>121</c:v>
                </c:pt>
                <c:pt idx="16">
                  <c:v>124</c:v>
                </c:pt>
                <c:pt idx="17">
                  <c:v>127</c:v>
                </c:pt>
                <c:pt idx="18">
                  <c:v>132</c:v>
                </c:pt>
                <c:pt idx="19">
                  <c:v>133</c:v>
                </c:pt>
                <c:pt idx="20">
                  <c:v>132</c:v>
                </c:pt>
                <c:pt idx="21">
                  <c:v>131</c:v>
                </c:pt>
                <c:pt idx="22">
                  <c:v>123</c:v>
                </c:pt>
                <c:pt idx="23">
                  <c:v>121</c:v>
                </c:pt>
                <c:pt idx="24">
                  <c:v>121</c:v>
                </c:pt>
                <c:pt idx="25">
                  <c:v>120</c:v>
                </c:pt>
                <c:pt idx="26">
                  <c:v>120</c:v>
                </c:pt>
                <c:pt idx="27">
                  <c:v>119</c:v>
                </c:pt>
                <c:pt idx="28">
                  <c:v>117</c:v>
                </c:pt>
                <c:pt idx="29">
                  <c:v>113</c:v>
                </c:pt>
                <c:pt idx="30">
                  <c:v>108</c:v>
                </c:pt>
                <c:pt idx="31">
                  <c:v>105</c:v>
                </c:pt>
                <c:pt idx="32">
                  <c:v>103</c:v>
                </c:pt>
                <c:pt idx="33">
                  <c:v>103</c:v>
                </c:pt>
                <c:pt idx="34">
                  <c:v>104</c:v>
                </c:pt>
                <c:pt idx="35">
                  <c:v>105</c:v>
                </c:pt>
                <c:pt idx="36">
                  <c:v>103</c:v>
                </c:pt>
                <c:pt idx="37">
                  <c:v>97</c:v>
                </c:pt>
                <c:pt idx="38">
                  <c:v>92</c:v>
                </c:pt>
                <c:pt idx="39">
                  <c:v>87</c:v>
                </c:pt>
                <c:pt idx="40">
                  <c:v>83</c:v>
                </c:pt>
                <c:pt idx="41">
                  <c:v>81</c:v>
                </c:pt>
                <c:pt idx="42">
                  <c:v>80</c:v>
                </c:pt>
                <c:pt idx="43">
                  <c:v>78</c:v>
                </c:pt>
                <c:pt idx="44">
                  <c:v>75</c:v>
                </c:pt>
                <c:pt idx="45">
                  <c:v>75</c:v>
                </c:pt>
                <c:pt idx="46">
                  <c:v>74</c:v>
                </c:pt>
                <c:pt idx="47">
                  <c:v>73</c:v>
                </c:pt>
                <c:pt idx="48">
                  <c:v>73</c:v>
                </c:pt>
                <c:pt idx="49">
                  <c:v>72</c:v>
                </c:pt>
                <c:pt idx="50">
                  <c:v>71</c:v>
                </c:pt>
                <c:pt idx="51">
                  <c:v>69</c:v>
                </c:pt>
                <c:pt idx="52">
                  <c:v>65</c:v>
                </c:pt>
                <c:pt idx="53">
                  <c:v>67</c:v>
                </c:pt>
                <c:pt idx="54">
                  <c:v>71</c:v>
                </c:pt>
                <c:pt idx="55">
                  <c:v>75</c:v>
                </c:pt>
                <c:pt idx="56">
                  <c:v>76</c:v>
                </c:pt>
                <c:pt idx="57">
                  <c:v>75</c:v>
                </c:pt>
                <c:pt idx="58">
                  <c:v>71</c:v>
                </c:pt>
                <c:pt idx="59">
                  <c:v>68</c:v>
                </c:pt>
                <c:pt idx="60">
                  <c:v>65</c:v>
                </c:pt>
                <c:pt idx="61">
                  <c:v>67</c:v>
                </c:pt>
                <c:pt idx="62">
                  <c:v>70</c:v>
                </c:pt>
                <c:pt idx="63">
                  <c:v>71</c:v>
                </c:pt>
                <c:pt idx="64">
                  <c:v>69</c:v>
                </c:pt>
                <c:pt idx="65">
                  <c:v>65</c:v>
                </c:pt>
                <c:pt idx="66">
                  <c:v>60</c:v>
                </c:pt>
                <c:pt idx="67">
                  <c:v>62</c:v>
                </c:pt>
                <c:pt idx="68">
                  <c:v>63</c:v>
                </c:pt>
                <c:pt idx="69">
                  <c:v>63</c:v>
                </c:pt>
                <c:pt idx="70">
                  <c:v>68</c:v>
                </c:pt>
                <c:pt idx="71">
                  <c:v>75</c:v>
                </c:pt>
                <c:pt idx="72">
                  <c:v>79</c:v>
                </c:pt>
                <c:pt idx="73">
                  <c:v>84</c:v>
                </c:pt>
                <c:pt idx="74">
                  <c:v>91</c:v>
                </c:pt>
                <c:pt idx="75">
                  <c:v>105</c:v>
                </c:pt>
                <c:pt idx="76">
                  <c:v>114</c:v>
                </c:pt>
                <c:pt idx="77">
                  <c:v>116</c:v>
                </c:pt>
                <c:pt idx="78">
                  <c:v>122</c:v>
                </c:pt>
                <c:pt idx="79">
                  <c:v>124</c:v>
                </c:pt>
                <c:pt idx="80">
                  <c:v>123</c:v>
                </c:pt>
                <c:pt idx="81">
                  <c:v>122</c:v>
                </c:pt>
                <c:pt idx="82">
                  <c:v>124</c:v>
                </c:pt>
                <c:pt idx="83">
                  <c:v>124</c:v>
                </c:pt>
                <c:pt idx="84">
                  <c:v>125</c:v>
                </c:pt>
                <c:pt idx="85">
                  <c:v>126</c:v>
                </c:pt>
                <c:pt idx="86">
                  <c:v>127</c:v>
                </c:pt>
                <c:pt idx="87">
                  <c:v>132</c:v>
                </c:pt>
                <c:pt idx="88">
                  <c:v>138</c:v>
                </c:pt>
                <c:pt idx="89">
                  <c:v>141</c:v>
                </c:pt>
                <c:pt idx="90">
                  <c:v>142</c:v>
                </c:pt>
                <c:pt idx="91">
                  <c:v>142</c:v>
                </c:pt>
                <c:pt idx="92">
                  <c:v>138</c:v>
                </c:pt>
                <c:pt idx="93">
                  <c:v>133</c:v>
                </c:pt>
                <c:pt idx="94">
                  <c:v>124</c:v>
                </c:pt>
                <c:pt idx="95">
                  <c:v>116</c:v>
                </c:pt>
                <c:pt idx="96">
                  <c:v>109</c:v>
                </c:pt>
                <c:pt idx="97">
                  <c:v>108</c:v>
                </c:pt>
                <c:pt idx="98">
                  <c:v>106</c:v>
                </c:pt>
                <c:pt idx="99">
                  <c:v>102</c:v>
                </c:pt>
                <c:pt idx="100">
                  <c:v>97</c:v>
                </c:pt>
                <c:pt idx="101">
                  <c:v>93</c:v>
                </c:pt>
                <c:pt idx="102">
                  <c:v>94</c:v>
                </c:pt>
                <c:pt idx="103">
                  <c:v>93</c:v>
                </c:pt>
                <c:pt idx="104">
                  <c:v>93</c:v>
                </c:pt>
                <c:pt idx="105">
                  <c:v>96</c:v>
                </c:pt>
                <c:pt idx="106">
                  <c:v>99</c:v>
                </c:pt>
                <c:pt idx="107">
                  <c:v>100</c:v>
                </c:pt>
                <c:pt idx="108">
                  <c:v>101</c:v>
                </c:pt>
                <c:pt idx="109">
                  <c:v>99</c:v>
                </c:pt>
                <c:pt idx="110">
                  <c:v>99</c:v>
                </c:pt>
                <c:pt idx="111">
                  <c:v>101</c:v>
                </c:pt>
                <c:pt idx="112">
                  <c:v>102</c:v>
                </c:pt>
                <c:pt idx="113">
                  <c:v>103</c:v>
                </c:pt>
                <c:pt idx="114">
                  <c:v>104</c:v>
                </c:pt>
                <c:pt idx="115">
                  <c:v>104</c:v>
                </c:pt>
                <c:pt idx="116">
                  <c:v>103</c:v>
                </c:pt>
                <c:pt idx="117">
                  <c:v>100</c:v>
                </c:pt>
                <c:pt idx="118">
                  <c:v>94</c:v>
                </c:pt>
                <c:pt idx="119">
                  <c:v>88</c:v>
                </c:pt>
                <c:pt idx="120">
                  <c:v>84</c:v>
                </c:pt>
                <c:pt idx="121">
                  <c:v>80</c:v>
                </c:pt>
                <c:pt idx="122">
                  <c:v>78</c:v>
                </c:pt>
                <c:pt idx="123">
                  <c:v>77</c:v>
                </c:pt>
                <c:pt idx="124">
                  <c:v>76</c:v>
                </c:pt>
                <c:pt idx="125">
                  <c:v>73</c:v>
                </c:pt>
                <c:pt idx="126">
                  <c:v>67</c:v>
                </c:pt>
                <c:pt idx="127">
                  <c:v>66</c:v>
                </c:pt>
                <c:pt idx="128">
                  <c:v>67</c:v>
                </c:pt>
                <c:pt idx="129">
                  <c:v>69</c:v>
                </c:pt>
                <c:pt idx="130">
                  <c:v>67</c:v>
                </c:pt>
                <c:pt idx="131">
                  <c:v>61</c:v>
                </c:pt>
                <c:pt idx="132">
                  <c:v>60</c:v>
                </c:pt>
                <c:pt idx="133">
                  <c:v>59</c:v>
                </c:pt>
                <c:pt idx="134">
                  <c:v>60</c:v>
                </c:pt>
                <c:pt idx="135">
                  <c:v>62</c:v>
                </c:pt>
                <c:pt idx="136">
                  <c:v>61</c:v>
                </c:pt>
                <c:pt idx="137">
                  <c:v>60</c:v>
                </c:pt>
                <c:pt idx="138">
                  <c:v>62</c:v>
                </c:pt>
                <c:pt idx="139">
                  <c:v>62</c:v>
                </c:pt>
                <c:pt idx="140">
                  <c:v>62</c:v>
                </c:pt>
                <c:pt idx="141">
                  <c:v>61</c:v>
                </c:pt>
                <c:pt idx="142">
                  <c:v>61</c:v>
                </c:pt>
                <c:pt idx="143">
                  <c:v>63</c:v>
                </c:pt>
                <c:pt idx="144">
                  <c:v>66</c:v>
                </c:pt>
                <c:pt idx="145">
                  <c:v>72</c:v>
                </c:pt>
                <c:pt idx="146">
                  <c:v>83</c:v>
                </c:pt>
                <c:pt idx="147">
                  <c:v>98</c:v>
                </c:pt>
                <c:pt idx="148">
                  <c:v>111</c:v>
                </c:pt>
                <c:pt idx="149">
                  <c:v>126</c:v>
                </c:pt>
                <c:pt idx="150">
                  <c:v>134</c:v>
                </c:pt>
                <c:pt idx="151">
                  <c:v>147</c:v>
                </c:pt>
                <c:pt idx="152">
                  <c:v>159</c:v>
                </c:pt>
                <c:pt idx="153">
                  <c:v>171</c:v>
                </c:pt>
                <c:pt idx="154">
                  <c:v>177</c:v>
                </c:pt>
                <c:pt idx="155">
                  <c:v>184</c:v>
                </c:pt>
                <c:pt idx="156">
                  <c:v>192</c:v>
                </c:pt>
                <c:pt idx="157">
                  <c:v>194</c:v>
                </c:pt>
                <c:pt idx="158">
                  <c:v>200</c:v>
                </c:pt>
                <c:pt idx="159">
                  <c:v>202</c:v>
                </c:pt>
                <c:pt idx="160">
                  <c:v>201</c:v>
                </c:pt>
                <c:pt idx="161">
                  <c:v>198</c:v>
                </c:pt>
                <c:pt idx="162">
                  <c:v>194</c:v>
                </c:pt>
                <c:pt idx="163">
                  <c:v>194</c:v>
                </c:pt>
                <c:pt idx="164">
                  <c:v>193</c:v>
                </c:pt>
                <c:pt idx="165">
                  <c:v>192</c:v>
                </c:pt>
                <c:pt idx="166">
                  <c:v>192</c:v>
                </c:pt>
                <c:pt idx="167">
                  <c:v>191</c:v>
                </c:pt>
                <c:pt idx="168">
                  <c:v>188</c:v>
                </c:pt>
                <c:pt idx="169">
                  <c:v>179</c:v>
                </c:pt>
                <c:pt idx="170">
                  <c:v>169</c:v>
                </c:pt>
                <c:pt idx="171">
                  <c:v>157</c:v>
                </c:pt>
                <c:pt idx="172">
                  <c:v>152</c:v>
                </c:pt>
                <c:pt idx="173">
                  <c:v>148</c:v>
                </c:pt>
                <c:pt idx="174">
                  <c:v>143</c:v>
                </c:pt>
                <c:pt idx="175">
                  <c:v>136</c:v>
                </c:pt>
                <c:pt idx="176">
                  <c:v>129</c:v>
                </c:pt>
                <c:pt idx="177">
                  <c:v>127</c:v>
                </c:pt>
                <c:pt idx="178">
                  <c:v>133</c:v>
                </c:pt>
                <c:pt idx="179">
                  <c:v>140</c:v>
                </c:pt>
                <c:pt idx="180">
                  <c:v>148</c:v>
                </c:pt>
                <c:pt idx="181">
                  <c:v>151</c:v>
                </c:pt>
                <c:pt idx="182">
                  <c:v>154</c:v>
                </c:pt>
                <c:pt idx="183">
                  <c:v>159</c:v>
                </c:pt>
                <c:pt idx="184">
                  <c:v>158</c:v>
                </c:pt>
                <c:pt idx="185">
                  <c:v>156</c:v>
                </c:pt>
                <c:pt idx="186">
                  <c:v>153</c:v>
                </c:pt>
                <c:pt idx="187">
                  <c:v>149</c:v>
                </c:pt>
                <c:pt idx="188">
                  <c:v>144</c:v>
                </c:pt>
                <c:pt idx="189">
                  <c:v>135</c:v>
                </c:pt>
                <c:pt idx="190">
                  <c:v>126</c:v>
                </c:pt>
                <c:pt idx="191">
                  <c:v>120</c:v>
                </c:pt>
                <c:pt idx="192">
                  <c:v>118</c:v>
                </c:pt>
                <c:pt idx="193">
                  <c:v>118</c:v>
                </c:pt>
                <c:pt idx="194">
                  <c:v>117</c:v>
                </c:pt>
                <c:pt idx="195">
                  <c:v>115</c:v>
                </c:pt>
                <c:pt idx="196">
                  <c:v>112</c:v>
                </c:pt>
                <c:pt idx="197">
                  <c:v>110</c:v>
                </c:pt>
                <c:pt idx="198">
                  <c:v>108</c:v>
                </c:pt>
                <c:pt idx="199">
                  <c:v>105</c:v>
                </c:pt>
                <c:pt idx="200">
                  <c:v>98</c:v>
                </c:pt>
                <c:pt idx="201">
                  <c:v>93</c:v>
                </c:pt>
                <c:pt idx="202">
                  <c:v>93</c:v>
                </c:pt>
                <c:pt idx="203">
                  <c:v>94</c:v>
                </c:pt>
                <c:pt idx="204">
                  <c:v>95</c:v>
                </c:pt>
                <c:pt idx="205">
                  <c:v>93</c:v>
                </c:pt>
                <c:pt idx="206">
                  <c:v>93</c:v>
                </c:pt>
                <c:pt idx="207">
                  <c:v>93</c:v>
                </c:pt>
                <c:pt idx="208">
                  <c:v>90</c:v>
                </c:pt>
                <c:pt idx="209">
                  <c:v>85</c:v>
                </c:pt>
                <c:pt idx="210">
                  <c:v>79</c:v>
                </c:pt>
                <c:pt idx="211">
                  <c:v>75</c:v>
                </c:pt>
                <c:pt idx="212">
                  <c:v>73</c:v>
                </c:pt>
                <c:pt idx="213">
                  <c:v>72</c:v>
                </c:pt>
                <c:pt idx="214">
                  <c:v>72</c:v>
                </c:pt>
                <c:pt idx="215">
                  <c:v>72</c:v>
                </c:pt>
                <c:pt idx="216">
                  <c:v>72</c:v>
                </c:pt>
                <c:pt idx="217">
                  <c:v>72</c:v>
                </c:pt>
                <c:pt idx="218">
                  <c:v>72</c:v>
                </c:pt>
                <c:pt idx="219">
                  <c:v>72</c:v>
                </c:pt>
                <c:pt idx="220">
                  <c:v>72</c:v>
                </c:pt>
                <c:pt idx="221">
                  <c:v>74</c:v>
                </c:pt>
                <c:pt idx="222">
                  <c:v>74</c:v>
                </c:pt>
                <c:pt idx="223">
                  <c:v>74</c:v>
                </c:pt>
                <c:pt idx="224">
                  <c:v>74</c:v>
                </c:pt>
                <c:pt idx="225">
                  <c:v>73</c:v>
                </c:pt>
                <c:pt idx="226">
                  <c:v>71</c:v>
                </c:pt>
                <c:pt idx="227">
                  <c:v>70</c:v>
                </c:pt>
                <c:pt idx="228">
                  <c:v>70</c:v>
                </c:pt>
                <c:pt idx="229">
                  <c:v>71</c:v>
                </c:pt>
                <c:pt idx="230">
                  <c:v>74</c:v>
                </c:pt>
                <c:pt idx="231">
                  <c:v>77</c:v>
                </c:pt>
                <c:pt idx="232">
                  <c:v>78</c:v>
                </c:pt>
                <c:pt idx="233">
                  <c:v>79</c:v>
                </c:pt>
                <c:pt idx="234">
                  <c:v>78</c:v>
                </c:pt>
                <c:pt idx="235">
                  <c:v>76</c:v>
                </c:pt>
                <c:pt idx="236">
                  <c:v>76</c:v>
                </c:pt>
                <c:pt idx="237">
                  <c:v>74</c:v>
                </c:pt>
                <c:pt idx="238">
                  <c:v>72</c:v>
                </c:pt>
                <c:pt idx="239">
                  <c:v>72</c:v>
                </c:pt>
                <c:pt idx="240">
                  <c:v>74</c:v>
                </c:pt>
                <c:pt idx="241">
                  <c:v>73</c:v>
                </c:pt>
                <c:pt idx="242">
                  <c:v>72</c:v>
                </c:pt>
                <c:pt idx="243">
                  <c:v>72</c:v>
                </c:pt>
                <c:pt idx="244">
                  <c:v>70</c:v>
                </c:pt>
                <c:pt idx="245">
                  <c:v>70</c:v>
                </c:pt>
                <c:pt idx="246">
                  <c:v>73</c:v>
                </c:pt>
                <c:pt idx="247">
                  <c:v>73</c:v>
                </c:pt>
                <c:pt idx="248">
                  <c:v>73</c:v>
                </c:pt>
                <c:pt idx="249">
                  <c:v>71</c:v>
                </c:pt>
                <c:pt idx="250">
                  <c:v>68</c:v>
                </c:pt>
                <c:pt idx="251">
                  <c:v>67</c:v>
                </c:pt>
                <c:pt idx="252">
                  <c:v>70</c:v>
                </c:pt>
                <c:pt idx="253">
                  <c:v>80</c:v>
                </c:pt>
                <c:pt idx="254">
                  <c:v>90</c:v>
                </c:pt>
                <c:pt idx="255">
                  <c:v>96</c:v>
                </c:pt>
                <c:pt idx="256">
                  <c:v>100</c:v>
                </c:pt>
                <c:pt idx="257">
                  <c:v>106</c:v>
                </c:pt>
                <c:pt idx="258">
                  <c:v>116</c:v>
                </c:pt>
                <c:pt idx="259">
                  <c:v>127</c:v>
                </c:pt>
                <c:pt idx="260">
                  <c:v>135</c:v>
                </c:pt>
                <c:pt idx="261">
                  <c:v>142</c:v>
                </c:pt>
                <c:pt idx="262">
                  <c:v>148</c:v>
                </c:pt>
                <c:pt idx="263">
                  <c:v>150</c:v>
                </c:pt>
                <c:pt idx="264">
                  <c:v>154</c:v>
                </c:pt>
                <c:pt idx="265">
                  <c:v>154</c:v>
                </c:pt>
                <c:pt idx="266">
                  <c:v>157</c:v>
                </c:pt>
                <c:pt idx="267">
                  <c:v>157</c:v>
                </c:pt>
                <c:pt idx="268">
                  <c:v>154</c:v>
                </c:pt>
              </c:numCache>
            </c:numRef>
          </c:val>
          <c:smooth val="0"/>
          <c:extLst>
            <c:ext xmlns:c16="http://schemas.microsoft.com/office/drawing/2014/chart" uri="{C3380CC4-5D6E-409C-BE32-E72D297353CC}">
              <c16:uniqueId val="{00000003-1D6E-466F-AD59-AFE064075CA4}"/>
            </c:ext>
          </c:extLst>
        </c:ser>
        <c:dLbls>
          <c:showLegendKey val="0"/>
          <c:showVal val="0"/>
          <c:showCatName val="0"/>
          <c:showSerName val="0"/>
          <c:showPercent val="0"/>
          <c:showBubbleSize val="0"/>
        </c:dLbls>
        <c:smooth val="0"/>
        <c:axId val="438206712"/>
        <c:axId val="438207032"/>
      </c:lineChart>
      <c:catAx>
        <c:axId val="438206712"/>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endParaRPr lang="en-US"/>
          </a:p>
        </c:txPr>
        <c:crossAx val="438207032"/>
        <c:crosses val="autoZero"/>
        <c:auto val="1"/>
        <c:lblAlgn val="ctr"/>
        <c:lblOffset val="100"/>
        <c:tickLblSkip val="36"/>
        <c:noMultiLvlLbl val="0"/>
      </c:catAx>
      <c:valAx>
        <c:axId val="438207032"/>
        <c:scaling>
          <c:orientation val="minMax"/>
          <c:max val="350"/>
        </c:scaling>
        <c:delete val="0"/>
        <c:axPos val="l"/>
        <c:title>
          <c:tx>
            <c:rich>
              <a:bodyPr rot="-540000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r>
                  <a:rPr lang="en-US" sz="2600" dirty="0"/>
                  <a:t>Blood glucose (mg/dL)</a:t>
                </a:r>
              </a:p>
            </c:rich>
          </c:tx>
          <c:overlay val="0"/>
          <c:spPr>
            <a:noFill/>
            <a:ln>
              <a:noFill/>
            </a:ln>
            <a:effectLst/>
          </c:spPr>
          <c:txPr>
            <a:bodyPr rot="-540000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600" b="0" i="0" u="none" strike="noStrike" kern="1200" baseline="0">
                <a:solidFill>
                  <a:schemeClr val="tx1">
                    <a:lumMod val="65000"/>
                    <a:lumOff val="35000"/>
                  </a:schemeClr>
                </a:solidFill>
                <a:latin typeface="+mn-lt"/>
                <a:ea typeface="+mn-ea"/>
                <a:cs typeface="+mn-cs"/>
              </a:defRPr>
            </a:pPr>
            <a:endParaRPr lang="en-US"/>
          </a:p>
        </c:txPr>
        <c:crossAx val="43820671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D43A2418-F495-4D50-B7F7-DC24218A40E1}" type="datetimeFigureOut">
              <a:rPr lang="en-US" smtClean="0"/>
              <a:t>12/6/2022</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CCAA169D-B74E-430C-ACE2-3C3DF6CE7C11}" type="slidenum">
              <a:rPr lang="en-US" smtClean="0"/>
              <a:t>‹#›</a:t>
            </a:fld>
            <a:endParaRPr lang="en-US"/>
          </a:p>
        </p:txBody>
      </p:sp>
    </p:spTree>
    <p:extLst>
      <p:ext uri="{BB962C8B-B14F-4D97-AF65-F5344CB8AC3E}">
        <p14:creationId xmlns:p14="http://schemas.microsoft.com/office/powerpoint/2010/main" val="101577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r>
              <a:rPr lang="en-US" dirty="0"/>
              <a:t>My team has extensively published together and includes Stu </a:t>
            </a:r>
            <a:r>
              <a:rPr lang="en-US" dirty="0" err="1"/>
              <a:t>Weinzimer</a:t>
            </a:r>
            <a:r>
              <a:rPr lang="en-US" dirty="0"/>
              <a:t> a world expert in CGM and experienced industry collaborator with Medtronic, Mark Gerstein a world-leading machine learning expert, and Lisa </a:t>
            </a:r>
            <a:r>
              <a:rPr lang="en-US" dirty="0" err="1"/>
              <a:t>Fucito</a:t>
            </a:r>
            <a:r>
              <a:rPr lang="en-US" dirty="0"/>
              <a:t> a behavioral psychologist. </a:t>
            </a:r>
          </a:p>
        </p:txBody>
      </p:sp>
      <p:sp>
        <p:nvSpPr>
          <p:cNvPr id="4" name="Slide Number Placeholder 3"/>
          <p:cNvSpPr>
            <a:spLocks noGrp="1"/>
          </p:cNvSpPr>
          <p:nvPr>
            <p:ph type="sldNum" sz="quarter" idx="5"/>
          </p:nvPr>
        </p:nvSpPr>
        <p:spPr/>
        <p:txBody>
          <a:bodyPr/>
          <a:lstStyle/>
          <a:p>
            <a:pPr>
              <a:defRPr/>
            </a:pPr>
            <a:fld id="{46D80F51-580D-4C93-B6FD-2FA912EE1CE4}" type="slidenum">
              <a:rPr lang="en-US" smtClean="0"/>
              <a:pPr>
                <a:defRPr/>
              </a:pPr>
              <a:t>1</a:t>
            </a:fld>
            <a:endParaRPr lang="en-US"/>
          </a:p>
        </p:txBody>
      </p:sp>
    </p:spTree>
    <p:extLst>
      <p:ext uri="{BB962C8B-B14F-4D97-AF65-F5344CB8AC3E}">
        <p14:creationId xmlns:p14="http://schemas.microsoft.com/office/powerpoint/2010/main" val="240627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2 diabetes is insensitivity to insulin with eventual burnout of ability to make insulin. It features chronically elevated blood sugar leading to long-term heart disease, nerve damage, blindness, and death. It currently affects almost half a billion people including 34 million Americans, is increasing in correlation with the obesity epidemic, and incurs almost $10k per patient per year in direct medical costs alone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Continuous glucose monitoring has revolutionized diabetes care by replacing snapshot </a:t>
            </a:r>
            <a:r>
              <a:rPr lang="en-US" dirty="0" err="1"/>
              <a:t>fingersticks</a:t>
            </a:r>
            <a:r>
              <a:rPr lang="en-US" dirty="0"/>
              <a:t> with directional trends and 24 hour analysis of variability. </a:t>
            </a:r>
            <a:r>
              <a:rPr lang="en-US" b="1" dirty="0"/>
              <a:t>But unfortunately, CGMs are only utilized to monitor safety of insulin medication after it is started</a:t>
            </a:r>
            <a:r>
              <a:rPr lang="en-US" dirty="0"/>
              <a:t>. </a:t>
            </a:r>
            <a:r>
              <a:rPr lang="en-US" b="1" u="sng" dirty="0"/>
              <a:t>We are missing the opportunity to apply CGM as a therapeutic to guide exercise intervention</a:t>
            </a:r>
            <a:r>
              <a:rPr lang="en-US" dirty="0"/>
              <a:t>.</a:t>
            </a:r>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CCAA169D-B74E-430C-ACE2-3C3DF6CE7C11}" type="slidenum">
              <a:rPr lang="en-US" smtClean="0"/>
              <a:t>2</a:t>
            </a:fld>
            <a:endParaRPr lang="en-US"/>
          </a:p>
        </p:txBody>
      </p:sp>
    </p:spTree>
    <p:extLst>
      <p:ext uri="{BB962C8B-B14F-4D97-AF65-F5344CB8AC3E}">
        <p14:creationId xmlns:p14="http://schemas.microsoft.com/office/powerpoint/2010/main" val="135847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r>
              <a:rPr lang="en-US" dirty="0"/>
              <a:t>Exercise is first line defense strategy to mitigate or reverse early-stage type 2 diabetes by improving metabolic regulation, before piling on costly medications. (Diabetes medications are not even recommended unless adjunctive with exercise.)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exercise can make blood glucose up or down; patients get frustrated and discouraged by this unpredictability and the related symptoms. Doctors say “by the time blood glucose is high, it’s too late to exercise because the patient feels unwell.” This just means the exercise is not being tailored; when blood glucose is 200, you need different exercise than when it is 100. </a:t>
            </a:r>
          </a:p>
          <a:p>
            <a:endParaRPr lang="en-US" dirty="0"/>
          </a:p>
          <a:p>
            <a:r>
              <a:rPr lang="en-US" dirty="0"/>
              <a:t>But no technologies analyze exercise &amp; CGM trends. They lack the real-time responsiveness and informed, nuanced exercise guidance. They don’t know the difference between a step and a bicep curl.</a:t>
            </a:r>
          </a:p>
          <a:p>
            <a:endParaRPr lang="en-US" dirty="0"/>
          </a:p>
          <a:p>
            <a:r>
              <a:rPr lang="en-US" dirty="0"/>
              <a:t>We are missing a major opportunity to combine these tools and losing the 71% of the type 2 diabetes market that do not receive insulin and have expressed high interest in such a product.</a:t>
            </a:r>
          </a:p>
          <a:p>
            <a:endParaRPr lang="en-US" dirty="0"/>
          </a:p>
          <a:p>
            <a:r>
              <a:rPr lang="en-US" dirty="0"/>
              <a:t>From Amy: </a:t>
            </a:r>
          </a:p>
          <a:p>
            <a:r>
              <a:rPr lang="en-US" dirty="0"/>
              <a:t>*abbreviate last bullet</a:t>
            </a:r>
          </a:p>
          <a:p>
            <a:endParaRPr lang="en-US" dirty="0"/>
          </a:p>
          <a:p>
            <a:endParaRPr lang="en-US" dirty="0"/>
          </a:p>
          <a:p>
            <a:endParaRPr lang="en-US" dirty="0"/>
          </a:p>
          <a:p>
            <a:r>
              <a:rPr lang="en-US" dirty="0"/>
              <a:t>NOTES FROM ILIAS: </a:t>
            </a:r>
          </a:p>
          <a:p>
            <a:r>
              <a:rPr lang="en-US" dirty="0"/>
              <a:t>*The two JAMA articles about using CGM. Benefit went away after stopping CGM. This is showing that lifestyle was modified. Ehrhardt’s studies. </a:t>
            </a:r>
          </a:p>
          <a:p>
            <a:endParaRPr lang="en-US" dirty="0"/>
          </a:p>
          <a:p>
            <a:endParaRPr lang="en-US" dirty="0"/>
          </a:p>
          <a:p>
            <a:r>
              <a:rPr lang="en-US" u="sng" dirty="0"/>
              <a:t>OLD NOTES</a:t>
            </a:r>
          </a:p>
          <a:p>
            <a:endParaRPr lang="en-US" dirty="0"/>
          </a:p>
          <a:p>
            <a:endParaRPr lang="en-US" dirty="0"/>
          </a:p>
          <a:p>
            <a:r>
              <a:rPr lang="en-US" dirty="0"/>
              <a:t>FROM AMY:</a:t>
            </a:r>
          </a:p>
          <a:p>
            <a:r>
              <a:rPr lang="en-US" dirty="0"/>
              <a:t>*don’t need complete sentences. </a:t>
            </a:r>
          </a:p>
          <a:p>
            <a:r>
              <a:rPr lang="en-US" dirty="0"/>
              <a:t>Remove “currently”. Remove “to provide therapeutic exercise for type 2 diabetes”</a:t>
            </a:r>
          </a:p>
          <a:p>
            <a:r>
              <a:rPr lang="en-US" dirty="0"/>
              <a:t>Remove “despite”. “Exercise is first-line therapy” </a:t>
            </a:r>
          </a:p>
          <a:p>
            <a:r>
              <a:rPr lang="en-US" dirty="0"/>
              <a:t>(more telegraphic)</a:t>
            </a:r>
          </a:p>
          <a:p>
            <a:endParaRPr lang="en-US" dirty="0"/>
          </a:p>
          <a:p>
            <a:endParaRPr lang="en-US" dirty="0"/>
          </a:p>
          <a:p>
            <a:r>
              <a:rPr lang="en-US" dirty="0"/>
              <a:t>COMENTS: </a:t>
            </a:r>
          </a:p>
          <a:p>
            <a:r>
              <a:rPr lang="en-US" dirty="0"/>
              <a:t>Why can’t existing companies do what we are trying to do</a:t>
            </a:r>
          </a:p>
          <a:p>
            <a:r>
              <a:rPr lang="en-US" dirty="0"/>
              <a:t>Should we develop a new product? Versus AI in an existing product? </a:t>
            </a:r>
          </a:p>
        </p:txBody>
      </p:sp>
      <p:sp>
        <p:nvSpPr>
          <p:cNvPr id="4" name="Slide Number Placeholder 3"/>
          <p:cNvSpPr>
            <a:spLocks noGrp="1"/>
          </p:cNvSpPr>
          <p:nvPr>
            <p:ph type="sldNum" sz="quarter" idx="5"/>
          </p:nvPr>
        </p:nvSpPr>
        <p:spPr/>
        <p:txBody>
          <a:bodyPr/>
          <a:lstStyle/>
          <a:p>
            <a:fld id="{CCAA169D-B74E-430C-ACE2-3C3DF6CE7C11}" type="slidenum">
              <a:rPr lang="en-US" smtClean="0"/>
              <a:t>3</a:t>
            </a:fld>
            <a:endParaRPr lang="en-US"/>
          </a:p>
        </p:txBody>
      </p:sp>
    </p:spTree>
    <p:extLst>
      <p:ext uri="{BB962C8B-B14F-4D97-AF65-F5344CB8AC3E}">
        <p14:creationId xmlns:p14="http://schemas.microsoft.com/office/powerpoint/2010/main" val="194788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r>
              <a:rPr lang="en-US" dirty="0"/>
              <a:t>Hence, my proposal of Combination Therapy. Combine CGM and diabetes specific digital fitness guidance to find the right exercise at the right time for each patient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AA169D-B74E-430C-ACE2-3C3DF6CE7C11}" type="slidenum">
              <a:rPr lang="en-US" smtClean="0"/>
              <a:t>4</a:t>
            </a:fld>
            <a:endParaRPr lang="en-US"/>
          </a:p>
        </p:txBody>
      </p:sp>
    </p:spTree>
    <p:extLst>
      <p:ext uri="{BB962C8B-B14F-4D97-AF65-F5344CB8AC3E}">
        <p14:creationId xmlns:p14="http://schemas.microsoft.com/office/powerpoint/2010/main" val="23981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dirty="0"/>
              <a:t>Therefore I will use </a:t>
            </a:r>
            <a:r>
              <a:rPr lang="en-US" dirty="0" err="1"/>
              <a:t>Blavatnik</a:t>
            </a:r>
            <a:r>
              <a:rPr lang="en-US" dirty="0"/>
              <a:t> funds to develop an AI-powered mobile application to personalize exercise according to CGM data. Cloud inputs will include the CGM, patient surveys, and the attributes of their exercise just completed based on our tagged library of 700 exercise videos and fitness smartwatch data. Machine-learning will predict their individual glucose response and recommend exercise videos on subsequent days. </a:t>
            </a:r>
          </a:p>
        </p:txBody>
      </p:sp>
      <p:sp>
        <p:nvSpPr>
          <p:cNvPr id="4" name="Slide Number Placeholder 3"/>
          <p:cNvSpPr>
            <a:spLocks noGrp="1"/>
          </p:cNvSpPr>
          <p:nvPr>
            <p:ph type="sldNum" sz="quarter" idx="10"/>
          </p:nvPr>
        </p:nvSpPr>
        <p:spPr/>
        <p:txBody>
          <a:bodyPr/>
          <a:lstStyle/>
          <a:p>
            <a:fld id="{E863C58B-ACCF-4E4E-8887-212C7322DC2B}" type="slidenum">
              <a:rPr lang="en-US" smtClean="0"/>
              <a:t>5</a:t>
            </a:fld>
            <a:endParaRPr lang="en-US"/>
          </a:p>
        </p:txBody>
      </p:sp>
    </p:spTree>
    <p:extLst>
      <p:ext uri="{BB962C8B-B14F-4D97-AF65-F5344CB8AC3E}">
        <p14:creationId xmlns:p14="http://schemas.microsoft.com/office/powerpoint/2010/main" val="412770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r>
              <a:rPr lang="en-US" dirty="0"/>
              <a:t>The recommendations are followed up with graphics of short-term and long-term results in relation to goals.</a:t>
            </a:r>
          </a:p>
          <a:p>
            <a:endParaRPr lang="en-US" b="1" dirty="0"/>
          </a:p>
          <a:p>
            <a:endParaRPr lang="en-US" dirty="0"/>
          </a:p>
        </p:txBody>
      </p:sp>
      <p:sp>
        <p:nvSpPr>
          <p:cNvPr id="4" name="Slide Number Placeholder 3"/>
          <p:cNvSpPr>
            <a:spLocks noGrp="1"/>
          </p:cNvSpPr>
          <p:nvPr>
            <p:ph type="sldNum" sz="quarter" idx="5"/>
          </p:nvPr>
        </p:nvSpPr>
        <p:spPr/>
        <p:txBody>
          <a:bodyPr/>
          <a:lstStyle/>
          <a:p>
            <a:fld id="{CCAA169D-B74E-430C-ACE2-3C3DF6CE7C11}" type="slidenum">
              <a:rPr lang="en-US" smtClean="0"/>
              <a:t>6</a:t>
            </a:fld>
            <a:endParaRPr lang="en-US"/>
          </a:p>
        </p:txBody>
      </p:sp>
    </p:spTree>
    <p:extLst>
      <p:ext uri="{BB962C8B-B14F-4D97-AF65-F5344CB8AC3E}">
        <p14:creationId xmlns:p14="http://schemas.microsoft.com/office/powerpoint/2010/main" val="178340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0"/>
              </a:spcAft>
              <a:buClrTx/>
              <a:buSzTx/>
              <a:buFontTx/>
              <a:buNone/>
              <a:tabLst/>
              <a:defRPr/>
            </a:pPr>
            <a:br>
              <a:rPr lang="en-US" dirty="0"/>
            </a:br>
            <a:endParaRPr lang="en-US" dirty="0"/>
          </a:p>
          <a:p>
            <a:pPr marL="0" marR="0" lvl="0" indent="0" algn="l" defTabSz="914400" rtl="0" eaLnBrk="1" fontAlgn="base" latinLnBrk="0" hangingPunct="1">
              <a:lnSpc>
                <a:spcPct val="107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7000"/>
              </a:lnSpc>
              <a:spcBef>
                <a:spcPts val="0"/>
              </a:spcBef>
              <a:spcAft>
                <a:spcPts val="0"/>
              </a:spcAft>
              <a:buClrTx/>
              <a:buSzTx/>
              <a:buFontTx/>
              <a:buNone/>
              <a:tabLst/>
              <a:defRPr/>
            </a:pPr>
            <a:r>
              <a:rPr lang="en-US" dirty="0"/>
              <a:t>I started investigating this by enrolling patients with insulin-dependent diabetes already using CGM and supplementing their </a:t>
            </a:r>
            <a:r>
              <a:rPr lang="en-US" b="1" u="sng" dirty="0"/>
              <a:t>standard CGM app with overlaid graphs showing how their exercise and sugars were related (as illustrated in the left-hand graph)</a:t>
            </a:r>
            <a:r>
              <a:rPr lang="en-US" dirty="0"/>
              <a:t> also discussed these graphs in a motivational enhancement therapy session so I could deliver data-driven insights and perceive their reactions. The results were promising as you can see all the patients in blue on this histogram increased their weekly exercise minutes after 10 weeks and only a small number were stagnant or worse.  They also said these discussions where they saw their data overlaid was the most appealing component.</a:t>
            </a:r>
          </a:p>
          <a:p>
            <a:pPr marL="0" marR="0" fontAlgn="base">
              <a:lnSpc>
                <a:spcPct val="107000"/>
              </a:lnSpc>
              <a:spcBef>
                <a:spcPts val="0"/>
              </a:spcBef>
              <a:spcAft>
                <a:spcPts val="0"/>
              </a:spcAft>
            </a:pPr>
            <a:endParaRPr lang="en-US" dirty="0"/>
          </a:p>
          <a:p>
            <a:pPr marL="0" marR="0" fontAlgn="base">
              <a:lnSpc>
                <a:spcPct val="107000"/>
              </a:lnSpc>
              <a:spcBef>
                <a:spcPts val="0"/>
              </a:spcBef>
              <a:spcAft>
                <a:spcPts val="0"/>
              </a:spcAft>
            </a:pPr>
            <a:r>
              <a:rPr lang="en-US" dirty="0"/>
              <a:t>In my second study, I expanded to the target audience of the new product: I interviewed or surveyed 21 patients with non-insulin dependent type 2 diabetes and 10 of their healthcare providers. There was 80-90% positive reactions and expression of frustration that CGM is not currently covered by their insurance. </a:t>
            </a:r>
          </a:p>
          <a:p>
            <a:pPr marL="0" marR="0" fontAlgn="base">
              <a:lnSpc>
                <a:spcPct val="107000"/>
              </a:lnSpc>
              <a:spcBef>
                <a:spcPts val="0"/>
              </a:spcBef>
              <a:spcAft>
                <a:spcPts val="0"/>
              </a:spcAft>
            </a:pPr>
            <a:endParaRPr lang="en-US" dirty="0"/>
          </a:p>
          <a:p>
            <a:pPr marL="0" marR="0" fontAlgn="base">
              <a:lnSpc>
                <a:spcPct val="107000"/>
              </a:lnSpc>
              <a:spcBef>
                <a:spcPts val="0"/>
              </a:spcBef>
              <a:spcAft>
                <a:spcPts val="0"/>
              </a:spcAft>
            </a:pPr>
            <a:r>
              <a:rPr lang="en-US" dirty="0"/>
              <a:t>In summary, combination therapy is helpful beyond CGM alone. The non-insulin dependent diabetes cohort has high interest in becoming new adopters. </a:t>
            </a:r>
          </a:p>
          <a:p>
            <a:pPr marL="0" marR="0" fontAlgn="base">
              <a:lnSpc>
                <a:spcPct val="107000"/>
              </a:lnSpc>
              <a:spcBef>
                <a:spcPts val="0"/>
              </a:spcBef>
              <a:spcAft>
                <a:spcPts val="0"/>
              </a:spcAft>
            </a:pPr>
            <a:endParaRPr lang="en-US" dirty="0"/>
          </a:p>
          <a:p>
            <a:pPr marL="0" marR="0" fontAlgn="base">
              <a:lnSpc>
                <a:spcPct val="107000"/>
              </a:lnSpc>
              <a:spcBef>
                <a:spcPts val="0"/>
              </a:spcBef>
              <a:spcAft>
                <a:spcPts val="0"/>
              </a:spcAft>
            </a:pPr>
            <a:r>
              <a:rPr lang="en-US" dirty="0"/>
              <a:t>From Irene: </a:t>
            </a:r>
          </a:p>
          <a:p>
            <a:pPr marL="0" marR="0" fontAlgn="base">
              <a:lnSpc>
                <a:spcPct val="107000"/>
              </a:lnSpc>
              <a:spcBef>
                <a:spcPts val="0"/>
              </a:spcBef>
              <a:spcAft>
                <a:spcPts val="0"/>
              </a:spcAft>
            </a:pPr>
            <a:endParaRPr lang="en-US" dirty="0"/>
          </a:p>
          <a:p>
            <a:pPr marL="0" marR="0" fontAlgn="base">
              <a:lnSpc>
                <a:spcPct val="107000"/>
              </a:lnSpc>
              <a:spcBef>
                <a:spcPts val="0"/>
              </a:spcBef>
              <a:spcAft>
                <a:spcPts val="0"/>
              </a:spcAft>
            </a:pPr>
            <a:endParaRPr lang="en-US" dirty="0"/>
          </a:p>
          <a:p>
            <a:pPr marL="0" marR="0" fontAlgn="base">
              <a:lnSpc>
                <a:spcPct val="107000"/>
              </a:lnSpc>
              <a:spcBef>
                <a:spcPts val="0"/>
              </a:spcBef>
              <a:spcAft>
                <a:spcPts val="0"/>
              </a:spcAft>
            </a:pPr>
            <a:endParaRPr lang="en-US" dirty="0"/>
          </a:p>
          <a:p>
            <a:pPr marL="0" marR="0" fontAlgn="base">
              <a:lnSpc>
                <a:spcPct val="107000"/>
              </a:lnSpc>
              <a:spcBef>
                <a:spcPts val="0"/>
              </a:spcBef>
              <a:spcAft>
                <a:spcPts val="0"/>
              </a:spcAft>
            </a:pPr>
            <a:r>
              <a:rPr lang="en-US" dirty="0"/>
              <a:t>From Charlie: </a:t>
            </a:r>
          </a:p>
          <a:p>
            <a:pPr marL="0" marR="0" fontAlgn="base">
              <a:lnSpc>
                <a:spcPct val="107000"/>
              </a:lnSpc>
              <a:spcBef>
                <a:spcPts val="0"/>
              </a:spcBef>
              <a:spcAft>
                <a:spcPts val="0"/>
              </a:spcAft>
            </a:pPr>
            <a:r>
              <a:rPr lang="en-US" dirty="0"/>
              <a:t>Study #2: exercise based on BG helps patients improve A1c. </a:t>
            </a:r>
          </a:p>
          <a:p>
            <a:pPr marL="0" marR="0" fontAlgn="base">
              <a:lnSpc>
                <a:spcPct val="107000"/>
              </a:lnSpc>
              <a:spcBef>
                <a:spcPts val="0"/>
              </a:spcBef>
              <a:spcAft>
                <a:spcPts val="0"/>
              </a:spcAft>
            </a:pPr>
            <a:r>
              <a:rPr lang="en-US" dirty="0" err="1"/>
              <a:t>LivingWell</a:t>
            </a:r>
            <a:r>
              <a:rPr lang="en-US" dirty="0"/>
              <a:t> Cares Study. 1.9% A1c improvement. Therapies in diabetes are evaluated by impact on A1c. This is what determines drug decisions. </a:t>
            </a:r>
          </a:p>
          <a:p>
            <a:pPr marL="0" marR="0" fontAlgn="base">
              <a:lnSpc>
                <a:spcPct val="107000"/>
              </a:lnSpc>
              <a:spcBef>
                <a:spcPts val="0"/>
              </a:spcBef>
              <a:spcAft>
                <a:spcPts val="0"/>
              </a:spcAft>
            </a:pPr>
            <a:endParaRPr lang="en-US" dirty="0"/>
          </a:p>
          <a:p>
            <a:pPr marL="0" marR="0" fontAlgn="base">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CCAA169D-B74E-430C-ACE2-3C3DF6CE7C11}" type="slidenum">
              <a:rPr lang="en-US" smtClean="0"/>
              <a:t>7</a:t>
            </a:fld>
            <a:endParaRPr lang="en-US"/>
          </a:p>
        </p:txBody>
      </p:sp>
    </p:spTree>
    <p:extLst>
      <p:ext uri="{BB962C8B-B14F-4D97-AF65-F5344CB8AC3E}">
        <p14:creationId xmlns:p14="http://schemas.microsoft.com/office/powerpoint/2010/main" val="147471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r>
              <a:rPr lang="en-US" dirty="0"/>
              <a:t>As I said it’s a large market nationally and globally. 24M Americans with T2D not yet on insulin. 330M globally. </a:t>
            </a:r>
          </a:p>
          <a:p>
            <a:r>
              <a:rPr lang="en-US" dirty="0"/>
              <a:t>Apps have been shown to de-escalate drug requirements. </a:t>
            </a:r>
          </a:p>
          <a:p>
            <a:endParaRPr lang="en-US" dirty="0"/>
          </a:p>
          <a:p>
            <a:r>
              <a:rPr lang="en-US" dirty="0"/>
              <a:t>The direct medical costs are $10k per patient per year, of which about half is medications which quickly escalate. Mobile apps have been shown to achieve de-escalation. We also know there’s precedent for health systems to pay for these apps. And, even if we assume just 50% of the eligible patients uptake the app, that would still be hundreds of thousands in a large healthcare system. </a:t>
            </a:r>
          </a:p>
          <a:p>
            <a:endParaRPr lang="en-US" dirty="0"/>
          </a:p>
          <a:p>
            <a:r>
              <a:rPr lang="en-US" dirty="0"/>
              <a:t>From Amy: </a:t>
            </a:r>
          </a:p>
          <a:p>
            <a:r>
              <a:rPr lang="en-US" dirty="0"/>
              <a:t>*Move the QALY to back pocket for questions</a:t>
            </a:r>
          </a:p>
          <a:p>
            <a:r>
              <a:rPr lang="en-US" dirty="0"/>
              <a:t>*Drop last bullet. </a:t>
            </a:r>
          </a:p>
          <a:p>
            <a:r>
              <a:rPr lang="en-US" dirty="0"/>
              <a:t>*For example, Yale-New Haven Health is currently paying this amount for a system that does not use CGM and only uses XYZ. Shows: 1) clear interest. 2) this model gives better information. </a:t>
            </a:r>
          </a:p>
          <a:p>
            <a:r>
              <a:rPr lang="en-US" dirty="0"/>
              <a:t>*We are estimating that xx% of non-insulin dependent T2D would adopt this, which translates into X million Americans. </a:t>
            </a:r>
            <a:r>
              <a:rPr lang="en-US" b="1" dirty="0"/>
              <a:t>Be ready to defend the hypothetical number of adopters.</a:t>
            </a:r>
            <a:endParaRPr lang="en-US" dirty="0"/>
          </a:p>
          <a:p>
            <a:endParaRPr lang="en-US" dirty="0"/>
          </a:p>
          <a:p>
            <a:r>
              <a:rPr lang="en-US" dirty="0"/>
              <a:t>From Charlie: </a:t>
            </a:r>
          </a:p>
          <a:p>
            <a:r>
              <a:rPr lang="en-US" dirty="0"/>
              <a:t>*Mention A1c</a:t>
            </a:r>
          </a:p>
          <a:p>
            <a:r>
              <a:rPr lang="en-US" dirty="0"/>
              <a:t>*early adopting health systems already paying for this type of care. up to $3k-$4k per year. “I’d be happy to talk more afterwards. I don’t have exact data, I would have to speak to the company. Companies like </a:t>
            </a:r>
            <a:r>
              <a:rPr lang="en-US" dirty="0" err="1"/>
              <a:t>Virta</a:t>
            </a:r>
            <a:r>
              <a:rPr lang="en-US" dirty="0"/>
              <a:t> Health and </a:t>
            </a:r>
            <a:r>
              <a:rPr lang="en-US" dirty="0" err="1"/>
              <a:t>GlucoseZone</a:t>
            </a:r>
            <a:r>
              <a:rPr lang="en-US" dirty="0"/>
              <a:t> have established traction with health plans generating as much as $3k-$4k in revenue.” It’s a burgeoning new field and the fact health plans already willing to pay is a good sign.  </a:t>
            </a:r>
          </a:p>
        </p:txBody>
      </p:sp>
      <p:sp>
        <p:nvSpPr>
          <p:cNvPr id="4" name="Slide Number Placeholder 3"/>
          <p:cNvSpPr>
            <a:spLocks noGrp="1"/>
          </p:cNvSpPr>
          <p:nvPr>
            <p:ph type="sldNum" sz="quarter" idx="5"/>
          </p:nvPr>
        </p:nvSpPr>
        <p:spPr/>
        <p:txBody>
          <a:bodyPr/>
          <a:lstStyle/>
          <a:p>
            <a:fld id="{CCAA169D-B74E-430C-ACE2-3C3DF6CE7C11}" type="slidenum">
              <a:rPr lang="en-US" smtClean="0"/>
              <a:t>8</a:t>
            </a:fld>
            <a:endParaRPr lang="en-US"/>
          </a:p>
        </p:txBody>
      </p:sp>
    </p:spTree>
    <p:extLst>
      <p:ext uri="{BB962C8B-B14F-4D97-AF65-F5344CB8AC3E}">
        <p14:creationId xmlns:p14="http://schemas.microsoft.com/office/powerpoint/2010/main" val="168832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r>
              <a:rPr lang="en-US" dirty="0"/>
              <a:t>Intervention development occurs in stages. Our first study is for feasibility/acceptability. Patients use the app for one month with intensive interviews and ongoing software refinements. Before the machine-learning algorithm has been fed with enough data, we will revert to visual displays reviewed in human counseling sessions; again, this allows us to see up close and personal how patients react to data in motivational context. </a:t>
            </a:r>
          </a:p>
          <a:p>
            <a:r>
              <a:rPr lang="en-US" dirty="0"/>
              <a:t>Then stage 2 is an efficacy trial done by a sophisticated within-person design, so we don’t waste patients on a control condition and maximize the amount of data to feed machine-learning algorithms. It’s a sophisticated crossover design where each patient completes a run-in control before intervention. Thus we don’t waste patients by assigning them only to control, so we can maximize the number receiving the intervention and feeding the machine-learning algorithms. These are the outcomes assessed for efficacy. </a:t>
            </a:r>
          </a:p>
          <a:p>
            <a:r>
              <a:rPr lang="en-US" dirty="0"/>
              <a:t>Our go-to-market strategy is health systems interested in risk management such as Kaiser.</a:t>
            </a:r>
          </a:p>
          <a:p>
            <a:endParaRPr lang="en-US" dirty="0"/>
          </a:p>
          <a:p>
            <a:r>
              <a:rPr lang="en-US" dirty="0"/>
              <a:t>From Amy: </a:t>
            </a:r>
          </a:p>
          <a:p>
            <a:r>
              <a:rPr lang="en-US" dirty="0"/>
              <a:t>*be more brief about stage 2. </a:t>
            </a:r>
          </a:p>
          <a:p>
            <a:r>
              <a:rPr lang="en-US" dirty="0"/>
              <a:t>This funding will go to the stage 1 project. Spend time walking through that. </a:t>
            </a:r>
          </a:p>
          <a:p>
            <a:endParaRPr lang="en-US" dirty="0"/>
          </a:p>
          <a:p>
            <a:r>
              <a:rPr lang="en-US" dirty="0"/>
              <a:t>I just want to let you know I’ve been working on this and if you’d be interested </a:t>
            </a:r>
          </a:p>
          <a:p>
            <a:pPr marL="0" algn="l" fontAlgn="t">
              <a:spcBef>
                <a:spcPts val="0"/>
              </a:spcBef>
              <a:spcAft>
                <a:spcPts val="0"/>
              </a:spcAft>
            </a:pPr>
            <a:endParaRPr lang="en-US" dirty="0"/>
          </a:p>
          <a:p>
            <a:endParaRPr lang="en-US" dirty="0"/>
          </a:p>
        </p:txBody>
      </p:sp>
      <p:sp>
        <p:nvSpPr>
          <p:cNvPr id="4" name="Slide Number Placeholder 3"/>
          <p:cNvSpPr>
            <a:spLocks noGrp="1"/>
          </p:cNvSpPr>
          <p:nvPr>
            <p:ph type="sldNum" sz="quarter" idx="5"/>
          </p:nvPr>
        </p:nvSpPr>
        <p:spPr/>
        <p:txBody>
          <a:bodyPr/>
          <a:lstStyle/>
          <a:p>
            <a:fld id="{CCAA169D-B74E-430C-ACE2-3C3DF6CE7C11}" type="slidenum">
              <a:rPr lang="en-US" smtClean="0"/>
              <a:t>9</a:t>
            </a:fld>
            <a:endParaRPr lang="en-US"/>
          </a:p>
        </p:txBody>
      </p:sp>
    </p:spTree>
    <p:extLst>
      <p:ext uri="{BB962C8B-B14F-4D97-AF65-F5344CB8AC3E}">
        <p14:creationId xmlns:p14="http://schemas.microsoft.com/office/powerpoint/2010/main" val="281571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4693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2" y="5760720"/>
            <a:ext cx="12801599" cy="53091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p:txBody>
          <a:bodyPr lIns="0" tIns="0" rIns="0" bIns="0"/>
          <a:lstStyle>
            <a:lvl1pPr>
              <a:defRPr sz="4000" b="0" i="0">
                <a:solidFill>
                  <a:srgbClr val="231F20"/>
                </a:solidFill>
                <a:latin typeface="Arial"/>
                <a:cs typeface="Arial"/>
              </a:defRPr>
            </a:lvl1pPr>
          </a:lstStyle>
          <a:p>
            <a:pPr marL="38098">
              <a:lnSpc>
                <a:spcPts val="4770"/>
              </a:lnSpc>
            </a:pPr>
            <a:fld id="{81D60167-4931-47E6-BA6A-407CBD079E47}" type="slidenum">
              <a:rPr lang="en-US" spc="-5" smtClean="0"/>
              <a:pPr marL="38098">
                <a:lnSpc>
                  <a:spcPts val="4770"/>
                </a:lnSpc>
              </a:pPr>
              <a:t>‹#›</a:t>
            </a:fld>
            <a:endParaRPr lang="en-US"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454596" y="600082"/>
            <a:ext cx="9784716" cy="469381"/>
          </a:xfrm>
        </p:spPr>
        <p:txBody>
          <a:bodyPr lIns="0" tIns="0" rIns="0" bIns="0"/>
          <a:lstStyle>
            <a:lvl1pPr>
              <a:defRPr sz="3050" b="0" i="0">
                <a:solidFill>
                  <a:schemeClr val="tx1"/>
                </a:solidFill>
                <a:latin typeface="Arial"/>
                <a:cs typeface="Arial"/>
              </a:defRPr>
            </a:lvl1pPr>
          </a:lstStyle>
          <a:p>
            <a:endParaRPr/>
          </a:p>
        </p:txBody>
      </p:sp>
      <p:sp>
        <p:nvSpPr>
          <p:cNvPr id="3" name="Holder 3"/>
          <p:cNvSpPr>
            <a:spLocks noGrp="1"/>
          </p:cNvSpPr>
          <p:nvPr>
            <p:ph type="body" idx="1"/>
          </p:nvPr>
        </p:nvSpPr>
        <p:spPr>
          <a:xfrm>
            <a:off x="7620596" y="1943796"/>
            <a:ext cx="12068810" cy="530916"/>
          </a:xfrm>
        </p:spPr>
        <p:txBody>
          <a:bodyPr lIns="0" tIns="0" rIns="0" bIns="0"/>
          <a:lstStyle>
            <a:lvl1pPr>
              <a:defRPr sz="34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p:txBody>
          <a:bodyPr lIns="0" tIns="0" rIns="0" bIns="0"/>
          <a:lstStyle>
            <a:lvl1pPr>
              <a:defRPr sz="4000" b="0" i="0">
                <a:solidFill>
                  <a:srgbClr val="231F20"/>
                </a:solidFill>
                <a:latin typeface="Arial"/>
                <a:cs typeface="Arial"/>
              </a:defRPr>
            </a:lvl1pPr>
          </a:lstStyle>
          <a:p>
            <a:pPr marL="38098">
              <a:lnSpc>
                <a:spcPts val="4770"/>
              </a:lnSpc>
            </a:pPr>
            <a:fld id="{81D60167-4931-47E6-BA6A-407CBD079E47}" type="slidenum">
              <a:rPr lang="en-US" spc="-5" smtClean="0"/>
              <a:pPr marL="38098">
                <a:lnSpc>
                  <a:spcPts val="4770"/>
                </a:lnSpc>
              </a:pPr>
              <a:t>‹#›</a:t>
            </a:fld>
            <a:endParaRPr lang="en-US"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454596" y="600082"/>
            <a:ext cx="9784716" cy="469381"/>
          </a:xfrm>
        </p:spPr>
        <p:txBody>
          <a:bodyPr lIns="0" tIns="0" rIns="0" bIns="0"/>
          <a:lstStyle>
            <a:lvl1pPr>
              <a:defRPr sz="3050" b="0" i="0">
                <a:solidFill>
                  <a:schemeClr val="tx1"/>
                </a:solidFill>
                <a:latin typeface="Arial"/>
                <a:cs typeface="Arial"/>
              </a:defRPr>
            </a:lvl1pPr>
          </a:lstStyle>
          <a:p>
            <a:endParaRPr/>
          </a:p>
        </p:txBody>
      </p:sp>
      <p:sp>
        <p:nvSpPr>
          <p:cNvPr id="3" name="Holder 3"/>
          <p:cNvSpPr>
            <a:spLocks noGrp="1"/>
          </p:cNvSpPr>
          <p:nvPr>
            <p:ph sz="half" idx="2"/>
          </p:nvPr>
        </p:nvSpPr>
        <p:spPr>
          <a:xfrm>
            <a:off x="914401" y="2366010"/>
            <a:ext cx="7955280" cy="53091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1" y="2366010"/>
            <a:ext cx="7955280" cy="53091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7" name="Holder 7"/>
          <p:cNvSpPr>
            <a:spLocks noGrp="1"/>
          </p:cNvSpPr>
          <p:nvPr>
            <p:ph type="sldNum" sz="quarter" idx="7"/>
          </p:nvPr>
        </p:nvSpPr>
        <p:spPr/>
        <p:txBody>
          <a:bodyPr lIns="0" tIns="0" rIns="0" bIns="0"/>
          <a:lstStyle>
            <a:lvl1pPr>
              <a:defRPr sz="4000" b="0" i="0">
                <a:solidFill>
                  <a:srgbClr val="231F20"/>
                </a:solidFill>
                <a:latin typeface="Arial"/>
                <a:cs typeface="Arial"/>
              </a:defRPr>
            </a:lvl1pPr>
          </a:lstStyle>
          <a:p>
            <a:pPr marL="38098">
              <a:lnSpc>
                <a:spcPts val="4770"/>
              </a:lnSpc>
            </a:pPr>
            <a:fld id="{81D60167-4931-47E6-BA6A-407CBD079E47}" type="slidenum">
              <a:rPr lang="en-US" spc="-5" smtClean="0"/>
              <a:pPr marL="38098">
                <a:lnSpc>
                  <a:spcPts val="4770"/>
                </a:lnSpc>
              </a:pPr>
              <a:t>‹#›</a:t>
            </a:fld>
            <a:endParaRPr lang="en-US"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454596" y="600082"/>
            <a:ext cx="9784716" cy="469381"/>
          </a:xfrm>
        </p:spPr>
        <p:txBody>
          <a:bodyPr lIns="0" tIns="0" rIns="0" bIns="0"/>
          <a:lstStyle>
            <a:lvl1pPr>
              <a:defRPr sz="305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5" name="Holder 5"/>
          <p:cNvSpPr>
            <a:spLocks noGrp="1"/>
          </p:cNvSpPr>
          <p:nvPr>
            <p:ph type="sldNum" sz="quarter" idx="7"/>
          </p:nvPr>
        </p:nvSpPr>
        <p:spPr/>
        <p:txBody>
          <a:bodyPr lIns="0" tIns="0" rIns="0" bIns="0"/>
          <a:lstStyle>
            <a:lvl1pPr>
              <a:defRPr sz="4000" b="0" i="0">
                <a:solidFill>
                  <a:srgbClr val="231F20"/>
                </a:solidFill>
                <a:latin typeface="Arial"/>
                <a:cs typeface="Arial"/>
              </a:defRPr>
            </a:lvl1pPr>
          </a:lstStyle>
          <a:p>
            <a:pPr marL="38098">
              <a:lnSpc>
                <a:spcPts val="4770"/>
              </a:lnSpc>
            </a:pPr>
            <a:fld id="{81D60167-4931-47E6-BA6A-407CBD079E47}" type="slidenum">
              <a:rPr lang="en-US" spc="-5" smtClean="0"/>
              <a:pPr marL="38098">
                <a:lnSpc>
                  <a:spcPts val="4770"/>
                </a:lnSpc>
              </a:pPr>
              <a:t>‹#›</a:t>
            </a:fld>
            <a:endParaRPr lang="en-US"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4" name="Holder 4"/>
          <p:cNvSpPr>
            <a:spLocks noGrp="1"/>
          </p:cNvSpPr>
          <p:nvPr>
            <p:ph type="sldNum" sz="quarter" idx="7"/>
          </p:nvPr>
        </p:nvSpPr>
        <p:spPr/>
        <p:txBody>
          <a:bodyPr lIns="0" tIns="0" rIns="0" bIns="0"/>
          <a:lstStyle>
            <a:lvl1pPr>
              <a:defRPr sz="4000" b="0" i="0">
                <a:solidFill>
                  <a:srgbClr val="231F20"/>
                </a:solidFill>
                <a:latin typeface="Arial"/>
                <a:cs typeface="Arial"/>
              </a:defRPr>
            </a:lvl1pPr>
          </a:lstStyle>
          <a:p>
            <a:pPr marL="38098">
              <a:lnSpc>
                <a:spcPts val="4770"/>
              </a:lnSpc>
            </a:pPr>
            <a:fld id="{81D60167-4931-47E6-BA6A-407CBD079E47}" type="slidenum">
              <a:rPr lang="en-US" spc="-5" smtClean="0"/>
              <a:pPr marL="38098">
                <a:lnSpc>
                  <a:spcPts val="4770"/>
                </a:lnSpc>
              </a:pPr>
              <a:t>‹#›</a:t>
            </a:fld>
            <a:endParaRPr lang="en-US"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54596" y="600082"/>
            <a:ext cx="9784716" cy="469359"/>
          </a:xfrm>
          <a:prstGeom prst="rect">
            <a:avLst/>
          </a:prstGeom>
        </p:spPr>
        <p:txBody>
          <a:bodyPr wrap="square" lIns="0" tIns="0" rIns="0" bIns="0">
            <a:spAutoFit/>
          </a:bodyPr>
          <a:lstStyle>
            <a:lvl1pPr>
              <a:defRPr sz="3050" b="0" i="0">
                <a:solidFill>
                  <a:schemeClr val="tx1"/>
                </a:solidFill>
                <a:latin typeface="Arial"/>
                <a:cs typeface="Arial"/>
              </a:defRPr>
            </a:lvl1pPr>
          </a:lstStyle>
          <a:p>
            <a:endParaRPr/>
          </a:p>
        </p:txBody>
      </p:sp>
      <p:sp>
        <p:nvSpPr>
          <p:cNvPr id="3" name="Holder 3"/>
          <p:cNvSpPr>
            <a:spLocks noGrp="1"/>
          </p:cNvSpPr>
          <p:nvPr>
            <p:ph type="body" idx="1"/>
          </p:nvPr>
        </p:nvSpPr>
        <p:spPr>
          <a:xfrm>
            <a:off x="7620596" y="1943796"/>
            <a:ext cx="12068810" cy="530915"/>
          </a:xfrm>
          <a:prstGeom prst="rect">
            <a:avLst/>
          </a:prstGeom>
        </p:spPr>
        <p:txBody>
          <a:bodyPr wrap="square" lIns="0" tIns="0" rIns="0" bIns="0">
            <a:spAutoFit/>
          </a:bodyPr>
          <a:lstStyle>
            <a:lvl1pPr>
              <a:defRPr sz="34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217922"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a:xfrm>
            <a:off x="17387878" y="9178189"/>
            <a:ext cx="371474" cy="1846659"/>
          </a:xfrm>
          <a:prstGeom prst="rect">
            <a:avLst/>
          </a:prstGeom>
        </p:spPr>
        <p:txBody>
          <a:bodyPr wrap="square" lIns="0" tIns="0" rIns="0" bIns="0">
            <a:spAutoFit/>
          </a:bodyPr>
          <a:lstStyle>
            <a:lvl1pPr>
              <a:defRPr sz="4000" b="0" i="0">
                <a:solidFill>
                  <a:srgbClr val="231F20"/>
                </a:solidFill>
                <a:latin typeface="Arial"/>
                <a:cs typeface="Arial"/>
              </a:defRPr>
            </a:lvl1pPr>
          </a:lstStyle>
          <a:p>
            <a:pPr marL="38098">
              <a:lnSpc>
                <a:spcPts val="4770"/>
              </a:lnSpc>
            </a:pPr>
            <a:fld id="{81D60167-4931-47E6-BA6A-407CBD079E47}" type="slidenum">
              <a:rPr lang="en-US" spc="-5" smtClean="0"/>
              <a:pPr marL="38098">
                <a:lnSpc>
                  <a:spcPts val="4770"/>
                </a:lnSpc>
              </a:pPr>
              <a:t>‹#›</a:t>
            </a:fld>
            <a:endParaRPr lang="en-US"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80">
        <a:defRPr>
          <a:latin typeface="+mn-lt"/>
          <a:ea typeface="+mn-ea"/>
          <a:cs typeface="+mn-cs"/>
        </a:defRPr>
      </a:lvl2pPr>
      <a:lvl3pPr marL="914360">
        <a:defRPr>
          <a:latin typeface="+mn-lt"/>
          <a:ea typeface="+mn-ea"/>
          <a:cs typeface="+mn-cs"/>
        </a:defRPr>
      </a:lvl3pPr>
      <a:lvl4pPr marL="1371540">
        <a:defRPr>
          <a:latin typeface="+mn-lt"/>
          <a:ea typeface="+mn-ea"/>
          <a:cs typeface="+mn-cs"/>
        </a:defRPr>
      </a:lvl4pPr>
      <a:lvl5pPr marL="1828720">
        <a:defRPr>
          <a:latin typeface="+mn-lt"/>
          <a:ea typeface="+mn-ea"/>
          <a:cs typeface="+mn-cs"/>
        </a:defRPr>
      </a:lvl5pPr>
      <a:lvl6pPr marL="2285900">
        <a:defRPr>
          <a:latin typeface="+mn-lt"/>
          <a:ea typeface="+mn-ea"/>
          <a:cs typeface="+mn-cs"/>
        </a:defRPr>
      </a:lvl6pPr>
      <a:lvl7pPr marL="2743080">
        <a:defRPr>
          <a:latin typeface="+mn-lt"/>
          <a:ea typeface="+mn-ea"/>
          <a:cs typeface="+mn-cs"/>
        </a:defRPr>
      </a:lvl7pPr>
      <a:lvl8pPr marL="3200260">
        <a:defRPr>
          <a:latin typeface="+mn-lt"/>
          <a:ea typeface="+mn-ea"/>
          <a:cs typeface="+mn-cs"/>
        </a:defRPr>
      </a:lvl8pPr>
      <a:lvl9pPr marL="3657440">
        <a:defRPr>
          <a:latin typeface="+mn-lt"/>
          <a:ea typeface="+mn-ea"/>
          <a:cs typeface="+mn-cs"/>
        </a:defRPr>
      </a:lvl9pPr>
    </p:bodyStyle>
    <p:otherStyle>
      <a:lvl1pPr marL="0">
        <a:defRPr>
          <a:latin typeface="+mn-lt"/>
          <a:ea typeface="+mn-ea"/>
          <a:cs typeface="+mn-cs"/>
        </a:defRPr>
      </a:lvl1pPr>
      <a:lvl2pPr marL="457180">
        <a:defRPr>
          <a:latin typeface="+mn-lt"/>
          <a:ea typeface="+mn-ea"/>
          <a:cs typeface="+mn-cs"/>
        </a:defRPr>
      </a:lvl2pPr>
      <a:lvl3pPr marL="914360">
        <a:defRPr>
          <a:latin typeface="+mn-lt"/>
          <a:ea typeface="+mn-ea"/>
          <a:cs typeface="+mn-cs"/>
        </a:defRPr>
      </a:lvl3pPr>
      <a:lvl4pPr marL="1371540">
        <a:defRPr>
          <a:latin typeface="+mn-lt"/>
          <a:ea typeface="+mn-ea"/>
          <a:cs typeface="+mn-cs"/>
        </a:defRPr>
      </a:lvl4pPr>
      <a:lvl5pPr marL="1828720">
        <a:defRPr>
          <a:latin typeface="+mn-lt"/>
          <a:ea typeface="+mn-ea"/>
          <a:cs typeface="+mn-cs"/>
        </a:defRPr>
      </a:lvl5pPr>
      <a:lvl6pPr marL="2285900">
        <a:defRPr>
          <a:latin typeface="+mn-lt"/>
          <a:ea typeface="+mn-ea"/>
          <a:cs typeface="+mn-cs"/>
        </a:defRPr>
      </a:lvl6pPr>
      <a:lvl7pPr marL="2743080">
        <a:defRPr>
          <a:latin typeface="+mn-lt"/>
          <a:ea typeface="+mn-ea"/>
          <a:cs typeface="+mn-cs"/>
        </a:defRPr>
      </a:lvl7pPr>
      <a:lvl8pPr marL="3200260">
        <a:defRPr>
          <a:latin typeface="+mn-lt"/>
          <a:ea typeface="+mn-ea"/>
          <a:cs typeface="+mn-cs"/>
        </a:defRPr>
      </a:lvl8pPr>
      <a:lvl9pPr marL="365744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chart" Target="../charts/chart2.xml"/><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51E12F3-6C30-4987-9FAC-621E2D402CEA}"/>
              </a:ext>
            </a:extLst>
          </p:cNvPr>
          <p:cNvCxnSpPr>
            <a:cxnSpLocks/>
          </p:cNvCxnSpPr>
          <p:nvPr/>
        </p:nvCxnSpPr>
        <p:spPr>
          <a:xfrm>
            <a:off x="875734" y="1463675"/>
            <a:ext cx="18320316" cy="0"/>
          </a:xfrm>
          <a:prstGeom prst="line">
            <a:avLst/>
          </a:prstGeom>
          <a:ln>
            <a:solidFill>
              <a:srgbClr val="0070C0"/>
            </a:solidFill>
          </a:ln>
        </p:spPr>
        <p:style>
          <a:lnRef idx="2">
            <a:schemeClr val="accent6"/>
          </a:lnRef>
          <a:fillRef idx="0">
            <a:schemeClr val="accent6"/>
          </a:fillRef>
          <a:effectRef idx="1">
            <a:schemeClr val="accent6"/>
          </a:effectRef>
          <a:fontRef idx="minor">
            <a:schemeClr val="tx1"/>
          </a:fontRef>
        </p:style>
      </p:cxnSp>
      <p:pic>
        <p:nvPicPr>
          <p:cNvPr id="5" name="Picture 4" descr="A person in a suit smiling&#10;&#10;Description automatically generated with low confidence">
            <a:extLst>
              <a:ext uri="{FF2B5EF4-FFF2-40B4-BE49-F238E27FC236}">
                <a16:creationId xmlns:a16="http://schemas.microsoft.com/office/drawing/2014/main" id="{78121DB8-3C36-4FD8-805F-FE9057D2D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57" y="1725490"/>
            <a:ext cx="2743200" cy="2702030"/>
          </a:xfrm>
          <a:prstGeom prst="rect">
            <a:avLst/>
          </a:prstGeom>
        </p:spPr>
      </p:pic>
      <p:pic>
        <p:nvPicPr>
          <p:cNvPr id="1030" name="Picture 6" descr="Lisa Fucito, PhD &lt; Yale School of Medicine">
            <a:extLst>
              <a:ext uri="{FF2B5EF4-FFF2-40B4-BE49-F238E27FC236}">
                <a16:creationId xmlns:a16="http://schemas.microsoft.com/office/drawing/2014/main" id="{62C7A2DC-1D58-4F4C-A380-C50C176BF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5892" y="4727448"/>
            <a:ext cx="219674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rk Gerstein">
            <a:extLst>
              <a:ext uri="{FF2B5EF4-FFF2-40B4-BE49-F238E27FC236}">
                <a16:creationId xmlns:a16="http://schemas.microsoft.com/office/drawing/2014/main" id="{09611B89-50D2-4F9B-8BBE-8959602E3A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205" t="9645" r="12992" b="36337"/>
          <a:stretch/>
        </p:blipFill>
        <p:spPr bwMode="auto">
          <a:xfrm>
            <a:off x="924983" y="4727448"/>
            <a:ext cx="2743200" cy="3242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02DAF5C1-F99F-4D2A-B5BB-C73D55A892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7078" y="1728216"/>
            <a:ext cx="218598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person smiling&#10;&#10;Description automatically generated">
            <a:extLst>
              <a:ext uri="{FF2B5EF4-FFF2-40B4-BE49-F238E27FC236}">
                <a16:creationId xmlns:a16="http://schemas.microsoft.com/office/drawing/2014/main" id="{7343A340-25A0-4249-B9DF-0BB65E351C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633" y="8220456"/>
            <a:ext cx="2248395" cy="2743200"/>
          </a:xfrm>
          <a:prstGeom prst="rect">
            <a:avLst/>
          </a:prstGeom>
        </p:spPr>
      </p:pic>
      <p:sp>
        <p:nvSpPr>
          <p:cNvPr id="10" name="Title 1">
            <a:extLst>
              <a:ext uri="{FF2B5EF4-FFF2-40B4-BE49-F238E27FC236}">
                <a16:creationId xmlns:a16="http://schemas.microsoft.com/office/drawing/2014/main" id="{5A228825-9E2F-91B9-40DF-7228736D20D5}"/>
              </a:ext>
            </a:extLst>
          </p:cNvPr>
          <p:cNvSpPr txBox="1">
            <a:spLocks/>
          </p:cNvSpPr>
          <p:nvPr/>
        </p:nvSpPr>
        <p:spPr>
          <a:xfrm>
            <a:off x="914401" y="301479"/>
            <a:ext cx="17635612" cy="927141"/>
          </a:xfrm>
          <a:prstGeom prst="rect">
            <a:avLst/>
          </a:prstGeom>
        </p:spPr>
        <p:txBody>
          <a:bodyPr wrap="square" lIns="0" tIns="0" rIns="0" bIns="0">
            <a:normAutofit/>
          </a:bodyPr>
          <a:lstStyle>
            <a:lvl1pPr>
              <a:defRPr sz="3050" b="0" i="0">
                <a:solidFill>
                  <a:schemeClr val="tx1"/>
                </a:solidFill>
                <a:latin typeface="Arial"/>
                <a:ea typeface="+mj-ea"/>
                <a:cs typeface="Arial"/>
              </a:defRPr>
            </a:lvl1pPr>
          </a:lstStyle>
          <a:p>
            <a:r>
              <a:rPr lang="en-US" sz="6000" b="1" kern="0" dirty="0">
                <a:latin typeface="Arial" panose="020B0604020202020204" pitchFamily="34" charset="0"/>
                <a:cs typeface="Arial" panose="020B0604020202020204" pitchFamily="34" charset="0"/>
              </a:rPr>
              <a:t>The Team</a:t>
            </a:r>
          </a:p>
        </p:txBody>
      </p:sp>
      <p:pic>
        <p:nvPicPr>
          <p:cNvPr id="12" name="Picture 11" descr="A person smiling for the camera&#10;&#10;Description automatically generated with medium confidence">
            <a:extLst>
              <a:ext uri="{FF2B5EF4-FFF2-40B4-BE49-F238E27FC236}">
                <a16:creationId xmlns:a16="http://schemas.microsoft.com/office/drawing/2014/main" id="{5BB0F1A4-6A01-0757-1453-9D173DC820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8220456"/>
            <a:ext cx="2743200" cy="2824480"/>
          </a:xfrm>
          <a:prstGeom prst="rect">
            <a:avLst/>
          </a:prstGeom>
        </p:spPr>
      </p:pic>
      <p:sp>
        <p:nvSpPr>
          <p:cNvPr id="16" name="TextBox 15">
            <a:extLst>
              <a:ext uri="{FF2B5EF4-FFF2-40B4-BE49-F238E27FC236}">
                <a16:creationId xmlns:a16="http://schemas.microsoft.com/office/drawing/2014/main" id="{08549611-42BA-BF26-E543-48BA48B39032}"/>
              </a:ext>
            </a:extLst>
          </p:cNvPr>
          <p:cNvSpPr txBox="1"/>
          <p:nvPr/>
        </p:nvSpPr>
        <p:spPr>
          <a:xfrm>
            <a:off x="4062764" y="1728216"/>
            <a:ext cx="464820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Garrett Ash, PhD</a:t>
            </a:r>
          </a:p>
          <a:p>
            <a:r>
              <a:rPr lang="en-US" sz="28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exercise physiology</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International leader on 	consumer wearables</a:t>
            </a:r>
          </a:p>
        </p:txBody>
      </p:sp>
      <p:sp>
        <p:nvSpPr>
          <p:cNvPr id="17" name="TextBox 16">
            <a:extLst>
              <a:ext uri="{FF2B5EF4-FFF2-40B4-BE49-F238E27FC236}">
                <a16:creationId xmlns:a16="http://schemas.microsoft.com/office/drawing/2014/main" id="{EC18E0BD-2FE8-34CD-BD5F-052F43C37CA0}"/>
              </a:ext>
            </a:extLst>
          </p:cNvPr>
          <p:cNvSpPr txBox="1"/>
          <p:nvPr/>
        </p:nvSpPr>
        <p:spPr>
          <a:xfrm>
            <a:off x="4059936" y="4727448"/>
            <a:ext cx="5806017"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Prof. Mark Gerstein, PhD</a:t>
            </a:r>
          </a:p>
          <a:p>
            <a:r>
              <a:rPr lang="en-US" sz="28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analytics</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ENCODE lead</a:t>
            </a:r>
          </a:p>
          <a:p>
            <a:r>
              <a:rPr lang="en-US" sz="2800" dirty="0">
                <a:latin typeface="Arial" panose="020B0604020202020204" pitchFamily="34" charset="0"/>
                <a:cs typeface="Arial" panose="020B0604020202020204" pitchFamily="34" charset="0"/>
              </a:rPr>
              <a:t>	h-index = 180</a:t>
            </a:r>
          </a:p>
        </p:txBody>
      </p:sp>
      <p:sp>
        <p:nvSpPr>
          <p:cNvPr id="18" name="TextBox 17">
            <a:extLst>
              <a:ext uri="{FF2B5EF4-FFF2-40B4-BE49-F238E27FC236}">
                <a16:creationId xmlns:a16="http://schemas.microsoft.com/office/drawing/2014/main" id="{742E6A8A-AC54-3DC0-6120-855A19C35D7A}"/>
              </a:ext>
            </a:extLst>
          </p:cNvPr>
          <p:cNvSpPr txBox="1"/>
          <p:nvPr/>
        </p:nvSpPr>
        <p:spPr>
          <a:xfrm>
            <a:off x="4059936" y="8220456"/>
            <a:ext cx="46482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Rajat Doshi</a:t>
            </a:r>
          </a:p>
          <a:p>
            <a:r>
              <a:rPr lang="en-US" sz="28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analytics</a:t>
            </a:r>
            <a:r>
              <a:rPr lang="en-US" sz="2800" dirty="0">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8F9A4EE5-E5A1-B844-4AD9-5A7B8434B690}"/>
              </a:ext>
            </a:extLst>
          </p:cNvPr>
          <p:cNvSpPr txBox="1"/>
          <p:nvPr/>
        </p:nvSpPr>
        <p:spPr>
          <a:xfrm>
            <a:off x="12597662" y="1728216"/>
            <a:ext cx="6293588"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Prof. Stuart </a:t>
            </a:r>
            <a:r>
              <a:rPr lang="en-US" sz="2800" dirty="0" err="1">
                <a:latin typeface="Arial" panose="020B0604020202020204" pitchFamily="34" charset="0"/>
                <a:cs typeface="Arial" panose="020B0604020202020204" pitchFamily="34" charset="0"/>
              </a:rPr>
              <a:t>Weinzimer</a:t>
            </a:r>
            <a:r>
              <a:rPr lang="en-US" sz="2800" dirty="0">
                <a:latin typeface="Arial" panose="020B0604020202020204" pitchFamily="34" charset="0"/>
                <a:cs typeface="Arial" panose="020B0604020202020204" pitchFamily="34" charset="0"/>
              </a:rPr>
              <a:t>, MD</a:t>
            </a:r>
          </a:p>
          <a:p>
            <a:r>
              <a:rPr lang="en-US" sz="28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endocrinology</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International leader on </a:t>
            </a:r>
          </a:p>
          <a:p>
            <a:r>
              <a:rPr lang="en-US" sz="2800" dirty="0">
                <a:latin typeface="Arial" panose="020B0604020202020204" pitchFamily="34" charset="0"/>
                <a:cs typeface="Arial" panose="020B0604020202020204" pitchFamily="34" charset="0"/>
              </a:rPr>
              <a:t>	diabetes technology</a:t>
            </a:r>
          </a:p>
        </p:txBody>
      </p:sp>
      <p:sp>
        <p:nvSpPr>
          <p:cNvPr id="24" name="TextBox 23">
            <a:extLst>
              <a:ext uri="{FF2B5EF4-FFF2-40B4-BE49-F238E27FC236}">
                <a16:creationId xmlns:a16="http://schemas.microsoft.com/office/drawing/2014/main" id="{D235C09F-45CF-E290-EC77-17CC1DE529A6}"/>
              </a:ext>
            </a:extLst>
          </p:cNvPr>
          <p:cNvSpPr txBox="1"/>
          <p:nvPr/>
        </p:nvSpPr>
        <p:spPr>
          <a:xfrm>
            <a:off x="12600432" y="8220456"/>
            <a:ext cx="6293588"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Selene </a:t>
            </a:r>
            <a:r>
              <a:rPr lang="en-US" sz="2800" dirty="0" err="1">
                <a:latin typeface="Arial" panose="020B0604020202020204" pitchFamily="34" charset="0"/>
                <a:cs typeface="Arial" panose="020B0604020202020204" pitchFamily="34" charset="0"/>
              </a:rPr>
              <a:t>Mak</a:t>
            </a:r>
            <a:r>
              <a:rPr lang="en-US" sz="2800" dirty="0">
                <a:latin typeface="Arial" panose="020B0604020202020204" pitchFamily="34" charset="0"/>
                <a:cs typeface="Arial" panose="020B0604020202020204" pitchFamily="34" charset="0"/>
              </a:rPr>
              <a:t>, PhD</a:t>
            </a:r>
          </a:p>
          <a:p>
            <a:r>
              <a:rPr lang="en-US" sz="28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quality improvement</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VA Evaluation and Support Unit </a:t>
            </a:r>
          </a:p>
        </p:txBody>
      </p:sp>
      <p:sp>
        <p:nvSpPr>
          <p:cNvPr id="25" name="TextBox 24">
            <a:extLst>
              <a:ext uri="{FF2B5EF4-FFF2-40B4-BE49-F238E27FC236}">
                <a16:creationId xmlns:a16="http://schemas.microsoft.com/office/drawing/2014/main" id="{CC517DF2-0B30-A232-FEC0-A09CAA6F3B87}"/>
              </a:ext>
            </a:extLst>
          </p:cNvPr>
          <p:cNvSpPr txBox="1"/>
          <p:nvPr/>
        </p:nvSpPr>
        <p:spPr>
          <a:xfrm>
            <a:off x="12600432" y="4727448"/>
            <a:ext cx="7078871"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Assoc Prof. Lisa </a:t>
            </a:r>
            <a:r>
              <a:rPr lang="en-US" sz="2800" dirty="0" err="1">
                <a:latin typeface="Arial" panose="020B0604020202020204" pitchFamily="34" charset="0"/>
                <a:cs typeface="Arial" panose="020B0604020202020204" pitchFamily="34" charset="0"/>
              </a:rPr>
              <a:t>Fucito</a:t>
            </a:r>
            <a:r>
              <a:rPr lang="en-US" sz="2800" dirty="0">
                <a:latin typeface="Arial" panose="020B0604020202020204" pitchFamily="34" charset="0"/>
                <a:cs typeface="Arial" panose="020B0604020202020204" pitchFamily="34" charset="0"/>
              </a:rPr>
              <a:t>, PhD</a:t>
            </a:r>
          </a:p>
          <a:p>
            <a:r>
              <a:rPr lang="en-US" sz="28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behavioral psychology</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Personalized digital therapeutics</a:t>
            </a:r>
          </a:p>
        </p:txBody>
      </p:sp>
    </p:spTree>
    <p:extLst>
      <p:ext uri="{BB962C8B-B14F-4D97-AF65-F5344CB8AC3E}">
        <p14:creationId xmlns:p14="http://schemas.microsoft.com/office/powerpoint/2010/main" val="150239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0"/>
            <a:ext cx="20104100" cy="11309350"/>
          </a:xfrm>
          <a:prstGeom prst="rect">
            <a:avLst/>
          </a:prstGeom>
        </p:spPr>
      </p:pic>
      <p:sp>
        <p:nvSpPr>
          <p:cNvPr id="8" name="TextBox 7">
            <a:extLst>
              <a:ext uri="{FF2B5EF4-FFF2-40B4-BE49-F238E27FC236}">
                <a16:creationId xmlns:a16="http://schemas.microsoft.com/office/drawing/2014/main" id="{CD298838-484C-497A-B6AE-FC2D8DC01E87}"/>
              </a:ext>
            </a:extLst>
          </p:cNvPr>
          <p:cNvSpPr txBox="1"/>
          <p:nvPr/>
        </p:nvSpPr>
        <p:spPr>
          <a:xfrm>
            <a:off x="9564565" y="1997075"/>
            <a:ext cx="10515600" cy="3046988"/>
          </a:xfrm>
          <a:prstGeom prst="rect">
            <a:avLst/>
          </a:prstGeom>
          <a:solidFill>
            <a:schemeClr val="bg1"/>
          </a:solidFill>
        </p:spPr>
        <p:txBody>
          <a:bodyPr wrap="square" rtlCol="0">
            <a:spAutoFit/>
          </a:bodyPr>
          <a:lstStyle/>
          <a:p>
            <a:r>
              <a:rPr lang="en-US" sz="4800" dirty="0">
                <a:latin typeface="Arial" panose="020B0604020202020204" pitchFamily="34" charset="0"/>
                <a:cs typeface="Arial" panose="020B0604020202020204" pitchFamily="34" charset="0"/>
              </a:rPr>
              <a:t>Combination Therapy –</a:t>
            </a:r>
          </a:p>
          <a:p>
            <a:r>
              <a:rPr lang="en-US" sz="4800" dirty="0">
                <a:latin typeface="Arial" panose="020B0604020202020204" pitchFamily="34" charset="0"/>
                <a:cs typeface="Arial" panose="020B0604020202020204" pitchFamily="34" charset="0"/>
              </a:rPr>
              <a:t>Continuous Glucose Monitoring (CGM) Technology with Digital Fitness </a:t>
            </a:r>
          </a:p>
          <a:p>
            <a:r>
              <a:rPr lang="en-US" sz="4800" dirty="0">
                <a:latin typeface="Arial" panose="020B0604020202020204" pitchFamily="34" charset="0"/>
                <a:cs typeface="Arial" panose="020B0604020202020204" pitchFamily="34" charset="0"/>
              </a:rPr>
              <a:t>as a Therapy for Type 2 Diabetes</a:t>
            </a:r>
          </a:p>
        </p:txBody>
      </p:sp>
      <p:pic>
        <p:nvPicPr>
          <p:cNvPr id="1026" name="Picture 2">
            <a:extLst>
              <a:ext uri="{FF2B5EF4-FFF2-40B4-BE49-F238E27FC236}">
                <a16:creationId xmlns:a16="http://schemas.microsoft.com/office/drawing/2014/main" id="{E5185601-9593-42C2-861A-8AAF74101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3749675"/>
            <a:ext cx="485775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2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DBD3-DDAA-43EC-81AA-3A9BF29A13BE}"/>
              </a:ext>
            </a:extLst>
          </p:cNvPr>
          <p:cNvSpPr>
            <a:spLocks noGrp="1"/>
          </p:cNvSpPr>
          <p:nvPr>
            <p:ph type="title"/>
          </p:nvPr>
        </p:nvSpPr>
        <p:spPr>
          <a:xfrm>
            <a:off x="679450" y="165869"/>
            <a:ext cx="14559860" cy="923330"/>
          </a:xfrm>
        </p:spPr>
        <p:txBody>
          <a:bodyPr/>
          <a:lstStyle/>
          <a:p>
            <a:r>
              <a:rPr lang="en-US" sz="6000" dirty="0"/>
              <a:t>Exercise with Type 2 Diabetes</a:t>
            </a:r>
          </a:p>
        </p:txBody>
      </p:sp>
      <p:sp>
        <p:nvSpPr>
          <p:cNvPr id="3" name="Text Placeholder 2">
            <a:extLst>
              <a:ext uri="{FF2B5EF4-FFF2-40B4-BE49-F238E27FC236}">
                <a16:creationId xmlns:a16="http://schemas.microsoft.com/office/drawing/2014/main" id="{C5FF1554-716A-41D2-9D13-E4DCAA96263F}"/>
              </a:ext>
            </a:extLst>
          </p:cNvPr>
          <p:cNvSpPr>
            <a:spLocks noGrp="1"/>
          </p:cNvSpPr>
          <p:nvPr>
            <p:ph type="body" idx="1"/>
          </p:nvPr>
        </p:nvSpPr>
        <p:spPr>
          <a:xfrm>
            <a:off x="513509" y="1220997"/>
            <a:ext cx="19009956" cy="8525411"/>
          </a:xfrm>
        </p:spPr>
        <p:txBody>
          <a:bodyPr/>
          <a:lstStyle/>
          <a:p>
            <a:endParaRPr lang="en-US" sz="4000" dirty="0"/>
          </a:p>
          <a:p>
            <a:pPr marL="457180" indent="-457180">
              <a:buFont typeface="Arial" panose="020B0604020202020204" pitchFamily="34" charset="0"/>
              <a:buChar char="•"/>
            </a:pPr>
            <a:r>
              <a:rPr lang="en-US" sz="5000" b="1" dirty="0"/>
              <a:t>COMPLICATED</a:t>
            </a:r>
            <a:r>
              <a:rPr lang="en-US" sz="5000" dirty="0"/>
              <a:t>: exercise can make blood glucose ↑ or ↓</a:t>
            </a:r>
          </a:p>
          <a:p>
            <a:pPr marL="457180" indent="-457180">
              <a:buFont typeface="Arial" panose="020B0604020202020204" pitchFamily="34" charset="0"/>
              <a:buChar char="•"/>
            </a:pPr>
            <a:endParaRPr lang="en-US" sz="5000" b="1" dirty="0"/>
          </a:p>
          <a:p>
            <a:pPr marL="457180" indent="-457180">
              <a:buFont typeface="Arial" panose="020B0604020202020204" pitchFamily="34" charset="0"/>
              <a:buChar char="•"/>
            </a:pPr>
            <a:r>
              <a:rPr lang="en-US" sz="5000" b="1" dirty="0"/>
              <a:t>RESULT</a:t>
            </a:r>
            <a:r>
              <a:rPr lang="en-US" sz="5000" dirty="0"/>
              <a:t>: frustration and discouraging symptoms</a:t>
            </a:r>
          </a:p>
          <a:p>
            <a:pPr marL="457180" indent="-457180">
              <a:buFont typeface="Arial" panose="020B0604020202020204" pitchFamily="34" charset="0"/>
              <a:buChar char="•"/>
            </a:pPr>
            <a:endParaRPr lang="en-US" sz="5000" b="1" dirty="0"/>
          </a:p>
          <a:p>
            <a:pPr marL="457180" indent="-457180">
              <a:buFont typeface="Arial" panose="020B0604020202020204" pitchFamily="34" charset="0"/>
              <a:buChar char="•"/>
            </a:pPr>
            <a:r>
              <a:rPr lang="en-US" sz="5000" b="1" dirty="0"/>
              <a:t>NECESSARY</a:t>
            </a:r>
            <a:r>
              <a:rPr lang="en-US" sz="5000" dirty="0"/>
              <a:t>: w/o exercise, medications ineffective and escalate</a:t>
            </a:r>
          </a:p>
          <a:p>
            <a:endParaRPr lang="en-US" sz="5000" dirty="0"/>
          </a:p>
          <a:p>
            <a:pPr marL="571475" indent="-571475">
              <a:buFont typeface="Arial" panose="020B0604020202020204" pitchFamily="34" charset="0"/>
              <a:buChar char="•"/>
            </a:pPr>
            <a:r>
              <a:rPr lang="en-US" sz="5000" b="1" dirty="0"/>
              <a:t>GAP: </a:t>
            </a:r>
          </a:p>
          <a:p>
            <a:pPr marL="1028655" lvl="1" indent="-571475">
              <a:buFont typeface="Arial" panose="020B0604020202020204" pitchFamily="34" charset="0"/>
              <a:buChar char="•"/>
            </a:pPr>
            <a:r>
              <a:rPr lang="en-US" sz="4800" dirty="0"/>
              <a:t>Current apps display CGM and sports watches but do not address diabetes-specific needs</a:t>
            </a:r>
          </a:p>
          <a:p>
            <a:pPr marL="1028655" lvl="1" indent="-571475">
              <a:buFont typeface="Arial" panose="020B0604020202020204" pitchFamily="34" charset="0"/>
              <a:buChar char="•"/>
            </a:pPr>
            <a:r>
              <a:rPr lang="en-US" sz="4800" dirty="0"/>
              <a:t>CGM not reimbursed for type 2 diabetes until insulin is started</a:t>
            </a:r>
            <a:endParaRPr lang="en-US" sz="5000" dirty="0"/>
          </a:p>
          <a:p>
            <a:endParaRPr lang="en-US" sz="2000" dirty="0"/>
          </a:p>
        </p:txBody>
      </p:sp>
      <p:sp>
        <p:nvSpPr>
          <p:cNvPr id="6" name="TextBox 5">
            <a:extLst>
              <a:ext uri="{FF2B5EF4-FFF2-40B4-BE49-F238E27FC236}">
                <a16:creationId xmlns:a16="http://schemas.microsoft.com/office/drawing/2014/main" id="{A3B0A937-5847-450B-923A-A7D5C53C2171}"/>
              </a:ext>
            </a:extLst>
          </p:cNvPr>
          <p:cNvSpPr txBox="1">
            <a:spLocks noChangeArrowheads="1"/>
          </p:cNvSpPr>
          <p:nvPr/>
        </p:nvSpPr>
        <p:spPr bwMode="auto">
          <a:xfrm>
            <a:off x="5835725" y="15616230"/>
            <a:ext cx="10621887"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defRPr sz="2400">
                <a:solidFill>
                  <a:srgbClr val="002F59"/>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rgbClr val="002F5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2F59"/>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rgbClr val="002F59"/>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rgbClr val="002F5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rgbClr val="002F5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rgbClr val="002F5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rgbClr val="002F5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rgbClr val="002F59"/>
                </a:solidFill>
                <a:latin typeface="Arial" panose="020B0604020202020204" pitchFamily="34" charset="0"/>
                <a:ea typeface="ＭＳ Ｐゴシック" panose="020B0600070205080204" pitchFamily="34" charset="-128"/>
              </a:defRPr>
            </a:lvl9pPr>
          </a:lstStyle>
          <a:p>
            <a:pPr>
              <a:spcBef>
                <a:spcPct val="0"/>
              </a:spcBef>
            </a:pPr>
            <a:r>
              <a:rPr lang="en-US" altLang="en-US" sz="2000" dirty="0">
                <a:solidFill>
                  <a:schemeClr val="tx1"/>
                </a:solidFill>
              </a:rPr>
              <a:t>ADA Standards of Care 2021; AACE/ACE Type 2 Diabetes Management Algorithm 2020 </a:t>
            </a:r>
          </a:p>
        </p:txBody>
      </p:sp>
      <p:pic>
        <p:nvPicPr>
          <p:cNvPr id="8" name="Picture 7">
            <a:extLst>
              <a:ext uri="{FF2B5EF4-FFF2-40B4-BE49-F238E27FC236}">
                <a16:creationId xmlns:a16="http://schemas.microsoft.com/office/drawing/2014/main" id="{73D2D88D-EBB3-4B1E-B6F6-CBB8DEEF4404}"/>
              </a:ext>
            </a:extLst>
          </p:cNvPr>
          <p:cNvPicPr>
            <a:picLocks noChangeAspect="1"/>
          </p:cNvPicPr>
          <p:nvPr/>
        </p:nvPicPr>
        <p:blipFill rotWithShape="1">
          <a:blip r:embed="rId3"/>
          <a:srcRect l="9325" t="14148" r="6757" b="15397"/>
          <a:stretch/>
        </p:blipFill>
        <p:spPr>
          <a:xfrm>
            <a:off x="17234233" y="10112882"/>
            <a:ext cx="2377440" cy="990600"/>
          </a:xfrm>
          <a:prstGeom prst="rect">
            <a:avLst/>
          </a:prstGeom>
        </p:spPr>
      </p:pic>
      <p:pic>
        <p:nvPicPr>
          <p:cNvPr id="1026" name="Picture 2" descr="american diabetes association logo - UNC Human Resources">
            <a:extLst>
              <a:ext uri="{FF2B5EF4-FFF2-40B4-BE49-F238E27FC236}">
                <a16:creationId xmlns:a16="http://schemas.microsoft.com/office/drawing/2014/main" id="{1B01E464-4284-43FF-B21B-93E735E4EF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85" t="19992" r="7788" b="21444"/>
          <a:stretch/>
        </p:blipFill>
        <p:spPr bwMode="auto">
          <a:xfrm>
            <a:off x="14227122" y="10271371"/>
            <a:ext cx="2667000" cy="87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FF1FEEC-68A6-4288-B03F-73B00DE669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6651" y="92076"/>
            <a:ext cx="11323172" cy="11323172"/>
          </a:xfrm>
          <a:prstGeom prst="rect">
            <a:avLst/>
          </a:prstGeom>
          <a:noFill/>
          <a:ln>
            <a:noFill/>
          </a:ln>
        </p:spPr>
      </p:pic>
      <p:sp>
        <p:nvSpPr>
          <p:cNvPr id="4" name="TextBox 3">
            <a:extLst>
              <a:ext uri="{FF2B5EF4-FFF2-40B4-BE49-F238E27FC236}">
                <a16:creationId xmlns:a16="http://schemas.microsoft.com/office/drawing/2014/main" id="{81CAE8D2-F3D2-46AC-ACB9-BC7BB8D17AC7}"/>
              </a:ext>
            </a:extLst>
          </p:cNvPr>
          <p:cNvSpPr txBox="1"/>
          <p:nvPr/>
        </p:nvSpPr>
        <p:spPr>
          <a:xfrm>
            <a:off x="298451" y="4322501"/>
            <a:ext cx="7467600" cy="2862322"/>
          </a:xfrm>
          <a:prstGeom prst="rect">
            <a:avLst/>
          </a:prstGeom>
          <a:solidFill>
            <a:schemeClr val="bg1"/>
          </a:solidFill>
          <a:ln>
            <a:solidFill>
              <a:schemeClr val="tx1"/>
            </a:solidFill>
          </a:ln>
        </p:spPr>
        <p:txBody>
          <a:bodyPr wrap="square" rtlCol="0">
            <a:spAutoFit/>
          </a:bodyPr>
          <a:lstStyle/>
          <a:p>
            <a:r>
              <a:rPr lang="en-US" sz="6000" dirty="0">
                <a:latin typeface="Arial" panose="020B0604020202020204" pitchFamily="34" charset="0"/>
                <a:cs typeface="Arial" panose="020B0604020202020204" pitchFamily="34" charset="0"/>
              </a:rPr>
              <a:t>Diabetes-specific digital exercise guidance</a:t>
            </a:r>
          </a:p>
        </p:txBody>
      </p:sp>
      <p:sp>
        <p:nvSpPr>
          <p:cNvPr id="5" name="TextBox 4">
            <a:extLst>
              <a:ext uri="{FF2B5EF4-FFF2-40B4-BE49-F238E27FC236}">
                <a16:creationId xmlns:a16="http://schemas.microsoft.com/office/drawing/2014/main" id="{CC32880B-C8BB-4F53-AF61-9D492DED7408}"/>
              </a:ext>
            </a:extLst>
          </p:cNvPr>
          <p:cNvSpPr txBox="1"/>
          <p:nvPr/>
        </p:nvSpPr>
        <p:spPr>
          <a:xfrm>
            <a:off x="374650" y="8245475"/>
            <a:ext cx="6781800" cy="2862322"/>
          </a:xfrm>
          <a:prstGeom prst="rect">
            <a:avLst/>
          </a:prstGeom>
          <a:solidFill>
            <a:schemeClr val="bg1"/>
          </a:solidFill>
          <a:ln>
            <a:solidFill>
              <a:schemeClr val="tx1"/>
            </a:solidFill>
          </a:ln>
        </p:spPr>
        <p:txBody>
          <a:bodyPr wrap="square" rtlCol="0">
            <a:spAutoFit/>
          </a:bodyPr>
          <a:lstStyle/>
          <a:p>
            <a:r>
              <a:rPr lang="en-US" sz="6000" dirty="0">
                <a:latin typeface="Arial" panose="020B0604020202020204" pitchFamily="34" charset="0"/>
                <a:cs typeface="Arial" panose="020B0604020202020204" pitchFamily="34" charset="0"/>
              </a:rPr>
              <a:t>The right exercise at the right time for each patient</a:t>
            </a:r>
          </a:p>
        </p:txBody>
      </p:sp>
      <p:sp>
        <p:nvSpPr>
          <p:cNvPr id="6" name="TextBox 5">
            <a:extLst>
              <a:ext uri="{FF2B5EF4-FFF2-40B4-BE49-F238E27FC236}">
                <a16:creationId xmlns:a16="http://schemas.microsoft.com/office/drawing/2014/main" id="{7AFADE4E-8147-4882-96AD-CBF5BEDAF8A6}"/>
              </a:ext>
            </a:extLst>
          </p:cNvPr>
          <p:cNvSpPr txBox="1"/>
          <p:nvPr/>
        </p:nvSpPr>
        <p:spPr>
          <a:xfrm>
            <a:off x="298451" y="2385508"/>
            <a:ext cx="3505200" cy="1015663"/>
          </a:xfrm>
          <a:prstGeom prst="rect">
            <a:avLst/>
          </a:prstGeom>
          <a:solidFill>
            <a:schemeClr val="bg1"/>
          </a:solidFill>
          <a:ln>
            <a:solidFill>
              <a:schemeClr val="tx1"/>
            </a:solidFill>
          </a:ln>
        </p:spPr>
        <p:txBody>
          <a:bodyPr wrap="square" rtlCol="0">
            <a:spAutoFit/>
          </a:bodyPr>
          <a:lstStyle/>
          <a:p>
            <a:r>
              <a:rPr lang="en-US" sz="6000" dirty="0">
                <a:latin typeface="Arial" panose="020B0604020202020204" pitchFamily="34" charset="0"/>
                <a:cs typeface="Arial" panose="020B0604020202020204" pitchFamily="34" charset="0"/>
              </a:rPr>
              <a:t>CGM</a:t>
            </a:r>
          </a:p>
        </p:txBody>
      </p:sp>
      <p:sp>
        <p:nvSpPr>
          <p:cNvPr id="7" name="Title 1">
            <a:extLst>
              <a:ext uri="{FF2B5EF4-FFF2-40B4-BE49-F238E27FC236}">
                <a16:creationId xmlns:a16="http://schemas.microsoft.com/office/drawing/2014/main" id="{86F843AD-6099-4E4D-A076-F03F0784CFC3}"/>
              </a:ext>
            </a:extLst>
          </p:cNvPr>
          <p:cNvSpPr txBox="1">
            <a:spLocks/>
          </p:cNvSpPr>
          <p:nvPr/>
        </p:nvSpPr>
        <p:spPr>
          <a:xfrm>
            <a:off x="0" y="0"/>
            <a:ext cx="8686800" cy="923330"/>
          </a:xfrm>
          <a:prstGeom prst="rect">
            <a:avLst/>
          </a:prstGeom>
        </p:spPr>
        <p:txBody>
          <a:bodyPr/>
          <a:lstStyle>
            <a:lvl1pPr>
              <a:defRPr>
                <a:latin typeface="+mj-lt"/>
                <a:ea typeface="+mj-ea"/>
                <a:cs typeface="+mj-cs"/>
              </a:defRPr>
            </a:lvl1pPr>
          </a:lstStyle>
          <a:p>
            <a:r>
              <a:rPr lang="en-US" sz="6000" kern="0" dirty="0">
                <a:solidFill>
                  <a:sysClr val="windowText" lastClr="000000"/>
                </a:solidFill>
              </a:rPr>
              <a:t>Combination Therapy Mobile App</a:t>
            </a:r>
          </a:p>
        </p:txBody>
      </p:sp>
      <p:sp>
        <p:nvSpPr>
          <p:cNvPr id="3" name="TextBox 2">
            <a:extLst>
              <a:ext uri="{FF2B5EF4-FFF2-40B4-BE49-F238E27FC236}">
                <a16:creationId xmlns:a16="http://schemas.microsoft.com/office/drawing/2014/main" id="{9B91791E-624A-4923-BCC9-C040D2386CC8}"/>
              </a:ext>
            </a:extLst>
          </p:cNvPr>
          <p:cNvSpPr txBox="1"/>
          <p:nvPr/>
        </p:nvSpPr>
        <p:spPr>
          <a:xfrm>
            <a:off x="292101" y="3401171"/>
            <a:ext cx="533400" cy="1015663"/>
          </a:xfrm>
          <a:prstGeom prst="rect">
            <a:avLst/>
          </a:prstGeom>
          <a:noFill/>
        </p:spPr>
        <p:txBody>
          <a:bodyPr wrap="square" rtlCol="0">
            <a:spAutoFit/>
          </a:bodyPr>
          <a:lstStyle/>
          <a:p>
            <a:r>
              <a:rPr lang="en-US" sz="6000" dirty="0"/>
              <a:t>+</a:t>
            </a:r>
          </a:p>
        </p:txBody>
      </p:sp>
      <p:sp>
        <p:nvSpPr>
          <p:cNvPr id="10" name="TextBox 9">
            <a:extLst>
              <a:ext uri="{FF2B5EF4-FFF2-40B4-BE49-F238E27FC236}">
                <a16:creationId xmlns:a16="http://schemas.microsoft.com/office/drawing/2014/main" id="{9FDF1FE5-D2B7-4781-BCFD-3221281A2E1D}"/>
              </a:ext>
            </a:extLst>
          </p:cNvPr>
          <p:cNvSpPr txBox="1"/>
          <p:nvPr/>
        </p:nvSpPr>
        <p:spPr>
          <a:xfrm>
            <a:off x="374650" y="7184823"/>
            <a:ext cx="533400" cy="1015663"/>
          </a:xfrm>
          <a:prstGeom prst="rect">
            <a:avLst/>
          </a:prstGeom>
          <a:noFill/>
        </p:spPr>
        <p:txBody>
          <a:bodyPr wrap="square" rtlCol="0">
            <a:spAutoFit/>
          </a:bodyPr>
          <a:lstStyle/>
          <a:p>
            <a:r>
              <a:rPr lang="en-US" sz="60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loud 42">
            <a:extLst>
              <a:ext uri="{FF2B5EF4-FFF2-40B4-BE49-F238E27FC236}">
                <a16:creationId xmlns:a16="http://schemas.microsoft.com/office/drawing/2014/main" id="{B1CDDBCA-B2F7-4B16-A40F-EAA22F414DD2}"/>
              </a:ext>
            </a:extLst>
          </p:cNvPr>
          <p:cNvSpPr/>
          <p:nvPr/>
        </p:nvSpPr>
        <p:spPr>
          <a:xfrm>
            <a:off x="14896243" y="7626103"/>
            <a:ext cx="5207857" cy="3323423"/>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68" b="1" dirty="0">
                <a:latin typeface="Arial" panose="020B0604020202020204" pitchFamily="34" charset="0"/>
                <a:cs typeface="Arial" panose="020B0604020202020204" pitchFamily="34" charset="0"/>
              </a:rPr>
              <a:t>Use machine learning to predict individual glucose response to exercise</a:t>
            </a:r>
          </a:p>
        </p:txBody>
      </p:sp>
      <p:cxnSp>
        <p:nvCxnSpPr>
          <p:cNvPr id="121" name="Straight Arrow Connector 120">
            <a:extLst>
              <a:ext uri="{FF2B5EF4-FFF2-40B4-BE49-F238E27FC236}">
                <a16:creationId xmlns:a16="http://schemas.microsoft.com/office/drawing/2014/main" id="{2CE6706F-F6D4-4B67-A4DD-1E9C65BED753}"/>
              </a:ext>
            </a:extLst>
          </p:cNvPr>
          <p:cNvCxnSpPr>
            <a:cxnSpLocks/>
          </p:cNvCxnSpPr>
          <p:nvPr/>
        </p:nvCxnSpPr>
        <p:spPr>
          <a:xfrm flipH="1" flipV="1">
            <a:off x="7522468" y="9597549"/>
            <a:ext cx="7153110" cy="48909"/>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5FCC9100-31E2-4FC8-8E37-FAC68B021BBB}"/>
              </a:ext>
            </a:extLst>
          </p:cNvPr>
          <p:cNvSpPr txBox="1"/>
          <p:nvPr/>
        </p:nvSpPr>
        <p:spPr>
          <a:xfrm>
            <a:off x="9326534" y="9984905"/>
            <a:ext cx="4764233" cy="1015663"/>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Exercise video recommendation</a:t>
            </a:r>
          </a:p>
        </p:txBody>
      </p:sp>
      <p:pic>
        <p:nvPicPr>
          <p:cNvPr id="55" name="Picture 54" descr="A screenshot of a social media post&#10;&#10;Description automatically generated">
            <a:extLst>
              <a:ext uri="{FF2B5EF4-FFF2-40B4-BE49-F238E27FC236}">
                <a16:creationId xmlns:a16="http://schemas.microsoft.com/office/drawing/2014/main" id="{0B0D14C8-76E1-460B-8A96-6A93C60AA0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899" b="23860"/>
          <a:stretch/>
        </p:blipFill>
        <p:spPr>
          <a:xfrm>
            <a:off x="3025597" y="6012671"/>
            <a:ext cx="4276207" cy="5297527"/>
          </a:xfrm>
          <a:prstGeom prst="rect">
            <a:avLst/>
          </a:prstGeom>
        </p:spPr>
      </p:pic>
      <p:sp>
        <p:nvSpPr>
          <p:cNvPr id="5" name="TextBox 4">
            <a:extLst>
              <a:ext uri="{FF2B5EF4-FFF2-40B4-BE49-F238E27FC236}">
                <a16:creationId xmlns:a16="http://schemas.microsoft.com/office/drawing/2014/main" id="{F840F6B1-ABBC-4D6C-9C09-0D3D88E27AE8}"/>
              </a:ext>
            </a:extLst>
          </p:cNvPr>
          <p:cNvSpPr txBox="1"/>
          <p:nvPr/>
        </p:nvSpPr>
        <p:spPr>
          <a:xfrm>
            <a:off x="423211" y="161536"/>
            <a:ext cx="19458639" cy="1015663"/>
          </a:xfrm>
          <a:prstGeom prst="rect">
            <a:avLst/>
          </a:prstGeom>
          <a:noFill/>
        </p:spPr>
        <p:txBody>
          <a:bodyPr wrap="square" rtlCol="0">
            <a:spAutoFit/>
          </a:bodyPr>
          <a:lstStyle/>
          <a:p>
            <a:r>
              <a:rPr lang="en-US" sz="6000" dirty="0">
                <a:latin typeface="Arial" panose="020B0604020202020204" pitchFamily="34" charset="0"/>
                <a:cs typeface="Arial" panose="020B0604020202020204" pitchFamily="34" charset="0"/>
              </a:rPr>
              <a:t>IP #1: Coaching Algorithm </a:t>
            </a:r>
            <a:endParaRPr lang="en-US" sz="4000" b="1" dirty="0">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5521D291-D421-4155-8D7B-998B11B97EF6}"/>
              </a:ext>
            </a:extLst>
          </p:cNvPr>
          <p:cNvCxnSpPr>
            <a:cxnSpLocks/>
          </p:cNvCxnSpPr>
          <p:nvPr/>
        </p:nvCxnSpPr>
        <p:spPr>
          <a:xfrm>
            <a:off x="17368475" y="3161305"/>
            <a:ext cx="0" cy="1011079"/>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Cloud 23">
            <a:extLst>
              <a:ext uri="{FF2B5EF4-FFF2-40B4-BE49-F238E27FC236}">
                <a16:creationId xmlns:a16="http://schemas.microsoft.com/office/drawing/2014/main" id="{AE7AD6E4-2E40-43E2-AD37-42E5C9752F20}"/>
              </a:ext>
            </a:extLst>
          </p:cNvPr>
          <p:cNvSpPr/>
          <p:nvPr/>
        </p:nvSpPr>
        <p:spPr>
          <a:xfrm>
            <a:off x="16017560" y="4511359"/>
            <a:ext cx="3023972" cy="15058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68" b="1" dirty="0">
                <a:latin typeface="Arial" panose="020B0604020202020204" pitchFamily="34" charset="0"/>
                <a:cs typeface="Arial" panose="020B0604020202020204" pitchFamily="34" charset="0"/>
              </a:rPr>
              <a:t>CGM Cloud</a:t>
            </a:r>
          </a:p>
        </p:txBody>
      </p:sp>
      <p:sp>
        <p:nvSpPr>
          <p:cNvPr id="25" name="TextBox 24">
            <a:extLst>
              <a:ext uri="{FF2B5EF4-FFF2-40B4-BE49-F238E27FC236}">
                <a16:creationId xmlns:a16="http://schemas.microsoft.com/office/drawing/2014/main" id="{8710AF94-96CF-4FAF-AC7A-4FA548E0253C}"/>
              </a:ext>
            </a:extLst>
          </p:cNvPr>
          <p:cNvSpPr txBox="1"/>
          <p:nvPr/>
        </p:nvSpPr>
        <p:spPr>
          <a:xfrm>
            <a:off x="17390753" y="3318921"/>
            <a:ext cx="1993588" cy="55399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Glucose</a:t>
            </a:r>
          </a:p>
        </p:txBody>
      </p:sp>
      <p:sp>
        <p:nvSpPr>
          <p:cNvPr id="15" name="TextBox 14">
            <a:extLst>
              <a:ext uri="{FF2B5EF4-FFF2-40B4-BE49-F238E27FC236}">
                <a16:creationId xmlns:a16="http://schemas.microsoft.com/office/drawing/2014/main" id="{68EE89AC-37A0-401D-901A-1235A73BB18C}"/>
              </a:ext>
            </a:extLst>
          </p:cNvPr>
          <p:cNvSpPr txBox="1"/>
          <p:nvPr/>
        </p:nvSpPr>
        <p:spPr>
          <a:xfrm rot="395219">
            <a:off x="9728890" y="6281443"/>
            <a:ext cx="3059575" cy="147732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Exercise video </a:t>
            </a:r>
          </a:p>
          <a:p>
            <a:r>
              <a:rPr lang="en-US" sz="3000" dirty="0">
                <a:latin typeface="Arial" panose="020B0604020202020204" pitchFamily="34" charset="0"/>
                <a:cs typeface="Arial" panose="020B0604020202020204" pitchFamily="34" charset="0"/>
              </a:rPr>
              <a:t>completion log with smartwatch</a:t>
            </a:r>
          </a:p>
        </p:txBody>
      </p:sp>
      <p:cxnSp>
        <p:nvCxnSpPr>
          <p:cNvPr id="16" name="Straight Arrow Connector 15">
            <a:extLst>
              <a:ext uri="{FF2B5EF4-FFF2-40B4-BE49-F238E27FC236}">
                <a16:creationId xmlns:a16="http://schemas.microsoft.com/office/drawing/2014/main" id="{7BACE3FA-88D8-459A-BD17-39C6E25B6761}"/>
              </a:ext>
            </a:extLst>
          </p:cNvPr>
          <p:cNvCxnSpPr>
            <a:cxnSpLocks/>
          </p:cNvCxnSpPr>
          <p:nvPr/>
        </p:nvCxnSpPr>
        <p:spPr>
          <a:xfrm>
            <a:off x="7841376" y="7483476"/>
            <a:ext cx="7392274" cy="7558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4A7210B-DBCA-4847-B9D9-4F491756795B}"/>
              </a:ext>
            </a:extLst>
          </p:cNvPr>
          <p:cNvPicPr>
            <a:picLocks noChangeAspect="1"/>
          </p:cNvPicPr>
          <p:nvPr/>
        </p:nvPicPr>
        <p:blipFill>
          <a:blip r:embed="rId4"/>
          <a:stretch>
            <a:fillRect/>
          </a:stretch>
        </p:blipFill>
        <p:spPr>
          <a:xfrm>
            <a:off x="794594" y="1082758"/>
            <a:ext cx="7429566" cy="4860920"/>
          </a:xfrm>
          <a:prstGeom prst="rect">
            <a:avLst/>
          </a:prstGeom>
        </p:spPr>
      </p:pic>
      <p:cxnSp>
        <p:nvCxnSpPr>
          <p:cNvPr id="21" name="Straight Arrow Connector 20">
            <a:extLst>
              <a:ext uri="{FF2B5EF4-FFF2-40B4-BE49-F238E27FC236}">
                <a16:creationId xmlns:a16="http://schemas.microsoft.com/office/drawing/2014/main" id="{6B58239C-4D7A-4FA6-B311-D9D348B15E11}"/>
              </a:ext>
            </a:extLst>
          </p:cNvPr>
          <p:cNvCxnSpPr>
            <a:cxnSpLocks/>
          </p:cNvCxnSpPr>
          <p:nvPr/>
        </p:nvCxnSpPr>
        <p:spPr>
          <a:xfrm>
            <a:off x="17424807" y="6244595"/>
            <a:ext cx="0" cy="155102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B11EE45-774C-4743-96BE-D6C4F4232842}"/>
              </a:ext>
            </a:extLst>
          </p:cNvPr>
          <p:cNvCxnSpPr>
            <a:cxnSpLocks/>
          </p:cNvCxnSpPr>
          <p:nvPr/>
        </p:nvCxnSpPr>
        <p:spPr>
          <a:xfrm>
            <a:off x="8521911" y="4831070"/>
            <a:ext cx="7778539" cy="2964549"/>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FE9751-D4A0-4E95-B82E-9FF0647096AB}"/>
              </a:ext>
            </a:extLst>
          </p:cNvPr>
          <p:cNvSpPr txBox="1"/>
          <p:nvPr/>
        </p:nvSpPr>
        <p:spPr>
          <a:xfrm rot="1284220">
            <a:off x="11040446" y="4143440"/>
            <a:ext cx="2300042" cy="1938992"/>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Survey of meds, symptoms, diet</a:t>
            </a:r>
          </a:p>
        </p:txBody>
      </p:sp>
      <p:pic>
        <p:nvPicPr>
          <p:cNvPr id="22" name="Picture 2" descr="Apple Watch heart rate guide: How to use all of Apple's HR features">
            <a:extLst>
              <a:ext uri="{FF2B5EF4-FFF2-40B4-BE49-F238E27FC236}">
                <a16:creationId xmlns:a16="http://schemas.microsoft.com/office/drawing/2014/main" id="{FD28893A-70BF-4DAF-BB71-5C77912709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831"/>
          <a:stretch/>
        </p:blipFill>
        <p:spPr bwMode="auto">
          <a:xfrm>
            <a:off x="1143609" y="8681140"/>
            <a:ext cx="1286489" cy="1015663"/>
          </a:xfrm>
          <a:prstGeom prst="rect">
            <a:avLst/>
          </a:prstGeom>
          <a:noFill/>
          <a:extLst>
            <a:ext uri="{909E8E84-426E-40DD-AFC4-6F175D3DCCD1}">
              <a14:hiddenFill xmlns:a14="http://schemas.microsoft.com/office/drawing/2010/main">
                <a:solidFill>
                  <a:srgbClr val="FFFFFF"/>
                </a:solidFill>
              </a14:hiddenFill>
            </a:ext>
          </a:extLst>
        </p:spPr>
      </p:pic>
      <p:pic>
        <p:nvPicPr>
          <p:cNvPr id="27" name="object 3">
            <a:extLst>
              <a:ext uri="{FF2B5EF4-FFF2-40B4-BE49-F238E27FC236}">
                <a16:creationId xmlns:a16="http://schemas.microsoft.com/office/drawing/2014/main" id="{71E25F07-D01C-4445-992E-7FD3E711EBEC}"/>
              </a:ext>
            </a:extLst>
          </p:cNvPr>
          <p:cNvPicPr/>
          <p:nvPr/>
        </p:nvPicPr>
        <p:blipFill rotWithShape="1">
          <a:blip r:embed="rId6" cstate="print"/>
          <a:srcRect l="27721" t="67432" r="60996" b="19680"/>
          <a:stretch/>
        </p:blipFill>
        <p:spPr>
          <a:xfrm>
            <a:off x="17762388" y="1082758"/>
            <a:ext cx="2268338" cy="1457572"/>
          </a:xfrm>
          <a:prstGeom prst="rect">
            <a:avLst/>
          </a:prstGeom>
        </p:spPr>
      </p:pic>
      <p:pic>
        <p:nvPicPr>
          <p:cNvPr id="30" name="Picture 2">
            <a:extLst>
              <a:ext uri="{FF2B5EF4-FFF2-40B4-BE49-F238E27FC236}">
                <a16:creationId xmlns:a16="http://schemas.microsoft.com/office/drawing/2014/main" id="{C38662BE-7668-43DC-A0D3-5C3B8D20AB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91257" y="358159"/>
            <a:ext cx="3538289" cy="245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5"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mart Phone With Blank Screen Isolated On White Background Stock Photo,  Picture And Royalty Free Image. Image 27057050.">
            <a:extLst>
              <a:ext uri="{FF2B5EF4-FFF2-40B4-BE49-F238E27FC236}">
                <a16:creationId xmlns:a16="http://schemas.microsoft.com/office/drawing/2014/main" id="{AC058D2A-B257-4411-AB6E-EAD1B60CC2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62" t="2496" r="32783" b="3485"/>
          <a:stretch/>
        </p:blipFill>
        <p:spPr bwMode="auto">
          <a:xfrm>
            <a:off x="1822450" y="4968875"/>
            <a:ext cx="5105403" cy="62303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screenshot of a social media post&#10;&#10;Description automatically generated">
            <a:extLst>
              <a:ext uri="{FF2B5EF4-FFF2-40B4-BE49-F238E27FC236}">
                <a16:creationId xmlns:a16="http://schemas.microsoft.com/office/drawing/2014/main" id="{427C176C-AD0A-4A72-9E15-0786D8AC63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899" b="23860"/>
          <a:stretch/>
        </p:blipFill>
        <p:spPr>
          <a:xfrm>
            <a:off x="2584450" y="5654675"/>
            <a:ext cx="3719794" cy="4608223"/>
          </a:xfrm>
          <a:prstGeom prst="rect">
            <a:avLst/>
          </a:prstGeom>
        </p:spPr>
      </p:pic>
      <p:grpSp>
        <p:nvGrpSpPr>
          <p:cNvPr id="27" name="Group 26">
            <a:extLst>
              <a:ext uri="{FF2B5EF4-FFF2-40B4-BE49-F238E27FC236}">
                <a16:creationId xmlns:a16="http://schemas.microsoft.com/office/drawing/2014/main" id="{58340498-5B6B-4F7E-ADD2-9A379D99B01B}"/>
              </a:ext>
            </a:extLst>
          </p:cNvPr>
          <p:cNvGrpSpPr/>
          <p:nvPr/>
        </p:nvGrpSpPr>
        <p:grpSpPr>
          <a:xfrm>
            <a:off x="8079416" y="3307403"/>
            <a:ext cx="3271563" cy="1661472"/>
            <a:chOff x="8597310" y="5145593"/>
            <a:chExt cx="3271563" cy="1661472"/>
          </a:xfrm>
        </p:grpSpPr>
        <p:sp>
          <p:nvSpPr>
            <p:cNvPr id="9" name="Arrow: Right 8">
              <a:extLst>
                <a:ext uri="{FF2B5EF4-FFF2-40B4-BE49-F238E27FC236}">
                  <a16:creationId xmlns:a16="http://schemas.microsoft.com/office/drawing/2014/main" id="{20FFEEBA-8681-407C-80A8-AE2EC21EF2FB}"/>
                </a:ext>
              </a:extLst>
            </p:cNvPr>
            <p:cNvSpPr/>
            <p:nvPr/>
          </p:nvSpPr>
          <p:spPr>
            <a:xfrm>
              <a:off x="8597310" y="5145593"/>
              <a:ext cx="3271563" cy="166147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6D40C8E-DBFB-44E0-95CC-53F0769925D3}"/>
                </a:ext>
              </a:extLst>
            </p:cNvPr>
            <p:cNvSpPr txBox="1"/>
            <p:nvPr/>
          </p:nvSpPr>
          <p:spPr>
            <a:xfrm>
              <a:off x="8696398" y="5637775"/>
              <a:ext cx="2760499" cy="677108"/>
            </a:xfrm>
            <a:prstGeom prst="rect">
              <a:avLst/>
            </a:prstGeom>
            <a:noFill/>
          </p:spPr>
          <p:txBody>
            <a:bodyPr wrap="none" rtlCol="0">
              <a:spAutoFit/>
            </a:bodyPr>
            <a:lstStyle/>
            <a:p>
              <a:r>
                <a:rPr lang="en-US" sz="3800" dirty="0">
                  <a:solidFill>
                    <a:schemeClr val="bg1"/>
                  </a:solidFill>
                </a:rPr>
                <a:t>45 mins later</a:t>
              </a:r>
            </a:p>
          </p:txBody>
        </p:sp>
      </p:grpSp>
      <p:grpSp>
        <p:nvGrpSpPr>
          <p:cNvPr id="30" name="Group 29">
            <a:extLst>
              <a:ext uri="{FF2B5EF4-FFF2-40B4-BE49-F238E27FC236}">
                <a16:creationId xmlns:a16="http://schemas.microsoft.com/office/drawing/2014/main" id="{B4486AE6-4D4E-4A40-B93D-A6E1AED0B4EE}"/>
              </a:ext>
            </a:extLst>
          </p:cNvPr>
          <p:cNvGrpSpPr/>
          <p:nvPr/>
        </p:nvGrpSpPr>
        <p:grpSpPr>
          <a:xfrm>
            <a:off x="11880850" y="4715585"/>
            <a:ext cx="6402916" cy="6230318"/>
            <a:chOff x="15779257" y="6165125"/>
            <a:chExt cx="3371406" cy="4401314"/>
          </a:xfrm>
        </p:grpSpPr>
        <p:pic>
          <p:nvPicPr>
            <p:cNvPr id="18" name="Picture 17" descr="Smart Phone With Blank Screen Isolated On White Background Stock Photo,  Picture And Royalty Free Image. Image 27057050.">
              <a:extLst>
                <a:ext uri="{FF2B5EF4-FFF2-40B4-BE49-F238E27FC236}">
                  <a16:creationId xmlns:a16="http://schemas.microsoft.com/office/drawing/2014/main" id="{23575813-9927-4013-9ECC-517D4E903D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35" t="2788" r="34008" b="2432"/>
            <a:stretch/>
          </p:blipFill>
          <p:spPr bwMode="auto">
            <a:xfrm>
              <a:off x="15779257" y="6165125"/>
              <a:ext cx="3371406" cy="4401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Chart 19">
              <a:extLst>
                <a:ext uri="{FF2B5EF4-FFF2-40B4-BE49-F238E27FC236}">
                  <a16:creationId xmlns:a16="http://schemas.microsoft.com/office/drawing/2014/main" id="{B75EAEE5-CAB2-4DA4-9380-D9B9F043BDCE}"/>
                </a:ext>
              </a:extLst>
            </p:cNvPr>
            <p:cNvGraphicFramePr>
              <a:graphicFrameLocks/>
            </p:cNvGraphicFramePr>
            <p:nvPr>
              <p:extLst>
                <p:ext uri="{D42A27DB-BD31-4B8C-83A1-F6EECF244321}">
                  <p14:modId xmlns:p14="http://schemas.microsoft.com/office/powerpoint/2010/main" val="281244819"/>
                </p:ext>
              </p:extLst>
            </p:nvPr>
          </p:nvGraphicFramePr>
          <p:xfrm>
            <a:off x="16257906" y="6995340"/>
            <a:ext cx="2256130" cy="2437913"/>
          </p:xfrm>
          <a:graphic>
            <a:graphicData uri="http://schemas.openxmlformats.org/drawingml/2006/chart">
              <c:chart xmlns:c="http://schemas.openxmlformats.org/drawingml/2006/chart" xmlns:r="http://schemas.openxmlformats.org/officeDocument/2006/relationships" r:id="rId5"/>
            </a:graphicData>
          </a:graphic>
        </p:graphicFrame>
        <p:cxnSp>
          <p:nvCxnSpPr>
            <p:cNvPr id="21" name="Straight Arrow Connector 20">
              <a:extLst>
                <a:ext uri="{FF2B5EF4-FFF2-40B4-BE49-F238E27FC236}">
                  <a16:creationId xmlns:a16="http://schemas.microsoft.com/office/drawing/2014/main" id="{93698DB8-2ADE-4E70-A2F6-1FFA5E2763D7}"/>
                </a:ext>
              </a:extLst>
            </p:cNvPr>
            <p:cNvCxnSpPr>
              <a:cxnSpLocks/>
            </p:cNvCxnSpPr>
            <p:nvPr/>
          </p:nvCxnSpPr>
          <p:spPr>
            <a:xfrm>
              <a:off x="17849745" y="7473033"/>
              <a:ext cx="61165" cy="1213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47292FD-BEF8-463E-BB9B-395791963441}"/>
                </a:ext>
              </a:extLst>
            </p:cNvPr>
            <p:cNvSpPr txBox="1"/>
            <p:nvPr/>
          </p:nvSpPr>
          <p:spPr>
            <a:xfrm>
              <a:off x="17661547" y="7035208"/>
              <a:ext cx="685799" cy="361935"/>
            </a:xfrm>
            <a:prstGeom prst="rect">
              <a:avLst/>
            </a:prstGeom>
            <a:noFill/>
            <a:ln>
              <a:solidFill>
                <a:schemeClr val="tx1"/>
              </a:solidFill>
            </a:ln>
          </p:spPr>
          <p:txBody>
            <a:bodyPr wrap="square" rtlCol="0">
              <a:spAutoFit/>
            </a:bodyPr>
            <a:lstStyle/>
            <a:p>
              <a:r>
                <a:rPr lang="en-US" sz="3000" dirty="0"/>
                <a:t>End</a:t>
              </a:r>
            </a:p>
          </p:txBody>
        </p:sp>
        <p:cxnSp>
          <p:nvCxnSpPr>
            <p:cNvPr id="26" name="Straight Arrow Connector 25">
              <a:extLst>
                <a:ext uri="{FF2B5EF4-FFF2-40B4-BE49-F238E27FC236}">
                  <a16:creationId xmlns:a16="http://schemas.microsoft.com/office/drawing/2014/main" id="{54A22043-A739-49EC-8D59-7B956B6DEAAC}"/>
                </a:ext>
              </a:extLst>
            </p:cNvPr>
            <p:cNvCxnSpPr>
              <a:cxnSpLocks/>
            </p:cNvCxnSpPr>
            <p:nvPr/>
          </p:nvCxnSpPr>
          <p:spPr>
            <a:xfrm>
              <a:off x="17123407" y="7404052"/>
              <a:ext cx="341553" cy="646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FD2A00A-668E-463F-B448-4B5805794EB8}"/>
                </a:ext>
              </a:extLst>
            </p:cNvPr>
            <p:cNvSpPr txBox="1"/>
            <p:nvPr/>
          </p:nvSpPr>
          <p:spPr>
            <a:xfrm>
              <a:off x="16437608" y="6850542"/>
              <a:ext cx="685799" cy="361935"/>
            </a:xfrm>
            <a:prstGeom prst="rect">
              <a:avLst/>
            </a:prstGeom>
            <a:noFill/>
            <a:ln>
              <a:solidFill>
                <a:schemeClr val="tx1"/>
              </a:solidFill>
            </a:ln>
          </p:spPr>
          <p:txBody>
            <a:bodyPr wrap="square" rtlCol="0">
              <a:spAutoFit/>
            </a:bodyPr>
            <a:lstStyle/>
            <a:p>
              <a:r>
                <a:rPr lang="en-US" sz="3000" dirty="0"/>
                <a:t>Start</a:t>
              </a:r>
            </a:p>
          </p:txBody>
        </p:sp>
      </p:grpSp>
      <p:sp>
        <p:nvSpPr>
          <p:cNvPr id="14" name="Speech Bubble: Rectangle with Corners Rounded 13">
            <a:extLst>
              <a:ext uri="{FF2B5EF4-FFF2-40B4-BE49-F238E27FC236}">
                <a16:creationId xmlns:a16="http://schemas.microsoft.com/office/drawing/2014/main" id="{3CA6C4F1-682B-45D9-9A3B-2FA5C72DC702}"/>
              </a:ext>
            </a:extLst>
          </p:cNvPr>
          <p:cNvSpPr/>
          <p:nvPr/>
        </p:nvSpPr>
        <p:spPr>
          <a:xfrm>
            <a:off x="691546" y="1084029"/>
            <a:ext cx="5943600" cy="3884846"/>
          </a:xfrm>
          <a:prstGeom prst="wedgeRoundRectCallout">
            <a:avLst>
              <a:gd name="adj1" fmla="val -39768"/>
              <a:gd name="adj2" fmla="val 64139"/>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chemeClr val="tx1"/>
                </a:solidFill>
              </a:rPr>
              <a:t>Your glucose: 180 and rising</a:t>
            </a:r>
          </a:p>
          <a:p>
            <a:endParaRPr lang="en-US" sz="3000" dirty="0">
              <a:solidFill>
                <a:schemeClr val="tx1"/>
              </a:solidFill>
            </a:endParaRPr>
          </a:p>
          <a:p>
            <a:r>
              <a:rPr lang="en-US" sz="3000" dirty="0">
                <a:solidFill>
                  <a:schemeClr val="tx1"/>
                </a:solidFill>
              </a:rPr>
              <a:t>Workout recommendation:</a:t>
            </a:r>
          </a:p>
          <a:p>
            <a:r>
              <a:rPr lang="en-US" sz="3000" dirty="0">
                <a:solidFill>
                  <a:schemeClr val="tx1"/>
                </a:solidFill>
              </a:rPr>
              <a:t>30-45 minutes, strength-based</a:t>
            </a:r>
          </a:p>
          <a:p>
            <a:endParaRPr lang="en-US" sz="3000" dirty="0">
              <a:solidFill>
                <a:schemeClr val="tx1"/>
              </a:solidFill>
            </a:endParaRPr>
          </a:p>
          <a:p>
            <a:r>
              <a:rPr lang="en-US" sz="3000" dirty="0">
                <a:solidFill>
                  <a:schemeClr val="tx1"/>
                </a:solidFill>
              </a:rPr>
              <a:t>Video options:</a:t>
            </a:r>
          </a:p>
        </p:txBody>
      </p:sp>
      <p:sp>
        <p:nvSpPr>
          <p:cNvPr id="25" name="Speech Bubble: Rectangle with Corners Rounded 24">
            <a:extLst>
              <a:ext uri="{FF2B5EF4-FFF2-40B4-BE49-F238E27FC236}">
                <a16:creationId xmlns:a16="http://schemas.microsoft.com/office/drawing/2014/main" id="{74243C8E-E7B2-4EEE-9D46-DE4AEE78A057}"/>
              </a:ext>
            </a:extLst>
          </p:cNvPr>
          <p:cNvSpPr/>
          <p:nvPr/>
        </p:nvSpPr>
        <p:spPr>
          <a:xfrm>
            <a:off x="12735334" y="947630"/>
            <a:ext cx="5943600" cy="3474720"/>
          </a:xfrm>
          <a:prstGeom prst="wedgeRoundRectCallout">
            <a:avLst>
              <a:gd name="adj1" fmla="val -39768"/>
              <a:gd name="adj2" fmla="val 64139"/>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kern="0" dirty="0">
                <a:solidFill>
                  <a:schemeClr val="tx1"/>
                </a:solidFill>
              </a:rPr>
              <a:t>Great job, see blood glucose change below! </a:t>
            </a:r>
          </a:p>
          <a:p>
            <a:endParaRPr lang="en-US" sz="3000" kern="0" dirty="0">
              <a:solidFill>
                <a:schemeClr val="tx1"/>
              </a:solidFill>
            </a:endParaRPr>
          </a:p>
          <a:p>
            <a:r>
              <a:rPr lang="en-US" sz="3000" kern="0" dirty="0">
                <a:solidFill>
                  <a:schemeClr val="tx1"/>
                </a:solidFill>
              </a:rPr>
              <a:t>See you tomorrow for next workout!</a:t>
            </a:r>
          </a:p>
        </p:txBody>
      </p:sp>
      <p:sp>
        <p:nvSpPr>
          <p:cNvPr id="17" name="TextBox 16">
            <a:extLst>
              <a:ext uri="{FF2B5EF4-FFF2-40B4-BE49-F238E27FC236}">
                <a16:creationId xmlns:a16="http://schemas.microsoft.com/office/drawing/2014/main" id="{95C25745-D6A4-4B4B-A5A1-DFDB7594A592}"/>
              </a:ext>
            </a:extLst>
          </p:cNvPr>
          <p:cNvSpPr txBox="1"/>
          <p:nvPr/>
        </p:nvSpPr>
        <p:spPr>
          <a:xfrm>
            <a:off x="423211" y="161536"/>
            <a:ext cx="19458639" cy="1015663"/>
          </a:xfrm>
          <a:prstGeom prst="rect">
            <a:avLst/>
          </a:prstGeom>
          <a:noFill/>
        </p:spPr>
        <p:txBody>
          <a:bodyPr wrap="square" rtlCol="0">
            <a:spAutoFit/>
          </a:bodyPr>
          <a:lstStyle/>
          <a:p>
            <a:r>
              <a:rPr lang="en-US" sz="6000" dirty="0">
                <a:latin typeface="Arial" panose="020B0604020202020204" pitchFamily="34" charset="0"/>
                <a:cs typeface="Arial" panose="020B0604020202020204" pitchFamily="34" charset="0"/>
              </a:rPr>
              <a:t>IP #2: Behavioral Change Strategies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58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D380C4-CC95-4ADF-A066-1A5AA00B67B5}"/>
              </a:ext>
            </a:extLst>
          </p:cNvPr>
          <p:cNvSpPr>
            <a:spLocks noGrp="1"/>
          </p:cNvSpPr>
          <p:nvPr>
            <p:ph type="body" idx="1"/>
          </p:nvPr>
        </p:nvSpPr>
        <p:spPr>
          <a:xfrm>
            <a:off x="479787" y="157309"/>
            <a:ext cx="19402063" cy="1787300"/>
          </a:xfrm>
        </p:spPr>
        <p:txBody>
          <a:bodyPr/>
          <a:lstStyle/>
          <a:p>
            <a:r>
              <a:rPr lang="en-US" sz="6000" dirty="0"/>
              <a:t>Preliminary Studies</a:t>
            </a:r>
          </a:p>
          <a:p>
            <a:endParaRPr lang="en-US" sz="1200" b="1" u="sng" dirty="0"/>
          </a:p>
          <a:p>
            <a:r>
              <a:rPr lang="en-US" b="1" dirty="0"/>
              <a:t>Study 1: CGM/fitness combination therapy helps current users of CGM</a:t>
            </a:r>
          </a:p>
          <a:p>
            <a:endParaRPr lang="en-US" dirty="0"/>
          </a:p>
          <a:p>
            <a:endParaRPr lang="en-US" dirty="0"/>
          </a:p>
          <a:p>
            <a:endParaRPr lang="en-US" dirty="0"/>
          </a:p>
          <a:p>
            <a:endParaRPr lang="en-US" dirty="0"/>
          </a:p>
          <a:p>
            <a:endParaRPr lang="en-US" dirty="0"/>
          </a:p>
          <a:p>
            <a:endParaRPr lang="en-US" dirty="0"/>
          </a:p>
          <a:p>
            <a:endParaRPr lang="en-US" sz="1400" dirty="0"/>
          </a:p>
          <a:p>
            <a:endParaRPr lang="en-US" b="1" u="sng" dirty="0"/>
          </a:p>
          <a:p>
            <a:endParaRPr lang="en-US" b="1" u="sng" dirty="0"/>
          </a:p>
          <a:p>
            <a:endParaRPr lang="en-US" b="1" u="sng" dirty="0"/>
          </a:p>
          <a:p>
            <a:endParaRPr lang="en-US" sz="1200" b="1" dirty="0"/>
          </a:p>
          <a:p>
            <a:endParaRPr lang="en-US" sz="1800" b="1" dirty="0"/>
          </a:p>
          <a:p>
            <a:endParaRPr lang="en-US" b="1" dirty="0"/>
          </a:p>
          <a:p>
            <a:endParaRPr lang="en-US" b="1" dirty="0"/>
          </a:p>
          <a:p>
            <a:endParaRPr lang="en-US" b="1" dirty="0"/>
          </a:p>
          <a:p>
            <a:endParaRPr lang="en-US" b="1" dirty="0"/>
          </a:p>
          <a:p>
            <a:endParaRPr lang="en-US" dirty="0"/>
          </a:p>
        </p:txBody>
      </p:sp>
      <p:sp>
        <p:nvSpPr>
          <p:cNvPr id="5" name="Title 1">
            <a:extLst>
              <a:ext uri="{FF2B5EF4-FFF2-40B4-BE49-F238E27FC236}">
                <a16:creationId xmlns:a16="http://schemas.microsoft.com/office/drawing/2014/main" id="{E29E113A-E6AF-41E8-971C-E2CC407FEEED}"/>
              </a:ext>
            </a:extLst>
          </p:cNvPr>
          <p:cNvSpPr>
            <a:spLocks noGrp="1"/>
          </p:cNvSpPr>
          <p:nvPr>
            <p:ph type="title"/>
          </p:nvPr>
        </p:nvSpPr>
        <p:spPr>
          <a:xfrm>
            <a:off x="72992" y="10627525"/>
            <a:ext cx="19808858" cy="615553"/>
          </a:xfrm>
          <a:ln>
            <a:solidFill>
              <a:schemeClr val="tx1"/>
            </a:solidFill>
          </a:ln>
        </p:spPr>
        <p:txBody>
          <a:bodyPr/>
          <a:lstStyle/>
          <a:p>
            <a:r>
              <a:rPr lang="en-US" sz="2000" dirty="0"/>
              <a:t>Ash et al. </a:t>
            </a:r>
            <a:r>
              <a:rPr lang="pt-BR" sz="2000" dirty="0"/>
              <a:t>JMIR Diabetes 2021;6(3):e28309; Ash et al. Clin J Sport Med 2022 In Press; NIH K01DK129441; </a:t>
            </a:r>
            <a:r>
              <a:rPr lang="en-US" sz="2000" dirty="0"/>
              <a:t>American Heart Association Career Development Award #852679; Veterans Healthcare Administration HSR&amp;D CIN 13-407; Patterson Foundation.</a:t>
            </a:r>
          </a:p>
        </p:txBody>
      </p:sp>
      <p:grpSp>
        <p:nvGrpSpPr>
          <p:cNvPr id="256" name="Group 255">
            <a:extLst>
              <a:ext uri="{FF2B5EF4-FFF2-40B4-BE49-F238E27FC236}">
                <a16:creationId xmlns:a16="http://schemas.microsoft.com/office/drawing/2014/main" id="{DB555163-ED94-428C-9571-22CBAB809BA1}"/>
              </a:ext>
            </a:extLst>
          </p:cNvPr>
          <p:cNvGrpSpPr/>
          <p:nvPr/>
        </p:nvGrpSpPr>
        <p:grpSpPr>
          <a:xfrm>
            <a:off x="4538327" y="2076241"/>
            <a:ext cx="11914524" cy="6066525"/>
            <a:chOff x="6670107" y="2911475"/>
            <a:chExt cx="8868343" cy="3617955"/>
          </a:xfrm>
        </p:grpSpPr>
        <p:grpSp>
          <p:nvGrpSpPr>
            <p:cNvPr id="253" name="Group 252">
              <a:extLst>
                <a:ext uri="{FF2B5EF4-FFF2-40B4-BE49-F238E27FC236}">
                  <a16:creationId xmlns:a16="http://schemas.microsoft.com/office/drawing/2014/main" id="{185359A1-32FA-4A49-B66B-E86359D69A35}"/>
                </a:ext>
              </a:extLst>
            </p:cNvPr>
            <p:cNvGrpSpPr/>
            <p:nvPr/>
          </p:nvGrpSpPr>
          <p:grpSpPr>
            <a:xfrm>
              <a:off x="6670107" y="3101811"/>
              <a:ext cx="3675731" cy="2400464"/>
              <a:chOff x="3651250" y="3025611"/>
              <a:chExt cx="3675731" cy="2400464"/>
            </a:xfrm>
          </p:grpSpPr>
          <p:grpSp>
            <p:nvGrpSpPr>
              <p:cNvPr id="17" name="object 2">
                <a:extLst>
                  <a:ext uri="{FF2B5EF4-FFF2-40B4-BE49-F238E27FC236}">
                    <a16:creationId xmlns:a16="http://schemas.microsoft.com/office/drawing/2014/main" id="{DCB43DB1-5243-45BC-8446-A9D4F1118800}"/>
                  </a:ext>
                </a:extLst>
              </p:cNvPr>
              <p:cNvGrpSpPr/>
              <p:nvPr/>
            </p:nvGrpSpPr>
            <p:grpSpPr>
              <a:xfrm>
                <a:off x="3828013" y="3025611"/>
                <a:ext cx="3269964" cy="2288259"/>
                <a:chOff x="883814" y="754112"/>
                <a:chExt cx="16349819" cy="9066105"/>
              </a:xfrm>
            </p:grpSpPr>
            <p:sp>
              <p:nvSpPr>
                <p:cNvPr id="21" name="object 6">
                  <a:extLst>
                    <a:ext uri="{FF2B5EF4-FFF2-40B4-BE49-F238E27FC236}">
                      <a16:creationId xmlns:a16="http://schemas.microsoft.com/office/drawing/2014/main" id="{E7B72584-D53C-481D-9656-B21818B6AAA6}"/>
                    </a:ext>
                  </a:extLst>
                </p:cNvPr>
                <p:cNvSpPr/>
                <p:nvPr/>
              </p:nvSpPr>
              <p:spPr>
                <a:xfrm>
                  <a:off x="889588" y="6800871"/>
                  <a:ext cx="335280" cy="268605"/>
                </a:xfrm>
                <a:custGeom>
                  <a:avLst/>
                  <a:gdLst/>
                  <a:ahLst/>
                  <a:cxnLst/>
                  <a:rect l="l" t="t" r="r" b="b"/>
                  <a:pathLst>
                    <a:path w="335280" h="268604">
                      <a:moveTo>
                        <a:pt x="335229" y="0"/>
                      </a:moveTo>
                      <a:lnTo>
                        <a:pt x="300266" y="0"/>
                      </a:lnTo>
                      <a:lnTo>
                        <a:pt x="246494" y="219151"/>
                      </a:lnTo>
                      <a:lnTo>
                        <a:pt x="245008" y="219151"/>
                      </a:lnTo>
                      <a:lnTo>
                        <a:pt x="184543" y="0"/>
                      </a:lnTo>
                      <a:lnTo>
                        <a:pt x="150685" y="0"/>
                      </a:lnTo>
                      <a:lnTo>
                        <a:pt x="90220" y="219151"/>
                      </a:lnTo>
                      <a:lnTo>
                        <a:pt x="88734" y="219151"/>
                      </a:lnTo>
                      <a:lnTo>
                        <a:pt x="34975" y="0"/>
                      </a:lnTo>
                      <a:lnTo>
                        <a:pt x="0" y="0"/>
                      </a:lnTo>
                      <a:lnTo>
                        <a:pt x="73113" y="268439"/>
                      </a:lnTo>
                      <a:lnTo>
                        <a:pt x="104736" y="268439"/>
                      </a:lnTo>
                      <a:lnTo>
                        <a:pt x="166687" y="55435"/>
                      </a:lnTo>
                      <a:lnTo>
                        <a:pt x="168541" y="55435"/>
                      </a:lnTo>
                      <a:lnTo>
                        <a:pt x="230492" y="268439"/>
                      </a:lnTo>
                      <a:lnTo>
                        <a:pt x="262128" y="268439"/>
                      </a:lnTo>
                      <a:lnTo>
                        <a:pt x="335229" y="0"/>
                      </a:lnTo>
                      <a:close/>
                    </a:path>
                  </a:pathLst>
                </a:custGeom>
                <a:solidFill>
                  <a:srgbClr val="000000"/>
                </a:solidFill>
              </p:spPr>
              <p:txBody>
                <a:bodyPr wrap="square" lIns="0" tIns="0" rIns="0" bIns="0" rtlCol="0"/>
                <a:lstStyle/>
                <a:p>
                  <a:endParaRPr/>
                </a:p>
              </p:txBody>
            </p:sp>
            <p:pic>
              <p:nvPicPr>
                <p:cNvPr id="22" name="object 7">
                  <a:extLst>
                    <a:ext uri="{FF2B5EF4-FFF2-40B4-BE49-F238E27FC236}">
                      <a16:creationId xmlns:a16="http://schemas.microsoft.com/office/drawing/2014/main" id="{51F59788-E944-49C5-9601-1059403E2279}"/>
                    </a:ext>
                  </a:extLst>
                </p:cNvPr>
                <p:cNvPicPr/>
                <p:nvPr/>
              </p:nvPicPr>
              <p:blipFill>
                <a:blip r:embed="rId3" cstate="print"/>
                <a:stretch>
                  <a:fillRect/>
                </a:stretch>
              </p:blipFill>
              <p:spPr>
                <a:xfrm>
                  <a:off x="1253182" y="6872490"/>
                  <a:ext cx="172072" cy="200177"/>
                </a:xfrm>
                <a:prstGeom prst="rect">
                  <a:avLst/>
                </a:prstGeom>
              </p:spPr>
            </p:pic>
            <p:pic>
              <p:nvPicPr>
                <p:cNvPr id="23" name="object 8">
                  <a:extLst>
                    <a:ext uri="{FF2B5EF4-FFF2-40B4-BE49-F238E27FC236}">
                      <a16:creationId xmlns:a16="http://schemas.microsoft.com/office/drawing/2014/main" id="{8539EDD9-3235-4251-A740-EB4ED1537AA8}"/>
                    </a:ext>
                  </a:extLst>
                </p:cNvPr>
                <p:cNvPicPr/>
                <p:nvPr/>
              </p:nvPicPr>
              <p:blipFill>
                <a:blip r:embed="rId3" cstate="print"/>
                <a:stretch>
                  <a:fillRect/>
                </a:stretch>
              </p:blipFill>
              <p:spPr>
                <a:xfrm>
                  <a:off x="1533032" y="6872490"/>
                  <a:ext cx="172072" cy="200177"/>
                </a:xfrm>
                <a:prstGeom prst="rect">
                  <a:avLst/>
                </a:prstGeom>
              </p:spPr>
            </p:pic>
            <p:pic>
              <p:nvPicPr>
                <p:cNvPr id="24" name="object 9">
                  <a:extLst>
                    <a:ext uri="{FF2B5EF4-FFF2-40B4-BE49-F238E27FC236}">
                      <a16:creationId xmlns:a16="http://schemas.microsoft.com/office/drawing/2014/main" id="{7E903955-920E-44C9-9040-CC41D0C18A96}"/>
                    </a:ext>
                  </a:extLst>
                </p:cNvPr>
                <p:cNvPicPr/>
                <p:nvPr/>
              </p:nvPicPr>
              <p:blipFill>
                <a:blip r:embed="rId4" cstate="print"/>
                <a:stretch>
                  <a:fillRect/>
                </a:stretch>
              </p:blipFill>
              <p:spPr>
                <a:xfrm>
                  <a:off x="1742349" y="6872492"/>
                  <a:ext cx="159613" cy="196824"/>
                </a:xfrm>
                <a:prstGeom prst="rect">
                  <a:avLst/>
                </a:prstGeom>
              </p:spPr>
            </p:pic>
            <p:pic>
              <p:nvPicPr>
                <p:cNvPr id="25" name="object 10">
                  <a:extLst>
                    <a:ext uri="{FF2B5EF4-FFF2-40B4-BE49-F238E27FC236}">
                      <a16:creationId xmlns:a16="http://schemas.microsoft.com/office/drawing/2014/main" id="{445AF58A-B14F-4D2E-A78C-2D4281AE111D}"/>
                    </a:ext>
                  </a:extLst>
                </p:cNvPr>
                <p:cNvPicPr/>
                <p:nvPr/>
              </p:nvPicPr>
              <p:blipFill>
                <a:blip r:embed="rId5" cstate="print"/>
                <a:stretch>
                  <a:fillRect/>
                </a:stretch>
              </p:blipFill>
              <p:spPr>
                <a:xfrm>
                  <a:off x="1931164" y="6875840"/>
                  <a:ext cx="175425" cy="193471"/>
                </a:xfrm>
                <a:prstGeom prst="rect">
                  <a:avLst/>
                </a:prstGeom>
              </p:spPr>
            </p:pic>
            <p:sp>
              <p:nvSpPr>
                <p:cNvPr id="26" name="object 11">
                  <a:extLst>
                    <a:ext uri="{FF2B5EF4-FFF2-40B4-BE49-F238E27FC236}">
                      <a16:creationId xmlns:a16="http://schemas.microsoft.com/office/drawing/2014/main" id="{BA39FDE9-E551-4163-9248-AE220D967707}"/>
                    </a:ext>
                  </a:extLst>
                </p:cNvPr>
                <p:cNvSpPr/>
                <p:nvPr/>
              </p:nvSpPr>
              <p:spPr>
                <a:xfrm>
                  <a:off x="2133892" y="6800862"/>
                  <a:ext cx="40640" cy="268605"/>
                </a:xfrm>
                <a:custGeom>
                  <a:avLst/>
                  <a:gdLst/>
                  <a:ahLst/>
                  <a:cxnLst/>
                  <a:rect l="l" t="t" r="r" b="b"/>
                  <a:pathLst>
                    <a:path w="40639" h="268604">
                      <a:moveTo>
                        <a:pt x="36461" y="74980"/>
                      </a:moveTo>
                      <a:lnTo>
                        <a:pt x="4089" y="74980"/>
                      </a:lnTo>
                      <a:lnTo>
                        <a:pt x="4089" y="268452"/>
                      </a:lnTo>
                      <a:lnTo>
                        <a:pt x="36461" y="268452"/>
                      </a:lnTo>
                      <a:lnTo>
                        <a:pt x="36461" y="74980"/>
                      </a:lnTo>
                      <a:close/>
                    </a:path>
                    <a:path w="40639" h="268604">
                      <a:moveTo>
                        <a:pt x="20281" y="0"/>
                      </a:moveTo>
                      <a:lnTo>
                        <a:pt x="12403" y="1574"/>
                      </a:lnTo>
                      <a:lnTo>
                        <a:pt x="5954" y="5888"/>
                      </a:lnTo>
                      <a:lnTo>
                        <a:pt x="1599" y="12328"/>
                      </a:lnTo>
                      <a:lnTo>
                        <a:pt x="0" y="20281"/>
                      </a:lnTo>
                      <a:lnTo>
                        <a:pt x="1599" y="28160"/>
                      </a:lnTo>
                      <a:lnTo>
                        <a:pt x="5954" y="34609"/>
                      </a:lnTo>
                      <a:lnTo>
                        <a:pt x="12403" y="38964"/>
                      </a:lnTo>
                      <a:lnTo>
                        <a:pt x="20281" y="40563"/>
                      </a:lnTo>
                      <a:lnTo>
                        <a:pt x="28233" y="38964"/>
                      </a:lnTo>
                      <a:lnTo>
                        <a:pt x="34669" y="34609"/>
                      </a:lnTo>
                      <a:lnTo>
                        <a:pt x="38978" y="28160"/>
                      </a:lnTo>
                      <a:lnTo>
                        <a:pt x="40551" y="20281"/>
                      </a:lnTo>
                      <a:lnTo>
                        <a:pt x="38978" y="12328"/>
                      </a:lnTo>
                      <a:lnTo>
                        <a:pt x="34669" y="5888"/>
                      </a:lnTo>
                      <a:lnTo>
                        <a:pt x="28233" y="1574"/>
                      </a:lnTo>
                      <a:lnTo>
                        <a:pt x="20281" y="0"/>
                      </a:lnTo>
                      <a:close/>
                    </a:path>
                  </a:pathLst>
                </a:custGeom>
                <a:solidFill>
                  <a:srgbClr val="000000"/>
                </a:solidFill>
              </p:spPr>
              <p:txBody>
                <a:bodyPr wrap="square" lIns="0" tIns="0" rIns="0" bIns="0" rtlCol="0"/>
                <a:lstStyle/>
                <a:p>
                  <a:endParaRPr/>
                </a:p>
              </p:txBody>
            </p:sp>
            <p:pic>
              <p:nvPicPr>
                <p:cNvPr id="27" name="object 12">
                  <a:extLst>
                    <a:ext uri="{FF2B5EF4-FFF2-40B4-BE49-F238E27FC236}">
                      <a16:creationId xmlns:a16="http://schemas.microsoft.com/office/drawing/2014/main" id="{A34E5541-BD65-4859-A3DB-1228071FC37A}"/>
                    </a:ext>
                  </a:extLst>
                </p:cNvPr>
                <p:cNvPicPr/>
                <p:nvPr/>
              </p:nvPicPr>
              <p:blipFill>
                <a:blip r:embed="rId6" cstate="print"/>
                <a:stretch>
                  <a:fillRect/>
                </a:stretch>
              </p:blipFill>
              <p:spPr>
                <a:xfrm>
                  <a:off x="2207381" y="6872489"/>
                  <a:ext cx="152361" cy="200177"/>
                </a:xfrm>
                <a:prstGeom prst="rect">
                  <a:avLst/>
                </a:prstGeom>
              </p:spPr>
            </p:pic>
            <p:sp>
              <p:nvSpPr>
                <p:cNvPr id="28" name="object 13">
                  <a:extLst>
                    <a:ext uri="{FF2B5EF4-FFF2-40B4-BE49-F238E27FC236}">
                      <a16:creationId xmlns:a16="http://schemas.microsoft.com/office/drawing/2014/main" id="{04DD81E8-B4F7-4E1B-838B-8ACA0692F86F}"/>
                    </a:ext>
                  </a:extLst>
                </p:cNvPr>
                <p:cNvSpPr/>
                <p:nvPr/>
              </p:nvSpPr>
              <p:spPr>
                <a:xfrm>
                  <a:off x="2395067" y="6800862"/>
                  <a:ext cx="40640" cy="268605"/>
                </a:xfrm>
                <a:custGeom>
                  <a:avLst/>
                  <a:gdLst/>
                  <a:ahLst/>
                  <a:cxnLst/>
                  <a:rect l="l" t="t" r="r" b="b"/>
                  <a:pathLst>
                    <a:path w="40639" h="268604">
                      <a:moveTo>
                        <a:pt x="36461" y="74980"/>
                      </a:moveTo>
                      <a:lnTo>
                        <a:pt x="4089" y="74980"/>
                      </a:lnTo>
                      <a:lnTo>
                        <a:pt x="4089" y="268452"/>
                      </a:lnTo>
                      <a:lnTo>
                        <a:pt x="36461" y="268452"/>
                      </a:lnTo>
                      <a:lnTo>
                        <a:pt x="36461" y="74980"/>
                      </a:lnTo>
                      <a:close/>
                    </a:path>
                    <a:path w="40639" h="268604">
                      <a:moveTo>
                        <a:pt x="20281" y="0"/>
                      </a:moveTo>
                      <a:lnTo>
                        <a:pt x="12403" y="1574"/>
                      </a:lnTo>
                      <a:lnTo>
                        <a:pt x="5954" y="5888"/>
                      </a:lnTo>
                      <a:lnTo>
                        <a:pt x="1599" y="12328"/>
                      </a:lnTo>
                      <a:lnTo>
                        <a:pt x="0" y="20281"/>
                      </a:lnTo>
                      <a:lnTo>
                        <a:pt x="1599" y="28160"/>
                      </a:lnTo>
                      <a:lnTo>
                        <a:pt x="5954" y="34609"/>
                      </a:lnTo>
                      <a:lnTo>
                        <a:pt x="12403" y="38964"/>
                      </a:lnTo>
                      <a:lnTo>
                        <a:pt x="20281" y="40563"/>
                      </a:lnTo>
                      <a:lnTo>
                        <a:pt x="28233" y="38964"/>
                      </a:lnTo>
                      <a:lnTo>
                        <a:pt x="34669" y="34609"/>
                      </a:lnTo>
                      <a:lnTo>
                        <a:pt x="38978" y="28160"/>
                      </a:lnTo>
                      <a:lnTo>
                        <a:pt x="40551" y="20281"/>
                      </a:lnTo>
                      <a:lnTo>
                        <a:pt x="38978" y="12328"/>
                      </a:lnTo>
                      <a:lnTo>
                        <a:pt x="34669" y="5888"/>
                      </a:lnTo>
                      <a:lnTo>
                        <a:pt x="28233" y="1574"/>
                      </a:lnTo>
                      <a:lnTo>
                        <a:pt x="20281" y="0"/>
                      </a:lnTo>
                      <a:close/>
                    </a:path>
                  </a:pathLst>
                </a:custGeom>
                <a:solidFill>
                  <a:srgbClr val="000000"/>
                </a:solidFill>
              </p:spPr>
              <p:txBody>
                <a:bodyPr wrap="square" lIns="0" tIns="0" rIns="0" bIns="0" rtlCol="0"/>
                <a:lstStyle/>
                <a:p>
                  <a:endParaRPr/>
                </a:p>
              </p:txBody>
            </p:sp>
            <p:pic>
              <p:nvPicPr>
                <p:cNvPr id="29" name="object 14">
                  <a:extLst>
                    <a:ext uri="{FF2B5EF4-FFF2-40B4-BE49-F238E27FC236}">
                      <a16:creationId xmlns:a16="http://schemas.microsoft.com/office/drawing/2014/main" id="{88FDE802-8E38-45B7-9DA3-B8EEA715E4D2}"/>
                    </a:ext>
                  </a:extLst>
                </p:cNvPr>
                <p:cNvPicPr/>
                <p:nvPr/>
              </p:nvPicPr>
              <p:blipFill>
                <a:blip r:embed="rId7" cstate="print"/>
                <a:stretch>
                  <a:fillRect/>
                </a:stretch>
              </p:blipFill>
              <p:spPr>
                <a:xfrm>
                  <a:off x="2467620" y="6872488"/>
                  <a:ext cx="179158" cy="200177"/>
                </a:xfrm>
                <a:prstGeom prst="rect">
                  <a:avLst/>
                </a:prstGeom>
              </p:spPr>
            </p:pic>
            <p:pic>
              <p:nvPicPr>
                <p:cNvPr id="30" name="object 15">
                  <a:extLst>
                    <a:ext uri="{FF2B5EF4-FFF2-40B4-BE49-F238E27FC236}">
                      <a16:creationId xmlns:a16="http://schemas.microsoft.com/office/drawing/2014/main" id="{C30F2C68-84D1-4480-9198-C8A36867ED78}"/>
                    </a:ext>
                  </a:extLst>
                </p:cNvPr>
                <p:cNvPicPr/>
                <p:nvPr/>
              </p:nvPicPr>
              <p:blipFill>
                <a:blip r:embed="rId4" cstate="print"/>
                <a:stretch>
                  <a:fillRect/>
                </a:stretch>
              </p:blipFill>
              <p:spPr>
                <a:xfrm>
                  <a:off x="2684188" y="6872492"/>
                  <a:ext cx="159613" cy="196824"/>
                </a:xfrm>
                <a:prstGeom prst="rect">
                  <a:avLst/>
                </a:prstGeom>
              </p:spPr>
            </p:pic>
            <p:pic>
              <p:nvPicPr>
                <p:cNvPr id="31" name="object 16">
                  <a:extLst>
                    <a:ext uri="{FF2B5EF4-FFF2-40B4-BE49-F238E27FC236}">
                      <a16:creationId xmlns:a16="http://schemas.microsoft.com/office/drawing/2014/main" id="{CD1B4FD4-8485-418E-888A-C5AFBE8DD0CA}"/>
                    </a:ext>
                  </a:extLst>
                </p:cNvPr>
                <p:cNvPicPr/>
                <p:nvPr/>
              </p:nvPicPr>
              <p:blipFill>
                <a:blip r:embed="rId8" cstate="print"/>
                <a:stretch>
                  <a:fillRect/>
                </a:stretch>
              </p:blipFill>
              <p:spPr>
                <a:xfrm>
                  <a:off x="2951328" y="6829145"/>
                  <a:ext cx="98793" cy="241655"/>
                </a:xfrm>
                <a:prstGeom prst="rect">
                  <a:avLst/>
                </a:prstGeom>
              </p:spPr>
            </p:pic>
            <p:sp>
              <p:nvSpPr>
                <p:cNvPr id="32" name="object 17">
                  <a:extLst>
                    <a:ext uri="{FF2B5EF4-FFF2-40B4-BE49-F238E27FC236}">
                      <a16:creationId xmlns:a16="http://schemas.microsoft.com/office/drawing/2014/main" id="{157E9716-70E5-48A7-897D-6D2F64E4352A}"/>
                    </a:ext>
                  </a:extLst>
                </p:cNvPr>
                <p:cNvSpPr/>
                <p:nvPr/>
              </p:nvSpPr>
              <p:spPr>
                <a:xfrm>
                  <a:off x="3088965" y="6800865"/>
                  <a:ext cx="163195" cy="268605"/>
                </a:xfrm>
                <a:custGeom>
                  <a:avLst/>
                  <a:gdLst/>
                  <a:ahLst/>
                  <a:cxnLst/>
                  <a:rect l="l" t="t" r="r" b="b"/>
                  <a:pathLst>
                    <a:path w="163195" h="268604">
                      <a:moveTo>
                        <a:pt x="32372" y="0"/>
                      </a:moveTo>
                      <a:lnTo>
                        <a:pt x="0" y="0"/>
                      </a:lnTo>
                      <a:lnTo>
                        <a:pt x="0" y="268452"/>
                      </a:lnTo>
                      <a:lnTo>
                        <a:pt x="32372" y="268452"/>
                      </a:lnTo>
                      <a:lnTo>
                        <a:pt x="32372" y="155714"/>
                      </a:lnTo>
                      <a:lnTo>
                        <a:pt x="35984" y="132924"/>
                      </a:lnTo>
                      <a:lnTo>
                        <a:pt x="46345" y="115438"/>
                      </a:lnTo>
                      <a:lnTo>
                        <a:pt x="62740" y="104231"/>
                      </a:lnTo>
                      <a:lnTo>
                        <a:pt x="84455" y="100279"/>
                      </a:lnTo>
                      <a:lnTo>
                        <a:pt x="104401" y="103636"/>
                      </a:lnTo>
                      <a:lnTo>
                        <a:pt x="118713" y="113323"/>
                      </a:lnTo>
                      <a:lnTo>
                        <a:pt x="127338" y="128766"/>
                      </a:lnTo>
                      <a:lnTo>
                        <a:pt x="130225" y="149390"/>
                      </a:lnTo>
                      <a:lnTo>
                        <a:pt x="130225" y="268452"/>
                      </a:lnTo>
                      <a:lnTo>
                        <a:pt x="162598" y="268452"/>
                      </a:lnTo>
                      <a:lnTo>
                        <a:pt x="162598" y="143433"/>
                      </a:lnTo>
                      <a:lnTo>
                        <a:pt x="157922" y="114008"/>
                      </a:lnTo>
                      <a:lnTo>
                        <a:pt x="144456" y="91347"/>
                      </a:lnTo>
                      <a:lnTo>
                        <a:pt x="123036" y="76779"/>
                      </a:lnTo>
                      <a:lnTo>
                        <a:pt x="94500" y="71628"/>
                      </a:lnTo>
                      <a:lnTo>
                        <a:pt x="74028" y="73941"/>
                      </a:lnTo>
                      <a:lnTo>
                        <a:pt x="56832" y="80649"/>
                      </a:lnTo>
                      <a:lnTo>
                        <a:pt x="43122" y="91403"/>
                      </a:lnTo>
                      <a:lnTo>
                        <a:pt x="33108" y="105854"/>
                      </a:lnTo>
                      <a:lnTo>
                        <a:pt x="32372" y="105854"/>
                      </a:lnTo>
                      <a:lnTo>
                        <a:pt x="32372" y="0"/>
                      </a:lnTo>
                      <a:close/>
                    </a:path>
                  </a:pathLst>
                </a:custGeom>
                <a:solidFill>
                  <a:srgbClr val="000000"/>
                </a:solidFill>
              </p:spPr>
              <p:txBody>
                <a:bodyPr wrap="square" lIns="0" tIns="0" rIns="0" bIns="0" rtlCol="0"/>
                <a:lstStyle/>
                <a:p>
                  <a:endParaRPr/>
                </a:p>
              </p:txBody>
            </p:sp>
            <p:pic>
              <p:nvPicPr>
                <p:cNvPr id="33" name="object 18">
                  <a:extLst>
                    <a:ext uri="{FF2B5EF4-FFF2-40B4-BE49-F238E27FC236}">
                      <a16:creationId xmlns:a16="http://schemas.microsoft.com/office/drawing/2014/main" id="{A5A2B5E9-56B2-44F8-8E56-58D4156FB13A}"/>
                    </a:ext>
                  </a:extLst>
                </p:cNvPr>
                <p:cNvPicPr/>
                <p:nvPr/>
              </p:nvPicPr>
              <p:blipFill>
                <a:blip r:embed="rId9" cstate="print"/>
                <a:stretch>
                  <a:fillRect/>
                </a:stretch>
              </p:blipFill>
              <p:spPr>
                <a:xfrm>
                  <a:off x="3288122" y="6872490"/>
                  <a:ext cx="172072" cy="200177"/>
                </a:xfrm>
                <a:prstGeom prst="rect">
                  <a:avLst/>
                </a:prstGeom>
              </p:spPr>
            </p:pic>
            <p:sp>
              <p:nvSpPr>
                <p:cNvPr id="34" name="object 19">
                  <a:extLst>
                    <a:ext uri="{FF2B5EF4-FFF2-40B4-BE49-F238E27FC236}">
                      <a16:creationId xmlns:a16="http://schemas.microsoft.com/office/drawing/2014/main" id="{612A698F-0356-44AF-AFDC-DF9B97C855C9}"/>
                    </a:ext>
                  </a:extLst>
                </p:cNvPr>
                <p:cNvSpPr/>
                <p:nvPr/>
              </p:nvSpPr>
              <p:spPr>
                <a:xfrm>
                  <a:off x="3560896" y="6799379"/>
                  <a:ext cx="100330" cy="270510"/>
                </a:xfrm>
                <a:custGeom>
                  <a:avLst/>
                  <a:gdLst/>
                  <a:ahLst/>
                  <a:cxnLst/>
                  <a:rect l="l" t="t" r="r" b="b"/>
                  <a:pathLst>
                    <a:path w="100329" h="270509">
                      <a:moveTo>
                        <a:pt x="87249" y="0"/>
                      </a:moveTo>
                      <a:lnTo>
                        <a:pt x="79997" y="0"/>
                      </a:lnTo>
                      <a:lnTo>
                        <a:pt x="56641" y="3343"/>
                      </a:lnTo>
                      <a:lnTo>
                        <a:pt x="40089" y="13488"/>
                      </a:lnTo>
                      <a:lnTo>
                        <a:pt x="30235" y="30609"/>
                      </a:lnTo>
                      <a:lnTo>
                        <a:pt x="26974" y="54876"/>
                      </a:lnTo>
                      <a:lnTo>
                        <a:pt x="26974" y="76466"/>
                      </a:lnTo>
                      <a:lnTo>
                        <a:pt x="0" y="76466"/>
                      </a:lnTo>
                      <a:lnTo>
                        <a:pt x="0" y="103060"/>
                      </a:lnTo>
                      <a:lnTo>
                        <a:pt x="26974" y="103060"/>
                      </a:lnTo>
                      <a:lnTo>
                        <a:pt x="26974" y="269938"/>
                      </a:lnTo>
                      <a:lnTo>
                        <a:pt x="59347" y="269938"/>
                      </a:lnTo>
                      <a:lnTo>
                        <a:pt x="59347" y="103060"/>
                      </a:lnTo>
                      <a:lnTo>
                        <a:pt x="98780" y="103060"/>
                      </a:lnTo>
                      <a:lnTo>
                        <a:pt x="98780" y="76466"/>
                      </a:lnTo>
                      <a:lnTo>
                        <a:pt x="59156" y="76466"/>
                      </a:lnTo>
                      <a:lnTo>
                        <a:pt x="59156" y="55067"/>
                      </a:lnTo>
                      <a:lnTo>
                        <a:pt x="60737" y="42535"/>
                      </a:lnTo>
                      <a:lnTo>
                        <a:pt x="65527" y="33650"/>
                      </a:lnTo>
                      <a:lnTo>
                        <a:pt x="73595" y="28358"/>
                      </a:lnTo>
                      <a:lnTo>
                        <a:pt x="85013" y="26606"/>
                      </a:lnTo>
                      <a:lnTo>
                        <a:pt x="90411" y="26606"/>
                      </a:lnTo>
                      <a:lnTo>
                        <a:pt x="99720" y="27724"/>
                      </a:lnTo>
                      <a:lnTo>
                        <a:pt x="99720" y="1485"/>
                      </a:lnTo>
                      <a:lnTo>
                        <a:pt x="95059" y="749"/>
                      </a:lnTo>
                      <a:lnTo>
                        <a:pt x="87249" y="0"/>
                      </a:lnTo>
                      <a:close/>
                    </a:path>
                  </a:pathLst>
                </a:custGeom>
                <a:solidFill>
                  <a:srgbClr val="000000"/>
                </a:solidFill>
              </p:spPr>
              <p:txBody>
                <a:bodyPr wrap="square" lIns="0" tIns="0" rIns="0" bIns="0" rtlCol="0"/>
                <a:lstStyle/>
                <a:p>
                  <a:endParaRPr/>
                </a:p>
              </p:txBody>
            </p:sp>
            <p:pic>
              <p:nvPicPr>
                <p:cNvPr id="35" name="object 20">
                  <a:extLst>
                    <a:ext uri="{FF2B5EF4-FFF2-40B4-BE49-F238E27FC236}">
                      <a16:creationId xmlns:a16="http://schemas.microsoft.com/office/drawing/2014/main" id="{A3A160E9-1BD1-4845-9FE4-F8A1AA19C3DE}"/>
                    </a:ext>
                  </a:extLst>
                </p:cNvPr>
                <p:cNvPicPr/>
                <p:nvPr/>
              </p:nvPicPr>
              <p:blipFill>
                <a:blip r:embed="rId10" cstate="print"/>
                <a:stretch>
                  <a:fillRect/>
                </a:stretch>
              </p:blipFill>
              <p:spPr>
                <a:xfrm>
                  <a:off x="3695015" y="6875840"/>
                  <a:ext cx="159804" cy="196824"/>
                </a:xfrm>
                <a:prstGeom prst="rect">
                  <a:avLst/>
                </a:prstGeom>
              </p:spPr>
            </p:pic>
            <p:pic>
              <p:nvPicPr>
                <p:cNvPr id="36" name="object 21">
                  <a:extLst>
                    <a:ext uri="{FF2B5EF4-FFF2-40B4-BE49-F238E27FC236}">
                      <a16:creationId xmlns:a16="http://schemas.microsoft.com/office/drawing/2014/main" id="{2D8AB556-6232-4465-B1CB-184A1FD5B438}"/>
                    </a:ext>
                  </a:extLst>
                </p:cNvPr>
                <p:cNvPicPr/>
                <p:nvPr/>
              </p:nvPicPr>
              <p:blipFill>
                <a:blip r:embed="rId11" cstate="print"/>
                <a:stretch>
                  <a:fillRect/>
                </a:stretch>
              </p:blipFill>
              <p:spPr>
                <a:xfrm>
                  <a:off x="3883073" y="6829145"/>
                  <a:ext cx="98793" cy="241655"/>
                </a:xfrm>
                <a:prstGeom prst="rect">
                  <a:avLst/>
                </a:prstGeom>
              </p:spPr>
            </p:pic>
            <p:pic>
              <p:nvPicPr>
                <p:cNvPr id="37" name="object 22">
                  <a:extLst>
                    <a:ext uri="{FF2B5EF4-FFF2-40B4-BE49-F238E27FC236}">
                      <a16:creationId xmlns:a16="http://schemas.microsoft.com/office/drawing/2014/main" id="{D48C1ED4-829F-41DE-A207-69FBD3F5CE5A}"/>
                    </a:ext>
                  </a:extLst>
                </p:cNvPr>
                <p:cNvPicPr/>
                <p:nvPr/>
              </p:nvPicPr>
              <p:blipFill>
                <a:blip r:embed="rId10" cstate="print"/>
                <a:stretch>
                  <a:fillRect/>
                </a:stretch>
              </p:blipFill>
              <p:spPr>
                <a:xfrm>
                  <a:off x="4018107" y="6875840"/>
                  <a:ext cx="159804" cy="196824"/>
                </a:xfrm>
                <a:prstGeom prst="rect">
                  <a:avLst/>
                </a:prstGeom>
              </p:spPr>
            </p:pic>
            <p:pic>
              <p:nvPicPr>
                <p:cNvPr id="38" name="object 23">
                  <a:extLst>
                    <a:ext uri="{FF2B5EF4-FFF2-40B4-BE49-F238E27FC236}">
                      <a16:creationId xmlns:a16="http://schemas.microsoft.com/office/drawing/2014/main" id="{582DD926-C694-4854-B1AF-5C4AD5074A20}"/>
                    </a:ext>
                  </a:extLst>
                </p:cNvPr>
                <p:cNvPicPr/>
                <p:nvPr/>
              </p:nvPicPr>
              <p:blipFill>
                <a:blip r:embed="rId12" cstate="print"/>
                <a:stretch>
                  <a:fillRect/>
                </a:stretch>
              </p:blipFill>
              <p:spPr>
                <a:xfrm>
                  <a:off x="4224587" y="6872492"/>
                  <a:ext cx="91160" cy="196824"/>
                </a:xfrm>
                <a:prstGeom prst="rect">
                  <a:avLst/>
                </a:prstGeom>
              </p:spPr>
            </p:pic>
            <p:pic>
              <p:nvPicPr>
                <p:cNvPr id="39" name="object 24">
                  <a:extLst>
                    <a:ext uri="{FF2B5EF4-FFF2-40B4-BE49-F238E27FC236}">
                      <a16:creationId xmlns:a16="http://schemas.microsoft.com/office/drawing/2014/main" id="{441DD341-4834-418D-9FC9-5320BDED4343}"/>
                    </a:ext>
                  </a:extLst>
                </p:cNvPr>
                <p:cNvPicPr/>
                <p:nvPr/>
              </p:nvPicPr>
              <p:blipFill>
                <a:blip r:embed="rId13" cstate="print"/>
                <a:stretch>
                  <a:fillRect/>
                </a:stretch>
              </p:blipFill>
              <p:spPr>
                <a:xfrm>
                  <a:off x="4335314" y="6872490"/>
                  <a:ext cx="172072" cy="200177"/>
                </a:xfrm>
                <a:prstGeom prst="rect">
                  <a:avLst/>
                </a:prstGeom>
              </p:spPr>
            </p:pic>
            <p:pic>
              <p:nvPicPr>
                <p:cNvPr id="40" name="object 25">
                  <a:extLst>
                    <a:ext uri="{FF2B5EF4-FFF2-40B4-BE49-F238E27FC236}">
                      <a16:creationId xmlns:a16="http://schemas.microsoft.com/office/drawing/2014/main" id="{C8C684A1-FDC1-4145-88E2-56261644C2F8}"/>
                    </a:ext>
                  </a:extLst>
                </p:cNvPr>
                <p:cNvPicPr/>
                <p:nvPr/>
              </p:nvPicPr>
              <p:blipFill>
                <a:blip r:embed="rId7" cstate="print"/>
                <a:stretch>
                  <a:fillRect/>
                </a:stretch>
              </p:blipFill>
              <p:spPr>
                <a:xfrm>
                  <a:off x="4615152" y="6872488"/>
                  <a:ext cx="179158" cy="200177"/>
                </a:xfrm>
                <a:prstGeom prst="rect">
                  <a:avLst/>
                </a:prstGeom>
              </p:spPr>
            </p:pic>
            <p:sp>
              <p:nvSpPr>
                <p:cNvPr id="41" name="object 26">
                  <a:extLst>
                    <a:ext uri="{FF2B5EF4-FFF2-40B4-BE49-F238E27FC236}">
                      <a16:creationId xmlns:a16="http://schemas.microsoft.com/office/drawing/2014/main" id="{3846D354-F69E-4E44-BC5E-6A4DE02A6DB4}"/>
                    </a:ext>
                  </a:extLst>
                </p:cNvPr>
                <p:cNvSpPr/>
                <p:nvPr/>
              </p:nvSpPr>
              <p:spPr>
                <a:xfrm>
                  <a:off x="4815154" y="6799389"/>
                  <a:ext cx="808355" cy="342900"/>
                </a:xfrm>
                <a:custGeom>
                  <a:avLst/>
                  <a:gdLst/>
                  <a:ahLst/>
                  <a:cxnLst/>
                  <a:rect l="l" t="t" r="r" b="b"/>
                  <a:pathLst>
                    <a:path w="808354" h="342900">
                      <a:moveTo>
                        <a:pt x="99720" y="1485"/>
                      </a:moveTo>
                      <a:lnTo>
                        <a:pt x="95059" y="749"/>
                      </a:lnTo>
                      <a:lnTo>
                        <a:pt x="87249" y="0"/>
                      </a:lnTo>
                      <a:lnTo>
                        <a:pt x="79997" y="0"/>
                      </a:lnTo>
                      <a:lnTo>
                        <a:pt x="56642" y="3340"/>
                      </a:lnTo>
                      <a:lnTo>
                        <a:pt x="40093" y="13487"/>
                      </a:lnTo>
                      <a:lnTo>
                        <a:pt x="30238" y="30607"/>
                      </a:lnTo>
                      <a:lnTo>
                        <a:pt x="26974" y="54876"/>
                      </a:lnTo>
                      <a:lnTo>
                        <a:pt x="26974" y="76466"/>
                      </a:lnTo>
                      <a:lnTo>
                        <a:pt x="0" y="76466"/>
                      </a:lnTo>
                      <a:lnTo>
                        <a:pt x="0" y="103060"/>
                      </a:lnTo>
                      <a:lnTo>
                        <a:pt x="26974" y="103060"/>
                      </a:lnTo>
                      <a:lnTo>
                        <a:pt x="26974" y="269938"/>
                      </a:lnTo>
                      <a:lnTo>
                        <a:pt x="59347" y="269938"/>
                      </a:lnTo>
                      <a:lnTo>
                        <a:pt x="59347" y="103060"/>
                      </a:lnTo>
                      <a:lnTo>
                        <a:pt x="98780" y="103060"/>
                      </a:lnTo>
                      <a:lnTo>
                        <a:pt x="98780" y="76466"/>
                      </a:lnTo>
                      <a:lnTo>
                        <a:pt x="59156" y="76466"/>
                      </a:lnTo>
                      <a:lnTo>
                        <a:pt x="59156" y="55067"/>
                      </a:lnTo>
                      <a:lnTo>
                        <a:pt x="60744" y="42532"/>
                      </a:lnTo>
                      <a:lnTo>
                        <a:pt x="65532" y="33642"/>
                      </a:lnTo>
                      <a:lnTo>
                        <a:pt x="73596" y="28359"/>
                      </a:lnTo>
                      <a:lnTo>
                        <a:pt x="85013" y="26606"/>
                      </a:lnTo>
                      <a:lnTo>
                        <a:pt x="90411" y="26606"/>
                      </a:lnTo>
                      <a:lnTo>
                        <a:pt x="99720" y="27724"/>
                      </a:lnTo>
                      <a:lnTo>
                        <a:pt x="99720" y="1485"/>
                      </a:lnTo>
                      <a:close/>
                    </a:path>
                    <a:path w="808354" h="342900">
                      <a:moveTo>
                        <a:pt x="406120" y="1968"/>
                      </a:moveTo>
                      <a:lnTo>
                        <a:pt x="203339" y="1968"/>
                      </a:lnTo>
                      <a:lnTo>
                        <a:pt x="203339" y="31178"/>
                      </a:lnTo>
                      <a:lnTo>
                        <a:pt x="287985" y="31178"/>
                      </a:lnTo>
                      <a:lnTo>
                        <a:pt x="287985" y="269938"/>
                      </a:lnTo>
                      <a:lnTo>
                        <a:pt x="321475" y="269938"/>
                      </a:lnTo>
                      <a:lnTo>
                        <a:pt x="321475" y="31178"/>
                      </a:lnTo>
                      <a:lnTo>
                        <a:pt x="406120" y="31178"/>
                      </a:lnTo>
                      <a:lnTo>
                        <a:pt x="406120" y="1968"/>
                      </a:lnTo>
                      <a:close/>
                    </a:path>
                    <a:path w="808354" h="342900">
                      <a:moveTo>
                        <a:pt x="601573" y="76454"/>
                      </a:moveTo>
                      <a:lnTo>
                        <a:pt x="567524" y="76454"/>
                      </a:lnTo>
                      <a:lnTo>
                        <a:pt x="513943" y="237566"/>
                      </a:lnTo>
                      <a:lnTo>
                        <a:pt x="513384" y="237566"/>
                      </a:lnTo>
                      <a:lnTo>
                        <a:pt x="459803" y="76454"/>
                      </a:lnTo>
                      <a:lnTo>
                        <a:pt x="425208" y="76454"/>
                      </a:lnTo>
                      <a:lnTo>
                        <a:pt x="496646" y="270116"/>
                      </a:lnTo>
                      <a:lnTo>
                        <a:pt x="492175" y="283705"/>
                      </a:lnTo>
                      <a:lnTo>
                        <a:pt x="486016" y="298081"/>
                      </a:lnTo>
                      <a:lnTo>
                        <a:pt x="478383" y="307771"/>
                      </a:lnTo>
                      <a:lnTo>
                        <a:pt x="468757" y="313245"/>
                      </a:lnTo>
                      <a:lnTo>
                        <a:pt x="456641" y="314960"/>
                      </a:lnTo>
                      <a:lnTo>
                        <a:pt x="447535" y="314769"/>
                      </a:lnTo>
                      <a:lnTo>
                        <a:pt x="443992" y="314020"/>
                      </a:lnTo>
                      <a:lnTo>
                        <a:pt x="443992" y="341185"/>
                      </a:lnTo>
                      <a:lnTo>
                        <a:pt x="447535" y="341934"/>
                      </a:lnTo>
                      <a:lnTo>
                        <a:pt x="454037" y="342303"/>
                      </a:lnTo>
                      <a:lnTo>
                        <a:pt x="457949" y="342303"/>
                      </a:lnTo>
                      <a:lnTo>
                        <a:pt x="480923" y="339471"/>
                      </a:lnTo>
                      <a:lnTo>
                        <a:pt x="498614" y="329857"/>
                      </a:lnTo>
                      <a:lnTo>
                        <a:pt x="512851" y="311772"/>
                      </a:lnTo>
                      <a:lnTo>
                        <a:pt x="525475" y="283514"/>
                      </a:lnTo>
                      <a:lnTo>
                        <a:pt x="601573" y="76454"/>
                      </a:lnTo>
                      <a:close/>
                    </a:path>
                    <a:path w="808354" h="342900">
                      <a:moveTo>
                        <a:pt x="808240" y="173202"/>
                      </a:moveTo>
                      <a:lnTo>
                        <a:pt x="802233" y="131965"/>
                      </a:lnTo>
                      <a:lnTo>
                        <a:pt x="785952" y="101574"/>
                      </a:lnTo>
                      <a:lnTo>
                        <a:pt x="785329" y="100406"/>
                      </a:lnTo>
                      <a:lnTo>
                        <a:pt x="775119" y="92532"/>
                      </a:lnTo>
                      <a:lnTo>
                        <a:pt x="775119" y="173202"/>
                      </a:lnTo>
                      <a:lnTo>
                        <a:pt x="771207" y="202907"/>
                      </a:lnTo>
                      <a:lnTo>
                        <a:pt x="760018" y="225475"/>
                      </a:lnTo>
                      <a:lnTo>
                        <a:pt x="742391" y="239801"/>
                      </a:lnTo>
                      <a:lnTo>
                        <a:pt x="719124" y="244830"/>
                      </a:lnTo>
                      <a:lnTo>
                        <a:pt x="696493" y="239699"/>
                      </a:lnTo>
                      <a:lnTo>
                        <a:pt x="695032" y="238493"/>
                      </a:lnTo>
                      <a:lnTo>
                        <a:pt x="678992" y="225196"/>
                      </a:lnTo>
                      <a:lnTo>
                        <a:pt x="667689" y="202590"/>
                      </a:lnTo>
                      <a:lnTo>
                        <a:pt x="663689" y="173202"/>
                      </a:lnTo>
                      <a:lnTo>
                        <a:pt x="667689" y="143878"/>
                      </a:lnTo>
                      <a:lnTo>
                        <a:pt x="678992" y="121272"/>
                      </a:lnTo>
                      <a:lnTo>
                        <a:pt x="693496" y="109207"/>
                      </a:lnTo>
                      <a:lnTo>
                        <a:pt x="696493" y="106718"/>
                      </a:lnTo>
                      <a:lnTo>
                        <a:pt x="719124" y="101574"/>
                      </a:lnTo>
                      <a:lnTo>
                        <a:pt x="742391" y="106616"/>
                      </a:lnTo>
                      <a:lnTo>
                        <a:pt x="760018" y="120980"/>
                      </a:lnTo>
                      <a:lnTo>
                        <a:pt x="771207" y="143560"/>
                      </a:lnTo>
                      <a:lnTo>
                        <a:pt x="775119" y="173202"/>
                      </a:lnTo>
                      <a:lnTo>
                        <a:pt x="775119" y="92532"/>
                      </a:lnTo>
                      <a:lnTo>
                        <a:pt x="759180" y="80213"/>
                      </a:lnTo>
                      <a:lnTo>
                        <a:pt x="725449" y="73113"/>
                      </a:lnTo>
                      <a:lnTo>
                        <a:pt x="705497" y="75692"/>
                      </a:lnTo>
                      <a:lnTo>
                        <a:pt x="688124" y="82994"/>
                      </a:lnTo>
                      <a:lnTo>
                        <a:pt x="673773" y="94373"/>
                      </a:lnTo>
                      <a:lnTo>
                        <a:pt x="662940" y="109207"/>
                      </a:lnTo>
                      <a:lnTo>
                        <a:pt x="662203" y="109207"/>
                      </a:lnTo>
                      <a:lnTo>
                        <a:pt x="662203" y="76466"/>
                      </a:lnTo>
                      <a:lnTo>
                        <a:pt x="631507" y="76466"/>
                      </a:lnTo>
                      <a:lnTo>
                        <a:pt x="631507" y="334492"/>
                      </a:lnTo>
                      <a:lnTo>
                        <a:pt x="663867" y="334492"/>
                      </a:lnTo>
                      <a:lnTo>
                        <a:pt x="663867" y="238493"/>
                      </a:lnTo>
                      <a:lnTo>
                        <a:pt x="664616" y="238493"/>
                      </a:lnTo>
                      <a:lnTo>
                        <a:pt x="675195" y="252869"/>
                      </a:lnTo>
                      <a:lnTo>
                        <a:pt x="689330" y="263842"/>
                      </a:lnTo>
                      <a:lnTo>
                        <a:pt x="706501" y="270827"/>
                      </a:lnTo>
                      <a:lnTo>
                        <a:pt x="726198" y="273291"/>
                      </a:lnTo>
                      <a:lnTo>
                        <a:pt x="759574" y="266179"/>
                      </a:lnTo>
                      <a:lnTo>
                        <a:pt x="785495" y="245986"/>
                      </a:lnTo>
                      <a:lnTo>
                        <a:pt x="786104" y="244830"/>
                      </a:lnTo>
                      <a:lnTo>
                        <a:pt x="802271" y="214414"/>
                      </a:lnTo>
                      <a:lnTo>
                        <a:pt x="808240" y="173202"/>
                      </a:lnTo>
                      <a:close/>
                    </a:path>
                  </a:pathLst>
                </a:custGeom>
                <a:solidFill>
                  <a:srgbClr val="000000"/>
                </a:solidFill>
              </p:spPr>
              <p:txBody>
                <a:bodyPr wrap="square" lIns="0" tIns="0" rIns="0" bIns="0" rtlCol="0"/>
                <a:lstStyle/>
                <a:p>
                  <a:endParaRPr/>
                </a:p>
              </p:txBody>
            </p:sp>
            <p:pic>
              <p:nvPicPr>
                <p:cNvPr id="42" name="object 27">
                  <a:extLst>
                    <a:ext uri="{FF2B5EF4-FFF2-40B4-BE49-F238E27FC236}">
                      <a16:creationId xmlns:a16="http://schemas.microsoft.com/office/drawing/2014/main" id="{8E99C602-305E-4E94-904C-6158C4230F1E}"/>
                    </a:ext>
                  </a:extLst>
                </p:cNvPr>
                <p:cNvPicPr/>
                <p:nvPr/>
              </p:nvPicPr>
              <p:blipFill>
                <a:blip r:embed="rId13" cstate="print"/>
                <a:stretch>
                  <a:fillRect/>
                </a:stretch>
              </p:blipFill>
              <p:spPr>
                <a:xfrm>
                  <a:off x="5651489" y="6872490"/>
                  <a:ext cx="172072" cy="200177"/>
                </a:xfrm>
                <a:prstGeom prst="rect">
                  <a:avLst/>
                </a:prstGeom>
              </p:spPr>
            </p:pic>
            <p:sp>
              <p:nvSpPr>
                <p:cNvPr id="43" name="object 28">
                  <a:extLst>
                    <a:ext uri="{FF2B5EF4-FFF2-40B4-BE49-F238E27FC236}">
                      <a16:creationId xmlns:a16="http://schemas.microsoft.com/office/drawing/2014/main" id="{BC2CF2C8-9C3B-4189-90FF-463F6FF82EB3}"/>
                    </a:ext>
                  </a:extLst>
                </p:cNvPr>
                <p:cNvSpPr/>
                <p:nvPr/>
              </p:nvSpPr>
              <p:spPr>
                <a:xfrm>
                  <a:off x="892733" y="6796404"/>
                  <a:ext cx="5226050" cy="810260"/>
                </a:xfrm>
                <a:custGeom>
                  <a:avLst/>
                  <a:gdLst/>
                  <a:ahLst/>
                  <a:cxnLst/>
                  <a:rect l="l" t="t" r="r" b="b"/>
                  <a:pathLst>
                    <a:path w="5226050" h="810259">
                      <a:moveTo>
                        <a:pt x="176733" y="537870"/>
                      </a:moveTo>
                      <a:lnTo>
                        <a:pt x="144551" y="537870"/>
                      </a:lnTo>
                      <a:lnTo>
                        <a:pt x="144551" y="709574"/>
                      </a:lnTo>
                      <a:lnTo>
                        <a:pt x="140550" y="739051"/>
                      </a:lnTo>
                      <a:lnTo>
                        <a:pt x="129235" y="761644"/>
                      </a:lnTo>
                      <a:lnTo>
                        <a:pt x="111671" y="776109"/>
                      </a:lnTo>
                      <a:lnTo>
                        <a:pt x="88925" y="781202"/>
                      </a:lnTo>
                      <a:lnTo>
                        <a:pt x="65773" y="776185"/>
                      </a:lnTo>
                      <a:lnTo>
                        <a:pt x="48196" y="761860"/>
                      </a:lnTo>
                      <a:lnTo>
                        <a:pt x="37033" y="739292"/>
                      </a:lnTo>
                      <a:lnTo>
                        <a:pt x="33121" y="709574"/>
                      </a:lnTo>
                      <a:lnTo>
                        <a:pt x="37033" y="679945"/>
                      </a:lnTo>
                      <a:lnTo>
                        <a:pt x="48196" y="657377"/>
                      </a:lnTo>
                      <a:lnTo>
                        <a:pt x="65773" y="643001"/>
                      </a:lnTo>
                      <a:lnTo>
                        <a:pt x="88925" y="637946"/>
                      </a:lnTo>
                      <a:lnTo>
                        <a:pt x="111671" y="643077"/>
                      </a:lnTo>
                      <a:lnTo>
                        <a:pt x="129235" y="657580"/>
                      </a:lnTo>
                      <a:lnTo>
                        <a:pt x="140550" y="680186"/>
                      </a:lnTo>
                      <a:lnTo>
                        <a:pt x="144551" y="709574"/>
                      </a:lnTo>
                      <a:lnTo>
                        <a:pt x="144551" y="537870"/>
                      </a:lnTo>
                      <a:lnTo>
                        <a:pt x="144373" y="537870"/>
                      </a:lnTo>
                      <a:lnTo>
                        <a:pt x="144373" y="644283"/>
                      </a:lnTo>
                      <a:lnTo>
                        <a:pt x="143624" y="644283"/>
                      </a:lnTo>
                      <a:lnTo>
                        <a:pt x="101739" y="611949"/>
                      </a:lnTo>
                      <a:lnTo>
                        <a:pt x="82042" y="609485"/>
                      </a:lnTo>
                      <a:lnTo>
                        <a:pt x="48666" y="616597"/>
                      </a:lnTo>
                      <a:lnTo>
                        <a:pt x="22758" y="636790"/>
                      </a:lnTo>
                      <a:lnTo>
                        <a:pt x="5969" y="668350"/>
                      </a:lnTo>
                      <a:lnTo>
                        <a:pt x="0" y="709574"/>
                      </a:lnTo>
                      <a:lnTo>
                        <a:pt x="6007" y="750811"/>
                      </a:lnTo>
                      <a:lnTo>
                        <a:pt x="22910" y="782370"/>
                      </a:lnTo>
                      <a:lnTo>
                        <a:pt x="49060" y="802563"/>
                      </a:lnTo>
                      <a:lnTo>
                        <a:pt x="82791" y="809663"/>
                      </a:lnTo>
                      <a:lnTo>
                        <a:pt x="102577" y="807161"/>
                      </a:lnTo>
                      <a:lnTo>
                        <a:pt x="119837" y="799998"/>
                      </a:lnTo>
                      <a:lnTo>
                        <a:pt x="134200" y="788631"/>
                      </a:lnTo>
                      <a:lnTo>
                        <a:pt x="139674" y="781202"/>
                      </a:lnTo>
                      <a:lnTo>
                        <a:pt x="145300" y="773569"/>
                      </a:lnTo>
                      <a:lnTo>
                        <a:pt x="145859" y="773569"/>
                      </a:lnTo>
                      <a:lnTo>
                        <a:pt x="145859" y="806310"/>
                      </a:lnTo>
                      <a:lnTo>
                        <a:pt x="176733" y="806310"/>
                      </a:lnTo>
                      <a:lnTo>
                        <a:pt x="176733" y="773569"/>
                      </a:lnTo>
                      <a:lnTo>
                        <a:pt x="176733" y="644283"/>
                      </a:lnTo>
                      <a:lnTo>
                        <a:pt x="176733" y="537870"/>
                      </a:lnTo>
                      <a:close/>
                    </a:path>
                    <a:path w="5226050" h="810259">
                      <a:moveTo>
                        <a:pt x="259575" y="612838"/>
                      </a:moveTo>
                      <a:lnTo>
                        <a:pt x="227203" y="612838"/>
                      </a:lnTo>
                      <a:lnTo>
                        <a:pt x="227203" y="806310"/>
                      </a:lnTo>
                      <a:lnTo>
                        <a:pt x="259575" y="806310"/>
                      </a:lnTo>
                      <a:lnTo>
                        <a:pt x="259575" y="612838"/>
                      </a:lnTo>
                      <a:close/>
                    </a:path>
                    <a:path w="5226050" h="810259">
                      <a:moveTo>
                        <a:pt x="263664" y="558139"/>
                      </a:moveTo>
                      <a:lnTo>
                        <a:pt x="262089" y="550189"/>
                      </a:lnTo>
                      <a:lnTo>
                        <a:pt x="257771" y="543750"/>
                      </a:lnTo>
                      <a:lnTo>
                        <a:pt x="251345" y="539432"/>
                      </a:lnTo>
                      <a:lnTo>
                        <a:pt x="243395" y="537857"/>
                      </a:lnTo>
                      <a:lnTo>
                        <a:pt x="235508" y="539432"/>
                      </a:lnTo>
                      <a:lnTo>
                        <a:pt x="229057" y="543750"/>
                      </a:lnTo>
                      <a:lnTo>
                        <a:pt x="224701" y="550189"/>
                      </a:lnTo>
                      <a:lnTo>
                        <a:pt x="223113" y="558139"/>
                      </a:lnTo>
                      <a:lnTo>
                        <a:pt x="224701" y="566026"/>
                      </a:lnTo>
                      <a:lnTo>
                        <a:pt x="229057" y="572477"/>
                      </a:lnTo>
                      <a:lnTo>
                        <a:pt x="235508" y="576834"/>
                      </a:lnTo>
                      <a:lnTo>
                        <a:pt x="243395" y="578421"/>
                      </a:lnTo>
                      <a:lnTo>
                        <a:pt x="251345" y="576834"/>
                      </a:lnTo>
                      <a:lnTo>
                        <a:pt x="257771" y="572477"/>
                      </a:lnTo>
                      <a:lnTo>
                        <a:pt x="262089" y="566026"/>
                      </a:lnTo>
                      <a:lnTo>
                        <a:pt x="263664" y="558139"/>
                      </a:lnTo>
                      <a:close/>
                    </a:path>
                    <a:path w="5226050" h="810259">
                      <a:moveTo>
                        <a:pt x="5225923" y="243154"/>
                      </a:moveTo>
                      <a:lnTo>
                        <a:pt x="5094770" y="243154"/>
                      </a:lnTo>
                      <a:lnTo>
                        <a:pt x="5094770" y="242404"/>
                      </a:lnTo>
                      <a:lnTo>
                        <a:pt x="5158575" y="176923"/>
                      </a:lnTo>
                      <a:lnTo>
                        <a:pt x="5189207" y="143751"/>
                      </a:lnTo>
                      <a:lnTo>
                        <a:pt x="5208511" y="117881"/>
                      </a:lnTo>
                      <a:lnTo>
                        <a:pt x="5218582" y="95948"/>
                      </a:lnTo>
                      <a:lnTo>
                        <a:pt x="5221465" y="74599"/>
                      </a:lnTo>
                      <a:lnTo>
                        <a:pt x="5215344" y="45758"/>
                      </a:lnTo>
                      <a:lnTo>
                        <a:pt x="5198148" y="22021"/>
                      </a:lnTo>
                      <a:lnTo>
                        <a:pt x="5171630" y="5930"/>
                      </a:lnTo>
                      <a:lnTo>
                        <a:pt x="5137556" y="0"/>
                      </a:lnTo>
                      <a:lnTo>
                        <a:pt x="5101615" y="6210"/>
                      </a:lnTo>
                      <a:lnTo>
                        <a:pt x="5072964" y="23380"/>
                      </a:lnTo>
                      <a:lnTo>
                        <a:pt x="5054003" y="49377"/>
                      </a:lnTo>
                      <a:lnTo>
                        <a:pt x="5047145" y="82042"/>
                      </a:lnTo>
                      <a:lnTo>
                        <a:pt x="5079517" y="82042"/>
                      </a:lnTo>
                      <a:lnTo>
                        <a:pt x="5083937" y="61074"/>
                      </a:lnTo>
                      <a:lnTo>
                        <a:pt x="5096129" y="44335"/>
                      </a:lnTo>
                      <a:lnTo>
                        <a:pt x="5114531" y="33235"/>
                      </a:lnTo>
                      <a:lnTo>
                        <a:pt x="5137556" y="29210"/>
                      </a:lnTo>
                      <a:lnTo>
                        <a:pt x="5158384" y="32905"/>
                      </a:lnTo>
                      <a:lnTo>
                        <a:pt x="5174285" y="43027"/>
                      </a:lnTo>
                      <a:lnTo>
                        <a:pt x="5184419" y="58089"/>
                      </a:lnTo>
                      <a:lnTo>
                        <a:pt x="5187975" y="76644"/>
                      </a:lnTo>
                      <a:lnTo>
                        <a:pt x="5186108" y="92417"/>
                      </a:lnTo>
                      <a:lnTo>
                        <a:pt x="5179263" y="108165"/>
                      </a:lnTo>
                      <a:lnTo>
                        <a:pt x="5165610" y="126809"/>
                      </a:lnTo>
                      <a:lnTo>
                        <a:pt x="5143322" y="151244"/>
                      </a:lnTo>
                      <a:lnTo>
                        <a:pt x="5048821" y="249847"/>
                      </a:lnTo>
                      <a:lnTo>
                        <a:pt x="5048821" y="272910"/>
                      </a:lnTo>
                      <a:lnTo>
                        <a:pt x="5225923" y="272910"/>
                      </a:lnTo>
                      <a:lnTo>
                        <a:pt x="5225923" y="243154"/>
                      </a:lnTo>
                      <a:close/>
                    </a:path>
                  </a:pathLst>
                </a:custGeom>
                <a:solidFill>
                  <a:srgbClr val="000000"/>
                </a:solidFill>
              </p:spPr>
              <p:txBody>
                <a:bodyPr wrap="square" lIns="0" tIns="0" rIns="0" bIns="0" rtlCol="0"/>
                <a:lstStyle/>
                <a:p>
                  <a:endParaRPr/>
                </a:p>
              </p:txBody>
            </p:sp>
            <p:pic>
              <p:nvPicPr>
                <p:cNvPr id="44" name="object 29">
                  <a:extLst>
                    <a:ext uri="{FF2B5EF4-FFF2-40B4-BE49-F238E27FC236}">
                      <a16:creationId xmlns:a16="http://schemas.microsoft.com/office/drawing/2014/main" id="{77119A84-E5DC-4D4E-B8F6-6EE947A12352}"/>
                    </a:ext>
                  </a:extLst>
                </p:cNvPr>
                <p:cNvPicPr/>
                <p:nvPr/>
              </p:nvPicPr>
              <p:blipFill>
                <a:blip r:embed="rId14" cstate="print"/>
                <a:stretch>
                  <a:fillRect/>
                </a:stretch>
              </p:blipFill>
              <p:spPr>
                <a:xfrm>
                  <a:off x="1190077" y="7405889"/>
                  <a:ext cx="157949" cy="200177"/>
                </a:xfrm>
                <a:prstGeom prst="rect">
                  <a:avLst/>
                </a:prstGeom>
              </p:spPr>
            </p:pic>
            <p:sp>
              <p:nvSpPr>
                <p:cNvPr id="45" name="object 30">
                  <a:extLst>
                    <a:ext uri="{FF2B5EF4-FFF2-40B4-BE49-F238E27FC236}">
                      <a16:creationId xmlns:a16="http://schemas.microsoft.com/office/drawing/2014/main" id="{BC09CCF4-0D43-42D9-9979-08CEBA4A3241}"/>
                    </a:ext>
                  </a:extLst>
                </p:cNvPr>
                <p:cNvSpPr/>
                <p:nvPr/>
              </p:nvSpPr>
              <p:spPr>
                <a:xfrm>
                  <a:off x="1395411" y="7334272"/>
                  <a:ext cx="177165" cy="272415"/>
                </a:xfrm>
                <a:custGeom>
                  <a:avLst/>
                  <a:gdLst/>
                  <a:ahLst/>
                  <a:cxnLst/>
                  <a:rect l="l" t="t" r="r" b="b"/>
                  <a:pathLst>
                    <a:path w="177165" h="272415">
                      <a:moveTo>
                        <a:pt x="62547" y="235699"/>
                      </a:moveTo>
                      <a:lnTo>
                        <a:pt x="31623" y="235699"/>
                      </a:lnTo>
                      <a:lnTo>
                        <a:pt x="42726" y="250757"/>
                      </a:lnTo>
                      <a:lnTo>
                        <a:pt x="57127" y="262118"/>
                      </a:lnTo>
                      <a:lnTo>
                        <a:pt x="74496" y="269292"/>
                      </a:lnTo>
                      <a:lnTo>
                        <a:pt x="94500" y="271792"/>
                      </a:lnTo>
                      <a:lnTo>
                        <a:pt x="128223" y="264708"/>
                      </a:lnTo>
                      <a:lnTo>
                        <a:pt x="154171" y="244560"/>
                      </a:lnTo>
                      <a:lnTo>
                        <a:pt x="154820" y="243332"/>
                      </a:lnTo>
                      <a:lnTo>
                        <a:pt x="88176" y="243332"/>
                      </a:lnTo>
                      <a:lnTo>
                        <a:pt x="65614" y="238210"/>
                      </a:lnTo>
                      <a:lnTo>
                        <a:pt x="62547" y="235699"/>
                      </a:lnTo>
                      <a:close/>
                    </a:path>
                    <a:path w="177165" h="272415">
                      <a:moveTo>
                        <a:pt x="32359" y="0"/>
                      </a:moveTo>
                      <a:lnTo>
                        <a:pt x="0" y="0"/>
                      </a:lnTo>
                      <a:lnTo>
                        <a:pt x="0" y="268439"/>
                      </a:lnTo>
                      <a:lnTo>
                        <a:pt x="30873" y="268439"/>
                      </a:lnTo>
                      <a:lnTo>
                        <a:pt x="30873" y="235699"/>
                      </a:lnTo>
                      <a:lnTo>
                        <a:pt x="62547" y="235699"/>
                      </a:lnTo>
                      <a:lnTo>
                        <a:pt x="47901" y="223705"/>
                      </a:lnTo>
                      <a:lnTo>
                        <a:pt x="36326" y="201107"/>
                      </a:lnTo>
                      <a:lnTo>
                        <a:pt x="32181" y="171704"/>
                      </a:lnTo>
                      <a:lnTo>
                        <a:pt x="36326" y="142381"/>
                      </a:lnTo>
                      <a:lnTo>
                        <a:pt x="47901" y="119773"/>
                      </a:lnTo>
                      <a:lnTo>
                        <a:pt x="63038" y="107340"/>
                      </a:lnTo>
                      <a:lnTo>
                        <a:pt x="32359" y="107340"/>
                      </a:lnTo>
                      <a:lnTo>
                        <a:pt x="32359" y="0"/>
                      </a:lnTo>
                      <a:close/>
                    </a:path>
                    <a:path w="177165" h="272415">
                      <a:moveTo>
                        <a:pt x="154785" y="100076"/>
                      </a:moveTo>
                      <a:lnTo>
                        <a:pt x="88176" y="100076"/>
                      </a:lnTo>
                      <a:lnTo>
                        <a:pt x="111277" y="105093"/>
                      </a:lnTo>
                      <a:lnTo>
                        <a:pt x="128728" y="119426"/>
                      </a:lnTo>
                      <a:lnTo>
                        <a:pt x="139762" y="141990"/>
                      </a:lnTo>
                      <a:lnTo>
                        <a:pt x="143611" y="171704"/>
                      </a:lnTo>
                      <a:lnTo>
                        <a:pt x="139762" y="201573"/>
                      </a:lnTo>
                      <a:lnTo>
                        <a:pt x="128728" y="224120"/>
                      </a:lnTo>
                      <a:lnTo>
                        <a:pt x="111277" y="238365"/>
                      </a:lnTo>
                      <a:lnTo>
                        <a:pt x="88176" y="243332"/>
                      </a:lnTo>
                      <a:lnTo>
                        <a:pt x="154820" y="243332"/>
                      </a:lnTo>
                      <a:lnTo>
                        <a:pt x="170842" y="213006"/>
                      </a:lnTo>
                      <a:lnTo>
                        <a:pt x="176733" y="171704"/>
                      </a:lnTo>
                      <a:lnTo>
                        <a:pt x="170826" y="130481"/>
                      </a:lnTo>
                      <a:lnTo>
                        <a:pt x="154785" y="100076"/>
                      </a:lnTo>
                      <a:close/>
                    </a:path>
                    <a:path w="177165" h="272415">
                      <a:moveTo>
                        <a:pt x="95059" y="71615"/>
                      </a:moveTo>
                      <a:lnTo>
                        <a:pt x="75544" y="74084"/>
                      </a:lnTo>
                      <a:lnTo>
                        <a:pt x="58364" y="81176"/>
                      </a:lnTo>
                      <a:lnTo>
                        <a:pt x="44044" y="92419"/>
                      </a:lnTo>
                      <a:lnTo>
                        <a:pt x="33108" y="107340"/>
                      </a:lnTo>
                      <a:lnTo>
                        <a:pt x="63038" y="107340"/>
                      </a:lnTo>
                      <a:lnTo>
                        <a:pt x="65614" y="105224"/>
                      </a:lnTo>
                      <a:lnTo>
                        <a:pt x="88176" y="100076"/>
                      </a:lnTo>
                      <a:lnTo>
                        <a:pt x="154785" y="100076"/>
                      </a:lnTo>
                      <a:lnTo>
                        <a:pt x="154174" y="98918"/>
                      </a:lnTo>
                      <a:lnTo>
                        <a:pt x="128384" y="78726"/>
                      </a:lnTo>
                      <a:lnTo>
                        <a:pt x="95059" y="71615"/>
                      </a:lnTo>
                      <a:close/>
                    </a:path>
                  </a:pathLst>
                </a:custGeom>
                <a:solidFill>
                  <a:srgbClr val="000000"/>
                </a:solidFill>
              </p:spPr>
              <p:txBody>
                <a:bodyPr wrap="square" lIns="0" tIns="0" rIns="0" bIns="0" rtlCol="0"/>
                <a:lstStyle/>
                <a:p>
                  <a:endParaRPr/>
                </a:p>
              </p:txBody>
            </p:sp>
            <p:pic>
              <p:nvPicPr>
                <p:cNvPr id="46" name="object 31">
                  <a:extLst>
                    <a:ext uri="{FF2B5EF4-FFF2-40B4-BE49-F238E27FC236}">
                      <a16:creationId xmlns:a16="http://schemas.microsoft.com/office/drawing/2014/main" id="{8437F9F2-07EC-4E16-9A83-0707FF81EBB0}"/>
                    </a:ext>
                  </a:extLst>
                </p:cNvPr>
                <p:cNvPicPr/>
                <p:nvPr/>
              </p:nvPicPr>
              <p:blipFill>
                <a:blip r:embed="rId15" cstate="print"/>
                <a:stretch>
                  <a:fillRect/>
                </a:stretch>
              </p:blipFill>
              <p:spPr>
                <a:xfrm>
                  <a:off x="1600469" y="7362545"/>
                  <a:ext cx="289688" cy="243522"/>
                </a:xfrm>
                <a:prstGeom prst="rect">
                  <a:avLst/>
                </a:prstGeom>
              </p:spPr>
            </p:pic>
            <p:pic>
              <p:nvPicPr>
                <p:cNvPr id="47" name="object 32">
                  <a:extLst>
                    <a:ext uri="{FF2B5EF4-FFF2-40B4-BE49-F238E27FC236}">
                      <a16:creationId xmlns:a16="http://schemas.microsoft.com/office/drawing/2014/main" id="{8D78A08E-6754-4A4A-91FA-298ECE718932}"/>
                    </a:ext>
                  </a:extLst>
                </p:cNvPr>
                <p:cNvPicPr/>
                <p:nvPr/>
              </p:nvPicPr>
              <p:blipFill>
                <a:blip r:embed="rId3" cstate="print"/>
                <a:stretch>
                  <a:fillRect/>
                </a:stretch>
              </p:blipFill>
              <p:spPr>
                <a:xfrm>
                  <a:off x="1917846" y="7405890"/>
                  <a:ext cx="172072" cy="200177"/>
                </a:xfrm>
                <a:prstGeom prst="rect">
                  <a:avLst/>
                </a:prstGeom>
              </p:spPr>
            </p:pic>
            <p:pic>
              <p:nvPicPr>
                <p:cNvPr id="48" name="object 33">
                  <a:extLst>
                    <a:ext uri="{FF2B5EF4-FFF2-40B4-BE49-F238E27FC236}">
                      <a16:creationId xmlns:a16="http://schemas.microsoft.com/office/drawing/2014/main" id="{23C1A971-4269-4470-9E81-FFB59D623CAE}"/>
                    </a:ext>
                  </a:extLst>
                </p:cNvPr>
                <p:cNvPicPr/>
                <p:nvPr/>
              </p:nvPicPr>
              <p:blipFill>
                <a:blip r:embed="rId6" cstate="print"/>
                <a:stretch>
                  <a:fillRect/>
                </a:stretch>
              </p:blipFill>
              <p:spPr>
                <a:xfrm>
                  <a:off x="2118608" y="7405889"/>
                  <a:ext cx="152361" cy="200177"/>
                </a:xfrm>
                <a:prstGeom prst="rect">
                  <a:avLst/>
                </a:prstGeom>
              </p:spPr>
            </p:pic>
            <p:sp>
              <p:nvSpPr>
                <p:cNvPr id="49" name="object 34">
                  <a:extLst>
                    <a:ext uri="{FF2B5EF4-FFF2-40B4-BE49-F238E27FC236}">
                      <a16:creationId xmlns:a16="http://schemas.microsoft.com/office/drawing/2014/main" id="{E68A8768-131B-48DD-9FA0-83715829C0C8}"/>
                    </a:ext>
                  </a:extLst>
                </p:cNvPr>
                <p:cNvSpPr/>
                <p:nvPr/>
              </p:nvSpPr>
              <p:spPr>
                <a:xfrm>
                  <a:off x="2388723" y="7405892"/>
                  <a:ext cx="265430" cy="196850"/>
                </a:xfrm>
                <a:custGeom>
                  <a:avLst/>
                  <a:gdLst/>
                  <a:ahLst/>
                  <a:cxnLst/>
                  <a:rect l="l" t="t" r="r" b="b"/>
                  <a:pathLst>
                    <a:path w="265430" h="196850">
                      <a:moveTo>
                        <a:pt x="201853" y="0"/>
                      </a:moveTo>
                      <a:lnTo>
                        <a:pt x="182434" y="2511"/>
                      </a:lnTo>
                      <a:lnTo>
                        <a:pt x="165387" y="9766"/>
                      </a:lnTo>
                      <a:lnTo>
                        <a:pt x="151409" y="21345"/>
                      </a:lnTo>
                      <a:lnTo>
                        <a:pt x="141198" y="36829"/>
                      </a:lnTo>
                      <a:lnTo>
                        <a:pt x="140462" y="36829"/>
                      </a:lnTo>
                      <a:lnTo>
                        <a:pt x="132151" y="21190"/>
                      </a:lnTo>
                      <a:lnTo>
                        <a:pt x="120059" y="9628"/>
                      </a:lnTo>
                      <a:lnTo>
                        <a:pt x="104586" y="2459"/>
                      </a:lnTo>
                      <a:lnTo>
                        <a:pt x="86131" y="0"/>
                      </a:lnTo>
                      <a:lnTo>
                        <a:pt x="67850" y="2470"/>
                      </a:lnTo>
                      <a:lnTo>
                        <a:pt x="52344" y="9440"/>
                      </a:lnTo>
                      <a:lnTo>
                        <a:pt x="40013" y="20247"/>
                      </a:lnTo>
                      <a:lnTo>
                        <a:pt x="31254" y="34226"/>
                      </a:lnTo>
                      <a:lnTo>
                        <a:pt x="30505" y="34226"/>
                      </a:lnTo>
                      <a:lnTo>
                        <a:pt x="30505" y="3352"/>
                      </a:lnTo>
                      <a:lnTo>
                        <a:pt x="0" y="3352"/>
                      </a:lnTo>
                      <a:lnTo>
                        <a:pt x="0" y="196824"/>
                      </a:lnTo>
                      <a:lnTo>
                        <a:pt x="32372" y="196824"/>
                      </a:lnTo>
                      <a:lnTo>
                        <a:pt x="32372" y="75526"/>
                      </a:lnTo>
                      <a:lnTo>
                        <a:pt x="35680" y="56902"/>
                      </a:lnTo>
                      <a:lnTo>
                        <a:pt x="44883" y="42044"/>
                      </a:lnTo>
                      <a:lnTo>
                        <a:pt x="58898" y="32208"/>
                      </a:lnTo>
                      <a:lnTo>
                        <a:pt x="76644" y="28651"/>
                      </a:lnTo>
                      <a:lnTo>
                        <a:pt x="92962" y="31397"/>
                      </a:lnTo>
                      <a:lnTo>
                        <a:pt x="105457" y="39184"/>
                      </a:lnTo>
                      <a:lnTo>
                        <a:pt x="113452" y="51330"/>
                      </a:lnTo>
                      <a:lnTo>
                        <a:pt x="116268" y="67157"/>
                      </a:lnTo>
                      <a:lnTo>
                        <a:pt x="116268" y="196824"/>
                      </a:lnTo>
                      <a:lnTo>
                        <a:pt x="148640" y="196824"/>
                      </a:lnTo>
                      <a:lnTo>
                        <a:pt x="148640" y="73850"/>
                      </a:lnTo>
                      <a:lnTo>
                        <a:pt x="151861" y="55724"/>
                      </a:lnTo>
                      <a:lnTo>
                        <a:pt x="160872" y="41416"/>
                      </a:lnTo>
                      <a:lnTo>
                        <a:pt x="174695" y="32025"/>
                      </a:lnTo>
                      <a:lnTo>
                        <a:pt x="192354" y="28651"/>
                      </a:lnTo>
                      <a:lnTo>
                        <a:pt x="209387" y="31504"/>
                      </a:lnTo>
                      <a:lnTo>
                        <a:pt x="222010" y="39763"/>
                      </a:lnTo>
                      <a:lnTo>
                        <a:pt x="229853" y="52975"/>
                      </a:lnTo>
                      <a:lnTo>
                        <a:pt x="232549" y="70688"/>
                      </a:lnTo>
                      <a:lnTo>
                        <a:pt x="232549" y="196824"/>
                      </a:lnTo>
                      <a:lnTo>
                        <a:pt x="264909" y="196824"/>
                      </a:lnTo>
                      <a:lnTo>
                        <a:pt x="264909" y="63245"/>
                      </a:lnTo>
                      <a:lnTo>
                        <a:pt x="260445" y="37199"/>
                      </a:lnTo>
                      <a:lnTo>
                        <a:pt x="247750" y="17254"/>
                      </a:lnTo>
                      <a:lnTo>
                        <a:pt x="227870" y="4494"/>
                      </a:lnTo>
                      <a:lnTo>
                        <a:pt x="201853" y="0"/>
                      </a:lnTo>
                      <a:close/>
                    </a:path>
                  </a:pathLst>
                </a:custGeom>
                <a:solidFill>
                  <a:srgbClr val="000000"/>
                </a:solidFill>
              </p:spPr>
              <p:txBody>
                <a:bodyPr wrap="square" lIns="0" tIns="0" rIns="0" bIns="0" rtlCol="0"/>
                <a:lstStyle/>
                <a:p>
                  <a:endParaRPr/>
                </a:p>
              </p:txBody>
            </p:sp>
            <p:pic>
              <p:nvPicPr>
                <p:cNvPr id="50" name="object 35">
                  <a:extLst>
                    <a:ext uri="{FF2B5EF4-FFF2-40B4-BE49-F238E27FC236}">
                      <a16:creationId xmlns:a16="http://schemas.microsoft.com/office/drawing/2014/main" id="{8B76DAEF-9E4E-493D-BC60-A72340368B52}"/>
                    </a:ext>
                  </a:extLst>
                </p:cNvPr>
                <p:cNvPicPr/>
                <p:nvPr/>
              </p:nvPicPr>
              <p:blipFill>
                <a:blip r:embed="rId14" cstate="print"/>
                <a:stretch>
                  <a:fillRect/>
                </a:stretch>
              </p:blipFill>
              <p:spPr>
                <a:xfrm>
                  <a:off x="2694275" y="7405889"/>
                  <a:ext cx="157949" cy="200177"/>
                </a:xfrm>
                <a:prstGeom prst="rect">
                  <a:avLst/>
                </a:prstGeom>
              </p:spPr>
            </p:pic>
            <p:pic>
              <p:nvPicPr>
                <p:cNvPr id="51" name="object 36">
                  <a:extLst>
                    <a:ext uri="{FF2B5EF4-FFF2-40B4-BE49-F238E27FC236}">
                      <a16:creationId xmlns:a16="http://schemas.microsoft.com/office/drawing/2014/main" id="{3F6DDB2E-3393-42F3-B883-05862A2037D8}"/>
                    </a:ext>
                  </a:extLst>
                </p:cNvPr>
                <p:cNvPicPr/>
                <p:nvPr/>
              </p:nvPicPr>
              <p:blipFill>
                <a:blip r:embed="rId16" cstate="print"/>
                <a:stretch>
                  <a:fillRect/>
                </a:stretch>
              </p:blipFill>
              <p:spPr>
                <a:xfrm>
                  <a:off x="2897930" y="7405892"/>
                  <a:ext cx="159613" cy="196824"/>
                </a:xfrm>
                <a:prstGeom prst="rect">
                  <a:avLst/>
                </a:prstGeom>
              </p:spPr>
            </p:pic>
            <p:pic>
              <p:nvPicPr>
                <p:cNvPr id="52" name="object 37">
                  <a:extLst>
                    <a:ext uri="{FF2B5EF4-FFF2-40B4-BE49-F238E27FC236}">
                      <a16:creationId xmlns:a16="http://schemas.microsoft.com/office/drawing/2014/main" id="{6B141608-BC5B-4B85-997D-26ED1F3A8275}"/>
                    </a:ext>
                  </a:extLst>
                </p:cNvPr>
                <p:cNvPicPr/>
                <p:nvPr/>
              </p:nvPicPr>
              <p:blipFill>
                <a:blip r:embed="rId14" cstate="print"/>
                <a:stretch>
                  <a:fillRect/>
                </a:stretch>
              </p:blipFill>
              <p:spPr>
                <a:xfrm>
                  <a:off x="3095664" y="7405889"/>
                  <a:ext cx="157949" cy="200177"/>
                </a:xfrm>
                <a:prstGeom prst="rect">
                  <a:avLst/>
                </a:prstGeom>
              </p:spPr>
            </p:pic>
            <p:sp>
              <p:nvSpPr>
                <p:cNvPr id="53" name="object 38">
                  <a:extLst>
                    <a:ext uri="{FF2B5EF4-FFF2-40B4-BE49-F238E27FC236}">
                      <a16:creationId xmlns:a16="http://schemas.microsoft.com/office/drawing/2014/main" id="{96FD9677-2A01-4769-911D-65B33B522434}"/>
                    </a:ext>
                  </a:extLst>
                </p:cNvPr>
                <p:cNvSpPr/>
                <p:nvPr/>
              </p:nvSpPr>
              <p:spPr>
                <a:xfrm>
                  <a:off x="3289836" y="7405892"/>
                  <a:ext cx="177165" cy="269875"/>
                </a:xfrm>
                <a:custGeom>
                  <a:avLst/>
                  <a:gdLst/>
                  <a:ahLst/>
                  <a:cxnLst/>
                  <a:rect l="l" t="t" r="r" b="b"/>
                  <a:pathLst>
                    <a:path w="177164" h="269875">
                      <a:moveTo>
                        <a:pt x="40919" y="212826"/>
                      </a:moveTo>
                      <a:lnTo>
                        <a:pt x="7619" y="212826"/>
                      </a:lnTo>
                      <a:lnTo>
                        <a:pt x="16666" y="235613"/>
                      </a:lnTo>
                      <a:lnTo>
                        <a:pt x="34502" y="253636"/>
                      </a:lnTo>
                      <a:lnTo>
                        <a:pt x="59315" y="265484"/>
                      </a:lnTo>
                      <a:lnTo>
                        <a:pt x="89293" y="269747"/>
                      </a:lnTo>
                      <a:lnTo>
                        <a:pt x="125480" y="264230"/>
                      </a:lnTo>
                      <a:lnTo>
                        <a:pt x="153034" y="248632"/>
                      </a:lnTo>
                      <a:lnTo>
                        <a:pt x="157678" y="242214"/>
                      </a:lnTo>
                      <a:lnTo>
                        <a:pt x="90589" y="242214"/>
                      </a:lnTo>
                      <a:lnTo>
                        <a:pt x="73516" y="240106"/>
                      </a:lnTo>
                      <a:lnTo>
                        <a:pt x="59058" y="234145"/>
                      </a:lnTo>
                      <a:lnTo>
                        <a:pt x="47948" y="224871"/>
                      </a:lnTo>
                      <a:lnTo>
                        <a:pt x="40919" y="212826"/>
                      </a:lnTo>
                      <a:close/>
                    </a:path>
                    <a:path w="177164" h="269875">
                      <a:moveTo>
                        <a:pt x="176733" y="163525"/>
                      </a:moveTo>
                      <a:lnTo>
                        <a:pt x="144360" y="163525"/>
                      </a:lnTo>
                      <a:lnTo>
                        <a:pt x="144360" y="194030"/>
                      </a:lnTo>
                      <a:lnTo>
                        <a:pt x="140668" y="213726"/>
                      </a:lnTo>
                      <a:lnTo>
                        <a:pt x="130033" y="228938"/>
                      </a:lnTo>
                      <a:lnTo>
                        <a:pt x="113119" y="238741"/>
                      </a:lnTo>
                      <a:lnTo>
                        <a:pt x="90589" y="242214"/>
                      </a:lnTo>
                      <a:lnTo>
                        <a:pt x="157678" y="242214"/>
                      </a:lnTo>
                      <a:lnTo>
                        <a:pt x="170578" y="224383"/>
                      </a:lnTo>
                      <a:lnTo>
                        <a:pt x="176733" y="192912"/>
                      </a:lnTo>
                      <a:lnTo>
                        <a:pt x="176733" y="163525"/>
                      </a:lnTo>
                      <a:close/>
                    </a:path>
                    <a:path w="177164" h="269875">
                      <a:moveTo>
                        <a:pt x="82410" y="0"/>
                      </a:moveTo>
                      <a:lnTo>
                        <a:pt x="48418" y="6993"/>
                      </a:lnTo>
                      <a:lnTo>
                        <a:pt x="22436" y="26928"/>
                      </a:lnTo>
                      <a:lnTo>
                        <a:pt x="5838" y="58234"/>
                      </a:lnTo>
                      <a:lnTo>
                        <a:pt x="0" y="99339"/>
                      </a:lnTo>
                      <a:lnTo>
                        <a:pt x="5826" y="140156"/>
                      </a:lnTo>
                      <a:lnTo>
                        <a:pt x="22342" y="171361"/>
                      </a:lnTo>
                      <a:lnTo>
                        <a:pt x="48102" y="191297"/>
                      </a:lnTo>
                      <a:lnTo>
                        <a:pt x="81660" y="198310"/>
                      </a:lnTo>
                      <a:lnTo>
                        <a:pt x="101127" y="195831"/>
                      </a:lnTo>
                      <a:lnTo>
                        <a:pt x="118360" y="188799"/>
                      </a:lnTo>
                      <a:lnTo>
                        <a:pt x="132731" y="177827"/>
                      </a:lnTo>
                      <a:lnTo>
                        <a:pt x="138800" y="169849"/>
                      </a:lnTo>
                      <a:lnTo>
                        <a:pt x="88176" y="169849"/>
                      </a:lnTo>
                      <a:lnTo>
                        <a:pt x="65523" y="164927"/>
                      </a:lnTo>
                      <a:lnTo>
                        <a:pt x="48155" y="150849"/>
                      </a:lnTo>
                      <a:lnTo>
                        <a:pt x="37030" y="128642"/>
                      </a:lnTo>
                      <a:lnTo>
                        <a:pt x="33108" y="99339"/>
                      </a:lnTo>
                      <a:lnTo>
                        <a:pt x="37030" y="69978"/>
                      </a:lnTo>
                      <a:lnTo>
                        <a:pt x="48155" y="47645"/>
                      </a:lnTo>
                      <a:lnTo>
                        <a:pt x="65523" y="33440"/>
                      </a:lnTo>
                      <a:lnTo>
                        <a:pt x="88176" y="28460"/>
                      </a:lnTo>
                      <a:lnTo>
                        <a:pt x="139672" y="28460"/>
                      </a:lnTo>
                      <a:lnTo>
                        <a:pt x="133891" y="20799"/>
                      </a:lnTo>
                      <a:lnTo>
                        <a:pt x="119287" y="9512"/>
                      </a:lnTo>
                      <a:lnTo>
                        <a:pt x="101964" y="2445"/>
                      </a:lnTo>
                      <a:lnTo>
                        <a:pt x="82410" y="0"/>
                      </a:lnTo>
                      <a:close/>
                    </a:path>
                    <a:path w="177164" h="269875">
                      <a:moveTo>
                        <a:pt x="139672" y="28460"/>
                      </a:moveTo>
                      <a:lnTo>
                        <a:pt x="88176" y="28460"/>
                      </a:lnTo>
                      <a:lnTo>
                        <a:pt x="111158" y="33545"/>
                      </a:lnTo>
                      <a:lnTo>
                        <a:pt x="128893" y="47926"/>
                      </a:lnTo>
                      <a:lnTo>
                        <a:pt x="140316" y="70294"/>
                      </a:lnTo>
                      <a:lnTo>
                        <a:pt x="144360" y="99339"/>
                      </a:lnTo>
                      <a:lnTo>
                        <a:pt x="140316" y="128332"/>
                      </a:lnTo>
                      <a:lnTo>
                        <a:pt x="128893" y="150572"/>
                      </a:lnTo>
                      <a:lnTo>
                        <a:pt x="111158" y="164824"/>
                      </a:lnTo>
                      <a:lnTo>
                        <a:pt x="88176" y="169849"/>
                      </a:lnTo>
                      <a:lnTo>
                        <a:pt x="138800" y="169849"/>
                      </a:lnTo>
                      <a:lnTo>
                        <a:pt x="143611" y="163525"/>
                      </a:lnTo>
                      <a:lnTo>
                        <a:pt x="176733" y="163525"/>
                      </a:lnTo>
                      <a:lnTo>
                        <a:pt x="176733" y="35902"/>
                      </a:lnTo>
                      <a:lnTo>
                        <a:pt x="145287" y="35902"/>
                      </a:lnTo>
                      <a:lnTo>
                        <a:pt x="139672" y="28460"/>
                      </a:lnTo>
                      <a:close/>
                    </a:path>
                    <a:path w="177164" h="269875">
                      <a:moveTo>
                        <a:pt x="176733" y="3352"/>
                      </a:moveTo>
                      <a:lnTo>
                        <a:pt x="145846" y="3352"/>
                      </a:lnTo>
                      <a:lnTo>
                        <a:pt x="145846" y="35902"/>
                      </a:lnTo>
                      <a:lnTo>
                        <a:pt x="176733" y="35902"/>
                      </a:lnTo>
                      <a:lnTo>
                        <a:pt x="176733" y="3352"/>
                      </a:lnTo>
                      <a:close/>
                    </a:path>
                  </a:pathLst>
                </a:custGeom>
                <a:solidFill>
                  <a:srgbClr val="000000"/>
                </a:solidFill>
              </p:spPr>
              <p:txBody>
                <a:bodyPr wrap="square" lIns="0" tIns="0" rIns="0" bIns="0" rtlCol="0"/>
                <a:lstStyle/>
                <a:p>
                  <a:endParaRPr/>
                </a:p>
              </p:txBody>
            </p:sp>
            <p:pic>
              <p:nvPicPr>
                <p:cNvPr id="54" name="object 39">
                  <a:extLst>
                    <a:ext uri="{FF2B5EF4-FFF2-40B4-BE49-F238E27FC236}">
                      <a16:creationId xmlns:a16="http://schemas.microsoft.com/office/drawing/2014/main" id="{CCD10B3D-FA6F-4209-87E9-7D4C591CDB28}"/>
                    </a:ext>
                  </a:extLst>
                </p:cNvPr>
                <p:cNvPicPr/>
                <p:nvPr/>
              </p:nvPicPr>
              <p:blipFill>
                <a:blip r:embed="rId3" cstate="print"/>
                <a:stretch>
                  <a:fillRect/>
                </a:stretch>
              </p:blipFill>
              <p:spPr>
                <a:xfrm>
                  <a:off x="3504149" y="7405890"/>
                  <a:ext cx="172072" cy="200177"/>
                </a:xfrm>
                <a:prstGeom prst="rect">
                  <a:avLst/>
                </a:prstGeom>
              </p:spPr>
            </p:pic>
            <p:sp>
              <p:nvSpPr>
                <p:cNvPr id="55" name="object 40">
                  <a:extLst>
                    <a:ext uri="{FF2B5EF4-FFF2-40B4-BE49-F238E27FC236}">
                      <a16:creationId xmlns:a16="http://schemas.microsoft.com/office/drawing/2014/main" id="{4D63E204-226E-4CA7-94FB-7AD1677D7518}"/>
                    </a:ext>
                  </a:extLst>
                </p:cNvPr>
                <p:cNvSpPr/>
                <p:nvPr/>
              </p:nvSpPr>
              <p:spPr>
                <a:xfrm>
                  <a:off x="3713468" y="7405892"/>
                  <a:ext cx="265430" cy="196850"/>
                </a:xfrm>
                <a:custGeom>
                  <a:avLst/>
                  <a:gdLst/>
                  <a:ahLst/>
                  <a:cxnLst/>
                  <a:rect l="l" t="t" r="r" b="b"/>
                  <a:pathLst>
                    <a:path w="265429" h="196850">
                      <a:moveTo>
                        <a:pt x="201853" y="0"/>
                      </a:moveTo>
                      <a:lnTo>
                        <a:pt x="182434" y="2511"/>
                      </a:lnTo>
                      <a:lnTo>
                        <a:pt x="165387" y="9766"/>
                      </a:lnTo>
                      <a:lnTo>
                        <a:pt x="151409" y="21345"/>
                      </a:lnTo>
                      <a:lnTo>
                        <a:pt x="141198" y="36829"/>
                      </a:lnTo>
                      <a:lnTo>
                        <a:pt x="140462" y="36829"/>
                      </a:lnTo>
                      <a:lnTo>
                        <a:pt x="132151" y="21190"/>
                      </a:lnTo>
                      <a:lnTo>
                        <a:pt x="120059" y="9628"/>
                      </a:lnTo>
                      <a:lnTo>
                        <a:pt x="104586" y="2459"/>
                      </a:lnTo>
                      <a:lnTo>
                        <a:pt x="86131" y="0"/>
                      </a:lnTo>
                      <a:lnTo>
                        <a:pt x="67850" y="2470"/>
                      </a:lnTo>
                      <a:lnTo>
                        <a:pt x="52344" y="9440"/>
                      </a:lnTo>
                      <a:lnTo>
                        <a:pt x="40013" y="20247"/>
                      </a:lnTo>
                      <a:lnTo>
                        <a:pt x="31254" y="34226"/>
                      </a:lnTo>
                      <a:lnTo>
                        <a:pt x="30505" y="34226"/>
                      </a:lnTo>
                      <a:lnTo>
                        <a:pt x="30505" y="3352"/>
                      </a:lnTo>
                      <a:lnTo>
                        <a:pt x="0" y="3352"/>
                      </a:lnTo>
                      <a:lnTo>
                        <a:pt x="0" y="196824"/>
                      </a:lnTo>
                      <a:lnTo>
                        <a:pt x="32372" y="196824"/>
                      </a:lnTo>
                      <a:lnTo>
                        <a:pt x="32372" y="75526"/>
                      </a:lnTo>
                      <a:lnTo>
                        <a:pt x="35680" y="56902"/>
                      </a:lnTo>
                      <a:lnTo>
                        <a:pt x="44883" y="42044"/>
                      </a:lnTo>
                      <a:lnTo>
                        <a:pt x="58898" y="32208"/>
                      </a:lnTo>
                      <a:lnTo>
                        <a:pt x="76644" y="28651"/>
                      </a:lnTo>
                      <a:lnTo>
                        <a:pt x="92962" y="31397"/>
                      </a:lnTo>
                      <a:lnTo>
                        <a:pt x="105457" y="39184"/>
                      </a:lnTo>
                      <a:lnTo>
                        <a:pt x="113452" y="51330"/>
                      </a:lnTo>
                      <a:lnTo>
                        <a:pt x="116268" y="67157"/>
                      </a:lnTo>
                      <a:lnTo>
                        <a:pt x="116268" y="196824"/>
                      </a:lnTo>
                      <a:lnTo>
                        <a:pt x="148640" y="196824"/>
                      </a:lnTo>
                      <a:lnTo>
                        <a:pt x="148640" y="73850"/>
                      </a:lnTo>
                      <a:lnTo>
                        <a:pt x="151861" y="55724"/>
                      </a:lnTo>
                      <a:lnTo>
                        <a:pt x="160872" y="41416"/>
                      </a:lnTo>
                      <a:lnTo>
                        <a:pt x="174695" y="32025"/>
                      </a:lnTo>
                      <a:lnTo>
                        <a:pt x="192354" y="28651"/>
                      </a:lnTo>
                      <a:lnTo>
                        <a:pt x="209387" y="31504"/>
                      </a:lnTo>
                      <a:lnTo>
                        <a:pt x="222010" y="39763"/>
                      </a:lnTo>
                      <a:lnTo>
                        <a:pt x="229853" y="52975"/>
                      </a:lnTo>
                      <a:lnTo>
                        <a:pt x="232549" y="70688"/>
                      </a:lnTo>
                      <a:lnTo>
                        <a:pt x="232549" y="196824"/>
                      </a:lnTo>
                      <a:lnTo>
                        <a:pt x="264909" y="196824"/>
                      </a:lnTo>
                      <a:lnTo>
                        <a:pt x="264909" y="63245"/>
                      </a:lnTo>
                      <a:lnTo>
                        <a:pt x="260445" y="37199"/>
                      </a:lnTo>
                      <a:lnTo>
                        <a:pt x="247750" y="17254"/>
                      </a:lnTo>
                      <a:lnTo>
                        <a:pt x="227870" y="4494"/>
                      </a:lnTo>
                      <a:lnTo>
                        <a:pt x="201853" y="0"/>
                      </a:lnTo>
                      <a:close/>
                    </a:path>
                  </a:pathLst>
                </a:custGeom>
                <a:solidFill>
                  <a:srgbClr val="000000"/>
                </a:solidFill>
              </p:spPr>
              <p:txBody>
                <a:bodyPr wrap="square" lIns="0" tIns="0" rIns="0" bIns="0" rtlCol="0"/>
                <a:lstStyle/>
                <a:p>
                  <a:endParaRPr/>
                </a:p>
              </p:txBody>
            </p:sp>
            <p:pic>
              <p:nvPicPr>
                <p:cNvPr id="56" name="object 41">
                  <a:extLst>
                    <a:ext uri="{FF2B5EF4-FFF2-40B4-BE49-F238E27FC236}">
                      <a16:creationId xmlns:a16="http://schemas.microsoft.com/office/drawing/2014/main" id="{25D8826A-EF1E-4BC9-A032-3E264B21903B}"/>
                    </a:ext>
                  </a:extLst>
                </p:cNvPr>
                <p:cNvPicPr/>
                <p:nvPr/>
              </p:nvPicPr>
              <p:blipFill>
                <a:blip r:embed="rId3" cstate="print"/>
                <a:stretch>
                  <a:fillRect/>
                </a:stretch>
              </p:blipFill>
              <p:spPr>
                <a:xfrm>
                  <a:off x="4017356" y="7405890"/>
                  <a:ext cx="172072" cy="200177"/>
                </a:xfrm>
                <a:prstGeom prst="rect">
                  <a:avLst/>
                </a:prstGeom>
              </p:spPr>
            </p:pic>
            <p:pic>
              <p:nvPicPr>
                <p:cNvPr id="57" name="object 42">
                  <a:extLst>
                    <a:ext uri="{FF2B5EF4-FFF2-40B4-BE49-F238E27FC236}">
                      <a16:creationId xmlns:a16="http://schemas.microsoft.com/office/drawing/2014/main" id="{377F7A7F-3398-43AE-A792-5AAF6D9182B0}"/>
                    </a:ext>
                  </a:extLst>
                </p:cNvPr>
                <p:cNvPicPr/>
                <p:nvPr/>
              </p:nvPicPr>
              <p:blipFill>
                <a:blip r:embed="rId16" cstate="print"/>
                <a:stretch>
                  <a:fillRect/>
                </a:stretch>
              </p:blipFill>
              <p:spPr>
                <a:xfrm>
                  <a:off x="4226675" y="7405892"/>
                  <a:ext cx="159613" cy="196824"/>
                </a:xfrm>
                <a:prstGeom prst="rect">
                  <a:avLst/>
                </a:prstGeom>
              </p:spPr>
            </p:pic>
            <p:pic>
              <p:nvPicPr>
                <p:cNvPr id="58" name="object 43">
                  <a:extLst>
                    <a:ext uri="{FF2B5EF4-FFF2-40B4-BE49-F238E27FC236}">
                      <a16:creationId xmlns:a16="http://schemas.microsoft.com/office/drawing/2014/main" id="{6C2F90CC-2330-4E58-95DB-C8FC5C929FCE}"/>
                    </a:ext>
                  </a:extLst>
                </p:cNvPr>
                <p:cNvPicPr/>
                <p:nvPr/>
              </p:nvPicPr>
              <p:blipFill>
                <a:blip r:embed="rId11" cstate="print"/>
                <a:stretch>
                  <a:fillRect/>
                </a:stretch>
              </p:blipFill>
              <p:spPr>
                <a:xfrm>
                  <a:off x="4413802" y="7362545"/>
                  <a:ext cx="98793" cy="241655"/>
                </a:xfrm>
                <a:prstGeom prst="rect">
                  <a:avLst/>
                </a:prstGeom>
              </p:spPr>
            </p:pic>
            <p:pic>
              <p:nvPicPr>
                <p:cNvPr id="59" name="object 44">
                  <a:extLst>
                    <a:ext uri="{FF2B5EF4-FFF2-40B4-BE49-F238E27FC236}">
                      <a16:creationId xmlns:a16="http://schemas.microsoft.com/office/drawing/2014/main" id="{30314A83-01E1-43D3-8642-75A07C5D896A}"/>
                    </a:ext>
                  </a:extLst>
                </p:cNvPr>
                <p:cNvPicPr/>
                <p:nvPr/>
              </p:nvPicPr>
              <p:blipFill>
                <a:blip r:embed="rId11" cstate="print"/>
                <a:stretch>
                  <a:fillRect/>
                </a:stretch>
              </p:blipFill>
              <p:spPr>
                <a:xfrm>
                  <a:off x="4611354" y="7362545"/>
                  <a:ext cx="98793" cy="241655"/>
                </a:xfrm>
                <a:prstGeom prst="rect">
                  <a:avLst/>
                </a:prstGeom>
              </p:spPr>
            </p:pic>
            <p:pic>
              <p:nvPicPr>
                <p:cNvPr id="60" name="object 45">
                  <a:extLst>
                    <a:ext uri="{FF2B5EF4-FFF2-40B4-BE49-F238E27FC236}">
                      <a16:creationId xmlns:a16="http://schemas.microsoft.com/office/drawing/2014/main" id="{48DD9F7B-DB25-428B-BD61-1B0527E90790}"/>
                    </a:ext>
                  </a:extLst>
                </p:cNvPr>
                <p:cNvPicPr/>
                <p:nvPr/>
              </p:nvPicPr>
              <p:blipFill>
                <a:blip r:embed="rId17" cstate="print"/>
                <a:stretch>
                  <a:fillRect/>
                </a:stretch>
              </p:blipFill>
              <p:spPr>
                <a:xfrm>
                  <a:off x="4737823" y="7405888"/>
                  <a:ext cx="179158" cy="200177"/>
                </a:xfrm>
                <a:prstGeom prst="rect">
                  <a:avLst/>
                </a:prstGeom>
              </p:spPr>
            </p:pic>
            <p:sp>
              <p:nvSpPr>
                <p:cNvPr id="61" name="object 46">
                  <a:extLst>
                    <a:ext uri="{FF2B5EF4-FFF2-40B4-BE49-F238E27FC236}">
                      <a16:creationId xmlns:a16="http://schemas.microsoft.com/office/drawing/2014/main" id="{5FE17716-6D72-4321-902E-A8CE8CDC1863}"/>
                    </a:ext>
                  </a:extLst>
                </p:cNvPr>
                <p:cNvSpPr/>
                <p:nvPr/>
              </p:nvSpPr>
              <p:spPr>
                <a:xfrm>
                  <a:off x="5031981" y="7334262"/>
                  <a:ext cx="40640" cy="268605"/>
                </a:xfrm>
                <a:custGeom>
                  <a:avLst/>
                  <a:gdLst/>
                  <a:ahLst/>
                  <a:cxnLst/>
                  <a:rect l="l" t="t" r="r" b="b"/>
                  <a:pathLst>
                    <a:path w="40639" h="268604">
                      <a:moveTo>
                        <a:pt x="36474" y="74980"/>
                      </a:moveTo>
                      <a:lnTo>
                        <a:pt x="4102" y="74980"/>
                      </a:lnTo>
                      <a:lnTo>
                        <a:pt x="4102" y="268452"/>
                      </a:lnTo>
                      <a:lnTo>
                        <a:pt x="36474" y="268452"/>
                      </a:lnTo>
                      <a:lnTo>
                        <a:pt x="36474" y="74980"/>
                      </a:lnTo>
                      <a:close/>
                    </a:path>
                    <a:path w="40639" h="268604">
                      <a:moveTo>
                        <a:pt x="20281" y="0"/>
                      </a:moveTo>
                      <a:lnTo>
                        <a:pt x="12403" y="1574"/>
                      </a:lnTo>
                      <a:lnTo>
                        <a:pt x="5954" y="5888"/>
                      </a:lnTo>
                      <a:lnTo>
                        <a:pt x="1599" y="12328"/>
                      </a:lnTo>
                      <a:lnTo>
                        <a:pt x="0" y="20281"/>
                      </a:lnTo>
                      <a:lnTo>
                        <a:pt x="1599" y="28160"/>
                      </a:lnTo>
                      <a:lnTo>
                        <a:pt x="5954" y="34609"/>
                      </a:lnTo>
                      <a:lnTo>
                        <a:pt x="12403" y="38964"/>
                      </a:lnTo>
                      <a:lnTo>
                        <a:pt x="20281" y="40563"/>
                      </a:lnTo>
                      <a:lnTo>
                        <a:pt x="28240" y="38964"/>
                      </a:lnTo>
                      <a:lnTo>
                        <a:pt x="34680" y="34609"/>
                      </a:lnTo>
                      <a:lnTo>
                        <a:pt x="38991" y="28160"/>
                      </a:lnTo>
                      <a:lnTo>
                        <a:pt x="40563" y="20281"/>
                      </a:lnTo>
                      <a:lnTo>
                        <a:pt x="38991" y="12328"/>
                      </a:lnTo>
                      <a:lnTo>
                        <a:pt x="34680" y="5888"/>
                      </a:lnTo>
                      <a:lnTo>
                        <a:pt x="28240" y="1574"/>
                      </a:lnTo>
                      <a:lnTo>
                        <a:pt x="20281" y="0"/>
                      </a:lnTo>
                      <a:close/>
                    </a:path>
                  </a:pathLst>
                </a:custGeom>
                <a:solidFill>
                  <a:srgbClr val="000000"/>
                </a:solidFill>
              </p:spPr>
              <p:txBody>
                <a:bodyPr wrap="square" lIns="0" tIns="0" rIns="0" bIns="0" rtlCol="0"/>
                <a:lstStyle/>
                <a:p>
                  <a:endParaRPr/>
                </a:p>
              </p:txBody>
            </p:sp>
            <p:pic>
              <p:nvPicPr>
                <p:cNvPr id="62" name="object 47">
                  <a:extLst>
                    <a:ext uri="{FF2B5EF4-FFF2-40B4-BE49-F238E27FC236}">
                      <a16:creationId xmlns:a16="http://schemas.microsoft.com/office/drawing/2014/main" id="{16089FA9-C969-414F-A372-9B703EFED214}"/>
                    </a:ext>
                  </a:extLst>
                </p:cNvPr>
                <p:cNvPicPr/>
                <p:nvPr/>
              </p:nvPicPr>
              <p:blipFill>
                <a:blip r:embed="rId18" cstate="print"/>
                <a:stretch>
                  <a:fillRect/>
                </a:stretch>
              </p:blipFill>
              <p:spPr>
                <a:xfrm>
                  <a:off x="5310101" y="7405889"/>
                  <a:ext cx="170586" cy="200177"/>
                </a:xfrm>
                <a:prstGeom prst="rect">
                  <a:avLst/>
                </a:prstGeom>
              </p:spPr>
            </p:pic>
            <p:pic>
              <p:nvPicPr>
                <p:cNvPr id="63" name="object 48">
                  <a:extLst>
                    <a:ext uri="{FF2B5EF4-FFF2-40B4-BE49-F238E27FC236}">
                      <a16:creationId xmlns:a16="http://schemas.microsoft.com/office/drawing/2014/main" id="{7A9DD87C-D823-4857-8851-5F172925398B}"/>
                    </a:ext>
                  </a:extLst>
                </p:cNvPr>
                <p:cNvPicPr/>
                <p:nvPr/>
              </p:nvPicPr>
              <p:blipFill>
                <a:blip r:embed="rId4" cstate="print"/>
                <a:stretch>
                  <a:fillRect/>
                </a:stretch>
              </p:blipFill>
              <p:spPr>
                <a:xfrm>
                  <a:off x="5114033" y="7405892"/>
                  <a:ext cx="159613" cy="196824"/>
                </a:xfrm>
                <a:prstGeom prst="rect">
                  <a:avLst/>
                </a:prstGeom>
              </p:spPr>
            </p:pic>
            <p:sp>
              <p:nvSpPr>
                <p:cNvPr id="64" name="object 49">
                  <a:extLst>
                    <a:ext uri="{FF2B5EF4-FFF2-40B4-BE49-F238E27FC236}">
                      <a16:creationId xmlns:a16="http://schemas.microsoft.com/office/drawing/2014/main" id="{579E4204-CB83-4DEB-84E1-FA0D1EDDE5FB}"/>
                    </a:ext>
                  </a:extLst>
                </p:cNvPr>
                <p:cNvSpPr/>
                <p:nvPr/>
              </p:nvSpPr>
              <p:spPr>
                <a:xfrm>
                  <a:off x="5516714" y="7334262"/>
                  <a:ext cx="32384" cy="268605"/>
                </a:xfrm>
                <a:custGeom>
                  <a:avLst/>
                  <a:gdLst/>
                  <a:ahLst/>
                  <a:cxnLst/>
                  <a:rect l="l" t="t" r="r" b="b"/>
                  <a:pathLst>
                    <a:path w="32385" h="268604">
                      <a:moveTo>
                        <a:pt x="32372" y="0"/>
                      </a:moveTo>
                      <a:lnTo>
                        <a:pt x="0" y="0"/>
                      </a:lnTo>
                      <a:lnTo>
                        <a:pt x="0" y="268452"/>
                      </a:lnTo>
                      <a:lnTo>
                        <a:pt x="32372" y="268452"/>
                      </a:lnTo>
                      <a:lnTo>
                        <a:pt x="32372" y="0"/>
                      </a:lnTo>
                      <a:close/>
                    </a:path>
                  </a:pathLst>
                </a:custGeom>
                <a:solidFill>
                  <a:srgbClr val="000000"/>
                </a:solidFill>
              </p:spPr>
              <p:txBody>
                <a:bodyPr wrap="square" lIns="0" tIns="0" rIns="0" bIns="0" rtlCol="0"/>
                <a:lstStyle/>
                <a:p>
                  <a:endParaRPr/>
                </a:p>
              </p:txBody>
            </p:sp>
            <p:pic>
              <p:nvPicPr>
                <p:cNvPr id="65" name="object 50">
                  <a:extLst>
                    <a:ext uri="{FF2B5EF4-FFF2-40B4-BE49-F238E27FC236}">
                      <a16:creationId xmlns:a16="http://schemas.microsoft.com/office/drawing/2014/main" id="{91031C7A-FB8E-4B18-B330-9FC40AFED28C}"/>
                    </a:ext>
                  </a:extLst>
                </p:cNvPr>
                <p:cNvPicPr/>
                <p:nvPr/>
              </p:nvPicPr>
              <p:blipFill>
                <a:blip r:embed="rId10" cstate="print"/>
                <a:stretch>
                  <a:fillRect/>
                </a:stretch>
              </p:blipFill>
              <p:spPr>
                <a:xfrm>
                  <a:off x="5593738" y="7409240"/>
                  <a:ext cx="159804" cy="196824"/>
                </a:xfrm>
                <a:prstGeom prst="rect">
                  <a:avLst/>
                </a:prstGeom>
              </p:spPr>
            </p:pic>
            <p:sp>
              <p:nvSpPr>
                <p:cNvPr id="66" name="object 51">
                  <a:extLst>
                    <a:ext uri="{FF2B5EF4-FFF2-40B4-BE49-F238E27FC236}">
                      <a16:creationId xmlns:a16="http://schemas.microsoft.com/office/drawing/2014/main" id="{600D027A-6B07-4F57-AD68-9D7AAFD8DC86}"/>
                    </a:ext>
                  </a:extLst>
                </p:cNvPr>
                <p:cNvSpPr/>
                <p:nvPr/>
              </p:nvSpPr>
              <p:spPr>
                <a:xfrm>
                  <a:off x="5790724" y="7334272"/>
                  <a:ext cx="177165" cy="272415"/>
                </a:xfrm>
                <a:custGeom>
                  <a:avLst/>
                  <a:gdLst/>
                  <a:ahLst/>
                  <a:cxnLst/>
                  <a:rect l="l" t="t" r="r" b="b"/>
                  <a:pathLst>
                    <a:path w="177164" h="272415">
                      <a:moveTo>
                        <a:pt x="82042" y="71615"/>
                      </a:moveTo>
                      <a:lnTo>
                        <a:pt x="48665" y="78726"/>
                      </a:lnTo>
                      <a:lnTo>
                        <a:pt x="22747" y="98918"/>
                      </a:lnTo>
                      <a:lnTo>
                        <a:pt x="5966" y="130481"/>
                      </a:lnTo>
                      <a:lnTo>
                        <a:pt x="0" y="171704"/>
                      </a:lnTo>
                      <a:lnTo>
                        <a:pt x="6003" y="212931"/>
                      </a:lnTo>
                      <a:lnTo>
                        <a:pt x="22907" y="244494"/>
                      </a:lnTo>
                      <a:lnTo>
                        <a:pt x="49056" y="264683"/>
                      </a:lnTo>
                      <a:lnTo>
                        <a:pt x="82791" y="271792"/>
                      </a:lnTo>
                      <a:lnTo>
                        <a:pt x="102575" y="269292"/>
                      </a:lnTo>
                      <a:lnTo>
                        <a:pt x="119832" y="262118"/>
                      </a:lnTo>
                      <a:lnTo>
                        <a:pt x="134195" y="250757"/>
                      </a:lnTo>
                      <a:lnTo>
                        <a:pt x="139672" y="243332"/>
                      </a:lnTo>
                      <a:lnTo>
                        <a:pt x="88925" y="243332"/>
                      </a:lnTo>
                      <a:lnTo>
                        <a:pt x="65766" y="238314"/>
                      </a:lnTo>
                      <a:lnTo>
                        <a:pt x="48188" y="223981"/>
                      </a:lnTo>
                      <a:lnTo>
                        <a:pt x="37027" y="201417"/>
                      </a:lnTo>
                      <a:lnTo>
                        <a:pt x="33121" y="171704"/>
                      </a:lnTo>
                      <a:lnTo>
                        <a:pt x="37027" y="142070"/>
                      </a:lnTo>
                      <a:lnTo>
                        <a:pt x="48188" y="119497"/>
                      </a:lnTo>
                      <a:lnTo>
                        <a:pt x="65766" y="105120"/>
                      </a:lnTo>
                      <a:lnTo>
                        <a:pt x="88925" y="100076"/>
                      </a:lnTo>
                      <a:lnTo>
                        <a:pt x="138959" y="100076"/>
                      </a:lnTo>
                      <a:lnTo>
                        <a:pt x="133035" y="92028"/>
                      </a:lnTo>
                      <a:lnTo>
                        <a:pt x="118905" y="81060"/>
                      </a:lnTo>
                      <a:lnTo>
                        <a:pt x="101738" y="74069"/>
                      </a:lnTo>
                      <a:lnTo>
                        <a:pt x="82042" y="71615"/>
                      </a:lnTo>
                      <a:close/>
                    </a:path>
                    <a:path w="177164" h="272415">
                      <a:moveTo>
                        <a:pt x="176733" y="235699"/>
                      </a:moveTo>
                      <a:lnTo>
                        <a:pt x="145859" y="235699"/>
                      </a:lnTo>
                      <a:lnTo>
                        <a:pt x="145859" y="268439"/>
                      </a:lnTo>
                      <a:lnTo>
                        <a:pt x="176733" y="268439"/>
                      </a:lnTo>
                      <a:lnTo>
                        <a:pt x="176733" y="235699"/>
                      </a:lnTo>
                      <a:close/>
                    </a:path>
                    <a:path w="177164" h="272415">
                      <a:moveTo>
                        <a:pt x="138959" y="100076"/>
                      </a:moveTo>
                      <a:lnTo>
                        <a:pt x="88925" y="100076"/>
                      </a:lnTo>
                      <a:lnTo>
                        <a:pt x="111665" y="105199"/>
                      </a:lnTo>
                      <a:lnTo>
                        <a:pt x="129225" y="119707"/>
                      </a:lnTo>
                      <a:lnTo>
                        <a:pt x="140542" y="142306"/>
                      </a:lnTo>
                      <a:lnTo>
                        <a:pt x="144551" y="171704"/>
                      </a:lnTo>
                      <a:lnTo>
                        <a:pt x="140542" y="201182"/>
                      </a:lnTo>
                      <a:lnTo>
                        <a:pt x="129225" y="223772"/>
                      </a:lnTo>
                      <a:lnTo>
                        <a:pt x="111665" y="238235"/>
                      </a:lnTo>
                      <a:lnTo>
                        <a:pt x="88925" y="243332"/>
                      </a:lnTo>
                      <a:lnTo>
                        <a:pt x="139672" y="243332"/>
                      </a:lnTo>
                      <a:lnTo>
                        <a:pt x="145300" y="235699"/>
                      </a:lnTo>
                      <a:lnTo>
                        <a:pt x="176733" y="235699"/>
                      </a:lnTo>
                      <a:lnTo>
                        <a:pt x="176733" y="106413"/>
                      </a:lnTo>
                      <a:lnTo>
                        <a:pt x="143624" y="106413"/>
                      </a:lnTo>
                      <a:lnTo>
                        <a:pt x="138959" y="100076"/>
                      </a:lnTo>
                      <a:close/>
                    </a:path>
                    <a:path w="177164" h="272415">
                      <a:moveTo>
                        <a:pt x="176733" y="0"/>
                      </a:moveTo>
                      <a:lnTo>
                        <a:pt x="144373" y="0"/>
                      </a:lnTo>
                      <a:lnTo>
                        <a:pt x="144373" y="106413"/>
                      </a:lnTo>
                      <a:lnTo>
                        <a:pt x="176733" y="106413"/>
                      </a:lnTo>
                      <a:lnTo>
                        <a:pt x="176733" y="0"/>
                      </a:lnTo>
                      <a:close/>
                    </a:path>
                  </a:pathLst>
                </a:custGeom>
                <a:solidFill>
                  <a:srgbClr val="000000"/>
                </a:solidFill>
              </p:spPr>
              <p:txBody>
                <a:bodyPr wrap="square" lIns="0" tIns="0" rIns="0" bIns="0" rtlCol="0"/>
                <a:lstStyle/>
                <a:p>
                  <a:endParaRPr/>
                </a:p>
              </p:txBody>
            </p:sp>
            <p:pic>
              <p:nvPicPr>
                <p:cNvPr id="67" name="object 52">
                  <a:extLst>
                    <a:ext uri="{FF2B5EF4-FFF2-40B4-BE49-F238E27FC236}">
                      <a16:creationId xmlns:a16="http://schemas.microsoft.com/office/drawing/2014/main" id="{3420E8E5-5EC5-4E72-B819-BE87F8155AB5}"/>
                    </a:ext>
                  </a:extLst>
                </p:cNvPr>
                <p:cNvPicPr/>
                <p:nvPr/>
              </p:nvPicPr>
              <p:blipFill>
                <a:blip r:embed="rId3" cstate="print"/>
                <a:stretch>
                  <a:fillRect/>
                </a:stretch>
              </p:blipFill>
              <p:spPr>
                <a:xfrm>
                  <a:off x="6006764" y="7405890"/>
                  <a:ext cx="172072" cy="200177"/>
                </a:xfrm>
                <a:prstGeom prst="rect">
                  <a:avLst/>
                </a:prstGeom>
              </p:spPr>
            </p:pic>
            <p:pic>
              <p:nvPicPr>
                <p:cNvPr id="68" name="object 53">
                  <a:extLst>
                    <a:ext uri="{FF2B5EF4-FFF2-40B4-BE49-F238E27FC236}">
                      <a16:creationId xmlns:a16="http://schemas.microsoft.com/office/drawing/2014/main" id="{81AFA6DB-60F6-4082-BD79-0853E2F93439}"/>
                    </a:ext>
                  </a:extLst>
                </p:cNvPr>
                <p:cNvPicPr/>
                <p:nvPr/>
              </p:nvPicPr>
              <p:blipFill>
                <a:blip r:embed="rId8" cstate="print"/>
                <a:stretch>
                  <a:fillRect/>
                </a:stretch>
              </p:blipFill>
              <p:spPr>
                <a:xfrm>
                  <a:off x="883814" y="7895945"/>
                  <a:ext cx="98793" cy="241655"/>
                </a:xfrm>
                <a:prstGeom prst="rect">
                  <a:avLst/>
                </a:prstGeom>
              </p:spPr>
            </p:pic>
            <p:sp>
              <p:nvSpPr>
                <p:cNvPr id="69" name="object 54">
                  <a:extLst>
                    <a:ext uri="{FF2B5EF4-FFF2-40B4-BE49-F238E27FC236}">
                      <a16:creationId xmlns:a16="http://schemas.microsoft.com/office/drawing/2014/main" id="{F7E10C14-C65A-40F5-88F4-97A0C2B0670D}"/>
                    </a:ext>
                  </a:extLst>
                </p:cNvPr>
                <p:cNvSpPr/>
                <p:nvPr/>
              </p:nvSpPr>
              <p:spPr>
                <a:xfrm>
                  <a:off x="1021452" y="7867665"/>
                  <a:ext cx="163195" cy="268605"/>
                </a:xfrm>
                <a:custGeom>
                  <a:avLst/>
                  <a:gdLst/>
                  <a:ahLst/>
                  <a:cxnLst/>
                  <a:rect l="l" t="t" r="r" b="b"/>
                  <a:pathLst>
                    <a:path w="163194" h="268604">
                      <a:moveTo>
                        <a:pt x="32372" y="0"/>
                      </a:moveTo>
                      <a:lnTo>
                        <a:pt x="0" y="0"/>
                      </a:lnTo>
                      <a:lnTo>
                        <a:pt x="0" y="268452"/>
                      </a:lnTo>
                      <a:lnTo>
                        <a:pt x="32372" y="268452"/>
                      </a:lnTo>
                      <a:lnTo>
                        <a:pt x="32372" y="155714"/>
                      </a:lnTo>
                      <a:lnTo>
                        <a:pt x="35984" y="132924"/>
                      </a:lnTo>
                      <a:lnTo>
                        <a:pt x="46345" y="115438"/>
                      </a:lnTo>
                      <a:lnTo>
                        <a:pt x="62740" y="104231"/>
                      </a:lnTo>
                      <a:lnTo>
                        <a:pt x="84455" y="100279"/>
                      </a:lnTo>
                      <a:lnTo>
                        <a:pt x="104401" y="103636"/>
                      </a:lnTo>
                      <a:lnTo>
                        <a:pt x="118713" y="113323"/>
                      </a:lnTo>
                      <a:lnTo>
                        <a:pt x="127338" y="128766"/>
                      </a:lnTo>
                      <a:lnTo>
                        <a:pt x="130225" y="149390"/>
                      </a:lnTo>
                      <a:lnTo>
                        <a:pt x="130225" y="268452"/>
                      </a:lnTo>
                      <a:lnTo>
                        <a:pt x="162598" y="268452"/>
                      </a:lnTo>
                      <a:lnTo>
                        <a:pt x="162598" y="143433"/>
                      </a:lnTo>
                      <a:lnTo>
                        <a:pt x="157922" y="114008"/>
                      </a:lnTo>
                      <a:lnTo>
                        <a:pt x="144456" y="91347"/>
                      </a:lnTo>
                      <a:lnTo>
                        <a:pt x="123036" y="76779"/>
                      </a:lnTo>
                      <a:lnTo>
                        <a:pt x="94500" y="71628"/>
                      </a:lnTo>
                      <a:lnTo>
                        <a:pt x="74028" y="73941"/>
                      </a:lnTo>
                      <a:lnTo>
                        <a:pt x="56832" y="80649"/>
                      </a:lnTo>
                      <a:lnTo>
                        <a:pt x="43122" y="91403"/>
                      </a:lnTo>
                      <a:lnTo>
                        <a:pt x="33108" y="105854"/>
                      </a:lnTo>
                      <a:lnTo>
                        <a:pt x="32372" y="105854"/>
                      </a:lnTo>
                      <a:lnTo>
                        <a:pt x="32372" y="0"/>
                      </a:lnTo>
                      <a:close/>
                    </a:path>
                  </a:pathLst>
                </a:custGeom>
                <a:solidFill>
                  <a:srgbClr val="000000"/>
                </a:solidFill>
              </p:spPr>
              <p:txBody>
                <a:bodyPr wrap="square" lIns="0" tIns="0" rIns="0" bIns="0" rtlCol="0"/>
                <a:lstStyle/>
                <a:p>
                  <a:endParaRPr/>
                </a:p>
              </p:txBody>
            </p:sp>
            <p:pic>
              <p:nvPicPr>
                <p:cNvPr id="70" name="object 55">
                  <a:extLst>
                    <a:ext uri="{FF2B5EF4-FFF2-40B4-BE49-F238E27FC236}">
                      <a16:creationId xmlns:a16="http://schemas.microsoft.com/office/drawing/2014/main" id="{B1F853BA-BFF5-4EF9-A35A-649AC661921C}"/>
                    </a:ext>
                  </a:extLst>
                </p:cNvPr>
                <p:cNvPicPr/>
                <p:nvPr/>
              </p:nvPicPr>
              <p:blipFill>
                <a:blip r:embed="rId13" cstate="print"/>
                <a:stretch>
                  <a:fillRect/>
                </a:stretch>
              </p:blipFill>
              <p:spPr>
                <a:xfrm>
                  <a:off x="1220608" y="7939290"/>
                  <a:ext cx="172072" cy="200177"/>
                </a:xfrm>
                <a:prstGeom prst="rect">
                  <a:avLst/>
                </a:prstGeom>
              </p:spPr>
            </p:pic>
            <p:sp>
              <p:nvSpPr>
                <p:cNvPr id="71" name="object 56">
                  <a:extLst>
                    <a:ext uri="{FF2B5EF4-FFF2-40B4-BE49-F238E27FC236}">
                      <a16:creationId xmlns:a16="http://schemas.microsoft.com/office/drawing/2014/main" id="{763B5027-F41A-4C7F-B16B-2741CC29890D}"/>
                    </a:ext>
                  </a:extLst>
                </p:cNvPr>
                <p:cNvSpPr/>
                <p:nvPr/>
              </p:nvSpPr>
              <p:spPr>
                <a:xfrm>
                  <a:off x="1509946" y="7939292"/>
                  <a:ext cx="177165" cy="261620"/>
                </a:xfrm>
                <a:custGeom>
                  <a:avLst/>
                  <a:gdLst/>
                  <a:ahLst/>
                  <a:cxnLst/>
                  <a:rect l="l" t="t" r="r" b="b"/>
                  <a:pathLst>
                    <a:path w="177164" h="261620">
                      <a:moveTo>
                        <a:pt x="30695" y="3352"/>
                      </a:moveTo>
                      <a:lnTo>
                        <a:pt x="0" y="3352"/>
                      </a:lnTo>
                      <a:lnTo>
                        <a:pt x="0" y="261378"/>
                      </a:lnTo>
                      <a:lnTo>
                        <a:pt x="32359" y="261378"/>
                      </a:lnTo>
                      <a:lnTo>
                        <a:pt x="32359" y="165379"/>
                      </a:lnTo>
                      <a:lnTo>
                        <a:pt x="63522" y="165379"/>
                      </a:lnTo>
                      <a:lnTo>
                        <a:pt x="47483" y="152085"/>
                      </a:lnTo>
                      <a:lnTo>
                        <a:pt x="36187" y="129486"/>
                      </a:lnTo>
                      <a:lnTo>
                        <a:pt x="32181" y="100088"/>
                      </a:lnTo>
                      <a:lnTo>
                        <a:pt x="36187" y="70765"/>
                      </a:lnTo>
                      <a:lnTo>
                        <a:pt x="47483" y="48158"/>
                      </a:lnTo>
                      <a:lnTo>
                        <a:pt x="61998" y="36093"/>
                      </a:lnTo>
                      <a:lnTo>
                        <a:pt x="30695" y="36093"/>
                      </a:lnTo>
                      <a:lnTo>
                        <a:pt x="30695" y="3352"/>
                      </a:lnTo>
                      <a:close/>
                    </a:path>
                    <a:path w="177164" h="261620">
                      <a:moveTo>
                        <a:pt x="63522" y="165379"/>
                      </a:moveTo>
                      <a:lnTo>
                        <a:pt x="33108" y="165379"/>
                      </a:lnTo>
                      <a:lnTo>
                        <a:pt x="43697" y="179764"/>
                      </a:lnTo>
                      <a:lnTo>
                        <a:pt x="57827" y="190731"/>
                      </a:lnTo>
                      <a:lnTo>
                        <a:pt x="74994" y="197722"/>
                      </a:lnTo>
                      <a:lnTo>
                        <a:pt x="94691" y="200177"/>
                      </a:lnTo>
                      <a:lnTo>
                        <a:pt x="128068" y="193066"/>
                      </a:lnTo>
                      <a:lnTo>
                        <a:pt x="153985" y="172873"/>
                      </a:lnTo>
                      <a:lnTo>
                        <a:pt x="154601" y="171716"/>
                      </a:lnTo>
                      <a:lnTo>
                        <a:pt x="87617" y="171716"/>
                      </a:lnTo>
                      <a:lnTo>
                        <a:pt x="64987" y="166593"/>
                      </a:lnTo>
                      <a:lnTo>
                        <a:pt x="63522" y="165379"/>
                      </a:lnTo>
                      <a:close/>
                    </a:path>
                    <a:path w="177164" h="261620">
                      <a:moveTo>
                        <a:pt x="154447" y="28460"/>
                      </a:moveTo>
                      <a:lnTo>
                        <a:pt x="87617" y="28460"/>
                      </a:lnTo>
                      <a:lnTo>
                        <a:pt x="110886" y="33503"/>
                      </a:lnTo>
                      <a:lnTo>
                        <a:pt x="128520" y="47877"/>
                      </a:lnTo>
                      <a:lnTo>
                        <a:pt x="139702" y="70449"/>
                      </a:lnTo>
                      <a:lnTo>
                        <a:pt x="143611" y="100088"/>
                      </a:lnTo>
                      <a:lnTo>
                        <a:pt x="139702" y="129802"/>
                      </a:lnTo>
                      <a:lnTo>
                        <a:pt x="128520" y="152366"/>
                      </a:lnTo>
                      <a:lnTo>
                        <a:pt x="110886" y="166698"/>
                      </a:lnTo>
                      <a:lnTo>
                        <a:pt x="87617" y="171716"/>
                      </a:lnTo>
                      <a:lnTo>
                        <a:pt x="154601" y="171716"/>
                      </a:lnTo>
                      <a:lnTo>
                        <a:pt x="170766" y="141311"/>
                      </a:lnTo>
                      <a:lnTo>
                        <a:pt x="176733" y="100088"/>
                      </a:lnTo>
                      <a:lnTo>
                        <a:pt x="170730" y="58860"/>
                      </a:lnTo>
                      <a:lnTo>
                        <a:pt x="154447" y="28460"/>
                      </a:lnTo>
                      <a:close/>
                    </a:path>
                    <a:path w="177164" h="261620">
                      <a:moveTo>
                        <a:pt x="93941" y="0"/>
                      </a:moveTo>
                      <a:lnTo>
                        <a:pt x="73998" y="2578"/>
                      </a:lnTo>
                      <a:lnTo>
                        <a:pt x="56619" y="9883"/>
                      </a:lnTo>
                      <a:lnTo>
                        <a:pt x="42274" y="21270"/>
                      </a:lnTo>
                      <a:lnTo>
                        <a:pt x="31432" y="36093"/>
                      </a:lnTo>
                      <a:lnTo>
                        <a:pt x="61998" y="36093"/>
                      </a:lnTo>
                      <a:lnTo>
                        <a:pt x="64987" y="33608"/>
                      </a:lnTo>
                      <a:lnTo>
                        <a:pt x="87617" y="28460"/>
                      </a:lnTo>
                      <a:lnTo>
                        <a:pt x="154447" y="28460"/>
                      </a:lnTo>
                      <a:lnTo>
                        <a:pt x="153825" y="27298"/>
                      </a:lnTo>
                      <a:lnTo>
                        <a:pt x="127677" y="7109"/>
                      </a:lnTo>
                      <a:lnTo>
                        <a:pt x="93941" y="0"/>
                      </a:lnTo>
                      <a:close/>
                    </a:path>
                  </a:pathLst>
                </a:custGeom>
                <a:solidFill>
                  <a:srgbClr val="000000"/>
                </a:solidFill>
              </p:spPr>
              <p:txBody>
                <a:bodyPr wrap="square" lIns="0" tIns="0" rIns="0" bIns="0" rtlCol="0"/>
                <a:lstStyle/>
                <a:p>
                  <a:endParaRPr/>
                </a:p>
              </p:txBody>
            </p:sp>
            <p:pic>
              <p:nvPicPr>
                <p:cNvPr id="72" name="object 57">
                  <a:extLst>
                    <a:ext uri="{FF2B5EF4-FFF2-40B4-BE49-F238E27FC236}">
                      <a16:creationId xmlns:a16="http://schemas.microsoft.com/office/drawing/2014/main" id="{D3BB630D-B749-4841-A668-55FA7AA8B296}"/>
                    </a:ext>
                  </a:extLst>
                </p:cNvPr>
                <p:cNvPicPr/>
                <p:nvPr/>
              </p:nvPicPr>
              <p:blipFill>
                <a:blip r:embed="rId12" cstate="print"/>
                <a:stretch>
                  <a:fillRect/>
                </a:stretch>
              </p:blipFill>
              <p:spPr>
                <a:xfrm>
                  <a:off x="1724252" y="7939292"/>
                  <a:ext cx="91160" cy="196824"/>
                </a:xfrm>
                <a:prstGeom prst="rect">
                  <a:avLst/>
                </a:prstGeom>
              </p:spPr>
            </p:pic>
            <p:pic>
              <p:nvPicPr>
                <p:cNvPr id="74" name="object 59">
                  <a:extLst>
                    <a:ext uri="{FF2B5EF4-FFF2-40B4-BE49-F238E27FC236}">
                      <a16:creationId xmlns:a16="http://schemas.microsoft.com/office/drawing/2014/main" id="{4C4EC7D6-0FE9-44DE-BE98-CCBB472044A4}"/>
                    </a:ext>
                  </a:extLst>
                </p:cNvPr>
                <p:cNvPicPr/>
                <p:nvPr/>
              </p:nvPicPr>
              <p:blipFill>
                <a:blip r:embed="rId6" cstate="print"/>
                <a:stretch>
                  <a:fillRect/>
                </a:stretch>
              </p:blipFill>
              <p:spPr>
                <a:xfrm>
                  <a:off x="2035741" y="7939289"/>
                  <a:ext cx="152361" cy="200177"/>
                </a:xfrm>
                <a:prstGeom prst="rect">
                  <a:avLst/>
                </a:prstGeom>
              </p:spPr>
            </p:pic>
            <p:pic>
              <p:nvPicPr>
                <p:cNvPr id="75" name="object 60">
                  <a:extLst>
                    <a:ext uri="{FF2B5EF4-FFF2-40B4-BE49-F238E27FC236}">
                      <a16:creationId xmlns:a16="http://schemas.microsoft.com/office/drawing/2014/main" id="{C2FE56C7-B7D8-4054-9AE6-AEA2712C01BC}"/>
                    </a:ext>
                  </a:extLst>
                </p:cNvPr>
                <p:cNvPicPr/>
                <p:nvPr/>
              </p:nvPicPr>
              <p:blipFill>
                <a:blip r:embed="rId19" cstate="print"/>
                <a:stretch>
                  <a:fillRect/>
                </a:stretch>
              </p:blipFill>
              <p:spPr>
                <a:xfrm>
                  <a:off x="2216360" y="7939289"/>
                  <a:ext cx="170586" cy="200177"/>
                </a:xfrm>
                <a:prstGeom prst="rect">
                  <a:avLst/>
                </a:prstGeom>
              </p:spPr>
            </p:pic>
            <p:pic>
              <p:nvPicPr>
                <p:cNvPr id="76" name="object 61">
                  <a:extLst>
                    <a:ext uri="{FF2B5EF4-FFF2-40B4-BE49-F238E27FC236}">
                      <a16:creationId xmlns:a16="http://schemas.microsoft.com/office/drawing/2014/main" id="{A492E23E-3A3D-4502-A73F-78E40ED2E5F9}"/>
                    </a:ext>
                  </a:extLst>
                </p:cNvPr>
                <p:cNvPicPr/>
                <p:nvPr/>
              </p:nvPicPr>
              <p:blipFill>
                <a:blip r:embed="rId20" cstate="print"/>
                <a:stretch>
                  <a:fillRect/>
                </a:stretch>
              </p:blipFill>
              <p:spPr>
                <a:xfrm>
                  <a:off x="2421296" y="7939292"/>
                  <a:ext cx="91160" cy="196824"/>
                </a:xfrm>
                <a:prstGeom prst="rect">
                  <a:avLst/>
                </a:prstGeom>
              </p:spPr>
            </p:pic>
            <p:sp>
              <p:nvSpPr>
                <p:cNvPr id="77" name="object 62">
                  <a:extLst>
                    <a:ext uri="{FF2B5EF4-FFF2-40B4-BE49-F238E27FC236}">
                      <a16:creationId xmlns:a16="http://schemas.microsoft.com/office/drawing/2014/main" id="{AFEB00FA-69DA-4026-A4A3-F253BA751DB2}"/>
                    </a:ext>
                  </a:extLst>
                </p:cNvPr>
                <p:cNvSpPr/>
                <p:nvPr/>
              </p:nvSpPr>
              <p:spPr>
                <a:xfrm>
                  <a:off x="2539085" y="7867662"/>
                  <a:ext cx="259079" cy="333375"/>
                </a:xfrm>
                <a:custGeom>
                  <a:avLst/>
                  <a:gdLst/>
                  <a:ahLst/>
                  <a:cxnLst/>
                  <a:rect l="l" t="t" r="r" b="b"/>
                  <a:pathLst>
                    <a:path w="259080" h="333375">
                      <a:moveTo>
                        <a:pt x="36461" y="74980"/>
                      </a:moveTo>
                      <a:lnTo>
                        <a:pt x="4089" y="74980"/>
                      </a:lnTo>
                      <a:lnTo>
                        <a:pt x="4089" y="268452"/>
                      </a:lnTo>
                      <a:lnTo>
                        <a:pt x="36461" y="268452"/>
                      </a:lnTo>
                      <a:lnTo>
                        <a:pt x="36461" y="74980"/>
                      </a:lnTo>
                      <a:close/>
                    </a:path>
                    <a:path w="259080" h="333375">
                      <a:moveTo>
                        <a:pt x="40551" y="20281"/>
                      </a:moveTo>
                      <a:lnTo>
                        <a:pt x="38976" y="12331"/>
                      </a:lnTo>
                      <a:lnTo>
                        <a:pt x="34658" y="5892"/>
                      </a:lnTo>
                      <a:lnTo>
                        <a:pt x="28232" y="1574"/>
                      </a:lnTo>
                      <a:lnTo>
                        <a:pt x="20281" y="0"/>
                      </a:lnTo>
                      <a:lnTo>
                        <a:pt x="12395" y="1574"/>
                      </a:lnTo>
                      <a:lnTo>
                        <a:pt x="5943" y="5892"/>
                      </a:lnTo>
                      <a:lnTo>
                        <a:pt x="1587" y="12331"/>
                      </a:lnTo>
                      <a:lnTo>
                        <a:pt x="0" y="20281"/>
                      </a:lnTo>
                      <a:lnTo>
                        <a:pt x="1587" y="28168"/>
                      </a:lnTo>
                      <a:lnTo>
                        <a:pt x="5943" y="34620"/>
                      </a:lnTo>
                      <a:lnTo>
                        <a:pt x="12395" y="38976"/>
                      </a:lnTo>
                      <a:lnTo>
                        <a:pt x="20281" y="40563"/>
                      </a:lnTo>
                      <a:lnTo>
                        <a:pt x="28232" y="38976"/>
                      </a:lnTo>
                      <a:lnTo>
                        <a:pt x="34658" y="34620"/>
                      </a:lnTo>
                      <a:lnTo>
                        <a:pt x="38976" y="28168"/>
                      </a:lnTo>
                      <a:lnTo>
                        <a:pt x="40551" y="20281"/>
                      </a:lnTo>
                      <a:close/>
                    </a:path>
                    <a:path w="259080" h="333375">
                      <a:moveTo>
                        <a:pt x="258775" y="171729"/>
                      </a:moveTo>
                      <a:lnTo>
                        <a:pt x="252780" y="130492"/>
                      </a:lnTo>
                      <a:lnTo>
                        <a:pt x="236499" y="100101"/>
                      </a:lnTo>
                      <a:lnTo>
                        <a:pt x="235877" y="98933"/>
                      </a:lnTo>
                      <a:lnTo>
                        <a:pt x="225653" y="91046"/>
                      </a:lnTo>
                      <a:lnTo>
                        <a:pt x="225653" y="171729"/>
                      </a:lnTo>
                      <a:lnTo>
                        <a:pt x="221754" y="201434"/>
                      </a:lnTo>
                      <a:lnTo>
                        <a:pt x="210566" y="224002"/>
                      </a:lnTo>
                      <a:lnTo>
                        <a:pt x="192938" y="238328"/>
                      </a:lnTo>
                      <a:lnTo>
                        <a:pt x="169659" y="243357"/>
                      </a:lnTo>
                      <a:lnTo>
                        <a:pt x="147040" y="238226"/>
                      </a:lnTo>
                      <a:lnTo>
                        <a:pt x="145567" y="237020"/>
                      </a:lnTo>
                      <a:lnTo>
                        <a:pt x="129527" y="223723"/>
                      </a:lnTo>
                      <a:lnTo>
                        <a:pt x="118237" y="201117"/>
                      </a:lnTo>
                      <a:lnTo>
                        <a:pt x="114223" y="171729"/>
                      </a:lnTo>
                      <a:lnTo>
                        <a:pt x="118237" y="142405"/>
                      </a:lnTo>
                      <a:lnTo>
                        <a:pt x="129527" y="119799"/>
                      </a:lnTo>
                      <a:lnTo>
                        <a:pt x="144043" y="107734"/>
                      </a:lnTo>
                      <a:lnTo>
                        <a:pt x="147040" y="105244"/>
                      </a:lnTo>
                      <a:lnTo>
                        <a:pt x="169659" y="100101"/>
                      </a:lnTo>
                      <a:lnTo>
                        <a:pt x="192938" y="105143"/>
                      </a:lnTo>
                      <a:lnTo>
                        <a:pt x="210566" y="119507"/>
                      </a:lnTo>
                      <a:lnTo>
                        <a:pt x="221754" y="142087"/>
                      </a:lnTo>
                      <a:lnTo>
                        <a:pt x="225653" y="171729"/>
                      </a:lnTo>
                      <a:lnTo>
                        <a:pt x="225653" y="91046"/>
                      </a:lnTo>
                      <a:lnTo>
                        <a:pt x="209727" y="78740"/>
                      </a:lnTo>
                      <a:lnTo>
                        <a:pt x="175983" y="71640"/>
                      </a:lnTo>
                      <a:lnTo>
                        <a:pt x="156044" y="74218"/>
                      </a:lnTo>
                      <a:lnTo>
                        <a:pt x="138671" y="81521"/>
                      </a:lnTo>
                      <a:lnTo>
                        <a:pt x="124320" y="92900"/>
                      </a:lnTo>
                      <a:lnTo>
                        <a:pt x="113474" y="107734"/>
                      </a:lnTo>
                      <a:lnTo>
                        <a:pt x="112737" y="107734"/>
                      </a:lnTo>
                      <a:lnTo>
                        <a:pt x="112737" y="74993"/>
                      </a:lnTo>
                      <a:lnTo>
                        <a:pt x="82042" y="74993"/>
                      </a:lnTo>
                      <a:lnTo>
                        <a:pt x="82042" y="333019"/>
                      </a:lnTo>
                      <a:lnTo>
                        <a:pt x="114401" y="333019"/>
                      </a:lnTo>
                      <a:lnTo>
                        <a:pt x="114401" y="237020"/>
                      </a:lnTo>
                      <a:lnTo>
                        <a:pt x="115150" y="237020"/>
                      </a:lnTo>
                      <a:lnTo>
                        <a:pt x="125742" y="251396"/>
                      </a:lnTo>
                      <a:lnTo>
                        <a:pt x="139877" y="262369"/>
                      </a:lnTo>
                      <a:lnTo>
                        <a:pt x="157035" y="269354"/>
                      </a:lnTo>
                      <a:lnTo>
                        <a:pt x="176733" y="271818"/>
                      </a:lnTo>
                      <a:lnTo>
                        <a:pt x="210121" y="264706"/>
                      </a:lnTo>
                      <a:lnTo>
                        <a:pt x="236029" y="244513"/>
                      </a:lnTo>
                      <a:lnTo>
                        <a:pt x="236651" y="243357"/>
                      </a:lnTo>
                      <a:lnTo>
                        <a:pt x="252818" y="212940"/>
                      </a:lnTo>
                      <a:lnTo>
                        <a:pt x="258775" y="171729"/>
                      </a:lnTo>
                      <a:close/>
                    </a:path>
                  </a:pathLst>
                </a:custGeom>
                <a:solidFill>
                  <a:srgbClr val="000000"/>
                </a:solidFill>
              </p:spPr>
              <p:txBody>
                <a:bodyPr wrap="square" lIns="0" tIns="0" rIns="0" bIns="0" rtlCol="0"/>
                <a:lstStyle/>
                <a:p>
                  <a:endParaRPr/>
                </a:p>
              </p:txBody>
            </p:sp>
            <p:pic>
              <p:nvPicPr>
                <p:cNvPr id="78" name="object 63">
                  <a:extLst>
                    <a:ext uri="{FF2B5EF4-FFF2-40B4-BE49-F238E27FC236}">
                      <a16:creationId xmlns:a16="http://schemas.microsoft.com/office/drawing/2014/main" id="{633B0EC3-8D10-4B98-889C-6B3DBC781D03}"/>
                    </a:ext>
                  </a:extLst>
                </p:cNvPr>
                <p:cNvPicPr/>
                <p:nvPr/>
              </p:nvPicPr>
              <p:blipFill>
                <a:blip r:embed="rId8" cstate="print"/>
                <a:stretch>
                  <a:fillRect/>
                </a:stretch>
              </p:blipFill>
              <p:spPr>
                <a:xfrm>
                  <a:off x="2817022" y="7895945"/>
                  <a:ext cx="98793" cy="241655"/>
                </a:xfrm>
                <a:prstGeom prst="rect">
                  <a:avLst/>
                </a:prstGeom>
              </p:spPr>
            </p:pic>
            <p:sp>
              <p:nvSpPr>
                <p:cNvPr id="79" name="object 64">
                  <a:extLst>
                    <a:ext uri="{FF2B5EF4-FFF2-40B4-BE49-F238E27FC236}">
                      <a16:creationId xmlns:a16="http://schemas.microsoft.com/office/drawing/2014/main" id="{56485EB0-A7EB-487C-96C3-FA1780B3B6B0}"/>
                    </a:ext>
                  </a:extLst>
                </p:cNvPr>
                <p:cNvSpPr/>
                <p:nvPr/>
              </p:nvSpPr>
              <p:spPr>
                <a:xfrm>
                  <a:off x="2950565" y="7867662"/>
                  <a:ext cx="40640" cy="268605"/>
                </a:xfrm>
                <a:custGeom>
                  <a:avLst/>
                  <a:gdLst/>
                  <a:ahLst/>
                  <a:cxnLst/>
                  <a:rect l="l" t="t" r="r" b="b"/>
                  <a:pathLst>
                    <a:path w="40639" h="268604">
                      <a:moveTo>
                        <a:pt x="36461" y="74980"/>
                      </a:moveTo>
                      <a:lnTo>
                        <a:pt x="4089" y="74980"/>
                      </a:lnTo>
                      <a:lnTo>
                        <a:pt x="4089" y="268452"/>
                      </a:lnTo>
                      <a:lnTo>
                        <a:pt x="36461" y="268452"/>
                      </a:lnTo>
                      <a:lnTo>
                        <a:pt x="36461" y="74980"/>
                      </a:lnTo>
                      <a:close/>
                    </a:path>
                    <a:path w="40639" h="268604">
                      <a:moveTo>
                        <a:pt x="20281" y="0"/>
                      </a:moveTo>
                      <a:lnTo>
                        <a:pt x="12403" y="1574"/>
                      </a:lnTo>
                      <a:lnTo>
                        <a:pt x="5954" y="5888"/>
                      </a:lnTo>
                      <a:lnTo>
                        <a:pt x="1599" y="12328"/>
                      </a:lnTo>
                      <a:lnTo>
                        <a:pt x="0" y="20281"/>
                      </a:lnTo>
                      <a:lnTo>
                        <a:pt x="1599" y="28160"/>
                      </a:lnTo>
                      <a:lnTo>
                        <a:pt x="5954" y="34609"/>
                      </a:lnTo>
                      <a:lnTo>
                        <a:pt x="12403" y="38964"/>
                      </a:lnTo>
                      <a:lnTo>
                        <a:pt x="20281" y="40563"/>
                      </a:lnTo>
                      <a:lnTo>
                        <a:pt x="28233" y="38964"/>
                      </a:lnTo>
                      <a:lnTo>
                        <a:pt x="34669" y="34609"/>
                      </a:lnTo>
                      <a:lnTo>
                        <a:pt x="38978" y="28160"/>
                      </a:lnTo>
                      <a:lnTo>
                        <a:pt x="40551" y="20281"/>
                      </a:lnTo>
                      <a:lnTo>
                        <a:pt x="38978" y="12328"/>
                      </a:lnTo>
                      <a:lnTo>
                        <a:pt x="34669" y="5888"/>
                      </a:lnTo>
                      <a:lnTo>
                        <a:pt x="28233" y="1574"/>
                      </a:lnTo>
                      <a:lnTo>
                        <a:pt x="20281" y="0"/>
                      </a:lnTo>
                      <a:close/>
                    </a:path>
                  </a:pathLst>
                </a:custGeom>
                <a:solidFill>
                  <a:srgbClr val="000000"/>
                </a:solidFill>
              </p:spPr>
              <p:txBody>
                <a:bodyPr wrap="square" lIns="0" tIns="0" rIns="0" bIns="0" rtlCol="0"/>
                <a:lstStyle/>
                <a:p>
                  <a:endParaRPr/>
                </a:p>
              </p:txBody>
            </p:sp>
            <p:pic>
              <p:nvPicPr>
                <p:cNvPr id="80" name="object 65">
                  <a:extLst>
                    <a:ext uri="{FF2B5EF4-FFF2-40B4-BE49-F238E27FC236}">
                      <a16:creationId xmlns:a16="http://schemas.microsoft.com/office/drawing/2014/main" id="{16CDE9AC-003B-47EC-9E10-455960FC5B25}"/>
                    </a:ext>
                  </a:extLst>
                </p:cNvPr>
                <p:cNvPicPr/>
                <p:nvPr/>
              </p:nvPicPr>
              <p:blipFill>
                <a:blip r:embed="rId17" cstate="print"/>
                <a:stretch>
                  <a:fillRect/>
                </a:stretch>
              </p:blipFill>
              <p:spPr>
                <a:xfrm>
                  <a:off x="3023120" y="7939288"/>
                  <a:ext cx="179158" cy="200177"/>
                </a:xfrm>
                <a:prstGeom prst="rect">
                  <a:avLst/>
                </a:prstGeom>
              </p:spPr>
            </p:pic>
            <p:pic>
              <p:nvPicPr>
                <p:cNvPr id="81" name="object 66">
                  <a:extLst>
                    <a:ext uri="{FF2B5EF4-FFF2-40B4-BE49-F238E27FC236}">
                      <a16:creationId xmlns:a16="http://schemas.microsoft.com/office/drawing/2014/main" id="{99CEF8A0-07CA-41D1-9960-038257BB1134}"/>
                    </a:ext>
                  </a:extLst>
                </p:cNvPr>
                <p:cNvPicPr/>
                <p:nvPr/>
              </p:nvPicPr>
              <p:blipFill>
                <a:blip r:embed="rId16" cstate="print"/>
                <a:stretch>
                  <a:fillRect/>
                </a:stretch>
              </p:blipFill>
              <p:spPr>
                <a:xfrm>
                  <a:off x="3239688" y="7939292"/>
                  <a:ext cx="159613" cy="196824"/>
                </a:xfrm>
                <a:prstGeom prst="rect">
                  <a:avLst/>
                </a:prstGeom>
              </p:spPr>
            </p:pic>
            <p:pic>
              <p:nvPicPr>
                <p:cNvPr id="82" name="object 67">
                  <a:extLst>
                    <a:ext uri="{FF2B5EF4-FFF2-40B4-BE49-F238E27FC236}">
                      <a16:creationId xmlns:a16="http://schemas.microsoft.com/office/drawing/2014/main" id="{6F0ECA63-4AC7-4099-83B4-64D72771CB3D}"/>
                    </a:ext>
                  </a:extLst>
                </p:cNvPr>
                <p:cNvPicPr/>
                <p:nvPr/>
              </p:nvPicPr>
              <p:blipFill>
                <a:blip r:embed="rId7" cstate="print"/>
                <a:stretch>
                  <a:fillRect/>
                </a:stretch>
              </p:blipFill>
              <p:spPr>
                <a:xfrm>
                  <a:off x="3515760" y="7939288"/>
                  <a:ext cx="179158" cy="200177"/>
                </a:xfrm>
                <a:prstGeom prst="rect">
                  <a:avLst/>
                </a:prstGeom>
              </p:spPr>
            </p:pic>
            <p:sp>
              <p:nvSpPr>
                <p:cNvPr id="83" name="object 68">
                  <a:extLst>
                    <a:ext uri="{FF2B5EF4-FFF2-40B4-BE49-F238E27FC236}">
                      <a16:creationId xmlns:a16="http://schemas.microsoft.com/office/drawing/2014/main" id="{EF6F1C97-167F-41B9-80CC-7BD345298EB6}"/>
                    </a:ext>
                  </a:extLst>
                </p:cNvPr>
                <p:cNvSpPr/>
                <p:nvPr/>
              </p:nvSpPr>
              <p:spPr>
                <a:xfrm>
                  <a:off x="3715771" y="7866179"/>
                  <a:ext cx="100330" cy="270510"/>
                </a:xfrm>
                <a:custGeom>
                  <a:avLst/>
                  <a:gdLst/>
                  <a:ahLst/>
                  <a:cxnLst/>
                  <a:rect l="l" t="t" r="r" b="b"/>
                  <a:pathLst>
                    <a:path w="100329" h="270509">
                      <a:moveTo>
                        <a:pt x="87249" y="0"/>
                      </a:moveTo>
                      <a:lnTo>
                        <a:pt x="79997" y="0"/>
                      </a:lnTo>
                      <a:lnTo>
                        <a:pt x="56641" y="3343"/>
                      </a:lnTo>
                      <a:lnTo>
                        <a:pt x="40089" y="13488"/>
                      </a:lnTo>
                      <a:lnTo>
                        <a:pt x="30235" y="30609"/>
                      </a:lnTo>
                      <a:lnTo>
                        <a:pt x="26974" y="54876"/>
                      </a:lnTo>
                      <a:lnTo>
                        <a:pt x="26974" y="76466"/>
                      </a:lnTo>
                      <a:lnTo>
                        <a:pt x="0" y="76466"/>
                      </a:lnTo>
                      <a:lnTo>
                        <a:pt x="0" y="103060"/>
                      </a:lnTo>
                      <a:lnTo>
                        <a:pt x="26974" y="103060"/>
                      </a:lnTo>
                      <a:lnTo>
                        <a:pt x="26974" y="269938"/>
                      </a:lnTo>
                      <a:lnTo>
                        <a:pt x="59347" y="269938"/>
                      </a:lnTo>
                      <a:lnTo>
                        <a:pt x="59347" y="103060"/>
                      </a:lnTo>
                      <a:lnTo>
                        <a:pt x="98780" y="103060"/>
                      </a:lnTo>
                      <a:lnTo>
                        <a:pt x="98780" y="76466"/>
                      </a:lnTo>
                      <a:lnTo>
                        <a:pt x="59156" y="76466"/>
                      </a:lnTo>
                      <a:lnTo>
                        <a:pt x="59156" y="55067"/>
                      </a:lnTo>
                      <a:lnTo>
                        <a:pt x="60737" y="42535"/>
                      </a:lnTo>
                      <a:lnTo>
                        <a:pt x="65527" y="33650"/>
                      </a:lnTo>
                      <a:lnTo>
                        <a:pt x="73595" y="28358"/>
                      </a:lnTo>
                      <a:lnTo>
                        <a:pt x="85013" y="26606"/>
                      </a:lnTo>
                      <a:lnTo>
                        <a:pt x="90411" y="26606"/>
                      </a:lnTo>
                      <a:lnTo>
                        <a:pt x="99720" y="27724"/>
                      </a:lnTo>
                      <a:lnTo>
                        <a:pt x="99720" y="1485"/>
                      </a:lnTo>
                      <a:lnTo>
                        <a:pt x="95059" y="749"/>
                      </a:lnTo>
                      <a:lnTo>
                        <a:pt x="87249" y="0"/>
                      </a:lnTo>
                      <a:close/>
                    </a:path>
                  </a:pathLst>
                </a:custGeom>
                <a:solidFill>
                  <a:srgbClr val="000000"/>
                </a:solidFill>
              </p:spPr>
              <p:txBody>
                <a:bodyPr wrap="square" lIns="0" tIns="0" rIns="0" bIns="0" rtlCol="0"/>
                <a:lstStyle/>
                <a:p>
                  <a:endParaRPr/>
                </a:p>
              </p:txBody>
            </p:sp>
            <p:pic>
              <p:nvPicPr>
                <p:cNvPr id="84" name="object 69">
                  <a:extLst>
                    <a:ext uri="{FF2B5EF4-FFF2-40B4-BE49-F238E27FC236}">
                      <a16:creationId xmlns:a16="http://schemas.microsoft.com/office/drawing/2014/main" id="{037D4C9B-A1E6-44EF-AAA9-DC00BAD5DB1B}"/>
                    </a:ext>
                  </a:extLst>
                </p:cNvPr>
                <p:cNvPicPr/>
                <p:nvPr/>
              </p:nvPicPr>
              <p:blipFill>
                <a:blip r:embed="rId14" cstate="print"/>
                <a:stretch>
                  <a:fillRect/>
                </a:stretch>
              </p:blipFill>
              <p:spPr>
                <a:xfrm>
                  <a:off x="3923014" y="7939289"/>
                  <a:ext cx="157949" cy="200177"/>
                </a:xfrm>
                <a:prstGeom prst="rect">
                  <a:avLst/>
                </a:prstGeom>
              </p:spPr>
            </p:pic>
            <p:sp>
              <p:nvSpPr>
                <p:cNvPr id="85" name="object 70">
                  <a:extLst>
                    <a:ext uri="{FF2B5EF4-FFF2-40B4-BE49-F238E27FC236}">
                      <a16:creationId xmlns:a16="http://schemas.microsoft.com/office/drawing/2014/main" id="{0BB367BC-FF5C-48C0-8A30-64DEC9A123BB}"/>
                    </a:ext>
                  </a:extLst>
                </p:cNvPr>
                <p:cNvSpPr/>
                <p:nvPr/>
              </p:nvSpPr>
              <p:spPr>
                <a:xfrm>
                  <a:off x="4206681" y="7939292"/>
                  <a:ext cx="265430" cy="196850"/>
                </a:xfrm>
                <a:custGeom>
                  <a:avLst/>
                  <a:gdLst/>
                  <a:ahLst/>
                  <a:cxnLst/>
                  <a:rect l="l" t="t" r="r" b="b"/>
                  <a:pathLst>
                    <a:path w="265429" h="196850">
                      <a:moveTo>
                        <a:pt x="201853" y="0"/>
                      </a:moveTo>
                      <a:lnTo>
                        <a:pt x="182434" y="2511"/>
                      </a:lnTo>
                      <a:lnTo>
                        <a:pt x="165387" y="9766"/>
                      </a:lnTo>
                      <a:lnTo>
                        <a:pt x="151409" y="21345"/>
                      </a:lnTo>
                      <a:lnTo>
                        <a:pt x="141198" y="36829"/>
                      </a:lnTo>
                      <a:lnTo>
                        <a:pt x="140462" y="36829"/>
                      </a:lnTo>
                      <a:lnTo>
                        <a:pt x="132151" y="21190"/>
                      </a:lnTo>
                      <a:lnTo>
                        <a:pt x="120059" y="9628"/>
                      </a:lnTo>
                      <a:lnTo>
                        <a:pt x="104586" y="2459"/>
                      </a:lnTo>
                      <a:lnTo>
                        <a:pt x="86131" y="0"/>
                      </a:lnTo>
                      <a:lnTo>
                        <a:pt x="67850" y="2470"/>
                      </a:lnTo>
                      <a:lnTo>
                        <a:pt x="52344" y="9440"/>
                      </a:lnTo>
                      <a:lnTo>
                        <a:pt x="40013" y="20247"/>
                      </a:lnTo>
                      <a:lnTo>
                        <a:pt x="31254" y="34226"/>
                      </a:lnTo>
                      <a:lnTo>
                        <a:pt x="30505" y="34226"/>
                      </a:lnTo>
                      <a:lnTo>
                        <a:pt x="30505" y="3352"/>
                      </a:lnTo>
                      <a:lnTo>
                        <a:pt x="0" y="3352"/>
                      </a:lnTo>
                      <a:lnTo>
                        <a:pt x="0" y="196824"/>
                      </a:lnTo>
                      <a:lnTo>
                        <a:pt x="32372" y="196824"/>
                      </a:lnTo>
                      <a:lnTo>
                        <a:pt x="32372" y="75526"/>
                      </a:lnTo>
                      <a:lnTo>
                        <a:pt x="35680" y="56902"/>
                      </a:lnTo>
                      <a:lnTo>
                        <a:pt x="44883" y="42044"/>
                      </a:lnTo>
                      <a:lnTo>
                        <a:pt x="58898" y="32208"/>
                      </a:lnTo>
                      <a:lnTo>
                        <a:pt x="76644" y="28651"/>
                      </a:lnTo>
                      <a:lnTo>
                        <a:pt x="92962" y="31397"/>
                      </a:lnTo>
                      <a:lnTo>
                        <a:pt x="105457" y="39184"/>
                      </a:lnTo>
                      <a:lnTo>
                        <a:pt x="113452" y="51330"/>
                      </a:lnTo>
                      <a:lnTo>
                        <a:pt x="116268" y="67157"/>
                      </a:lnTo>
                      <a:lnTo>
                        <a:pt x="116268" y="196824"/>
                      </a:lnTo>
                      <a:lnTo>
                        <a:pt x="148640" y="196824"/>
                      </a:lnTo>
                      <a:lnTo>
                        <a:pt x="148640" y="73850"/>
                      </a:lnTo>
                      <a:lnTo>
                        <a:pt x="151861" y="55724"/>
                      </a:lnTo>
                      <a:lnTo>
                        <a:pt x="160872" y="41416"/>
                      </a:lnTo>
                      <a:lnTo>
                        <a:pt x="174695" y="32025"/>
                      </a:lnTo>
                      <a:lnTo>
                        <a:pt x="192354" y="28651"/>
                      </a:lnTo>
                      <a:lnTo>
                        <a:pt x="209387" y="31504"/>
                      </a:lnTo>
                      <a:lnTo>
                        <a:pt x="222010" y="39763"/>
                      </a:lnTo>
                      <a:lnTo>
                        <a:pt x="229853" y="52975"/>
                      </a:lnTo>
                      <a:lnTo>
                        <a:pt x="232549" y="70688"/>
                      </a:lnTo>
                      <a:lnTo>
                        <a:pt x="232549" y="196824"/>
                      </a:lnTo>
                      <a:lnTo>
                        <a:pt x="264909" y="196824"/>
                      </a:lnTo>
                      <a:lnTo>
                        <a:pt x="264909" y="63245"/>
                      </a:lnTo>
                      <a:lnTo>
                        <a:pt x="260445" y="37199"/>
                      </a:lnTo>
                      <a:lnTo>
                        <a:pt x="247750" y="17254"/>
                      </a:lnTo>
                      <a:lnTo>
                        <a:pt x="227870" y="4494"/>
                      </a:lnTo>
                      <a:lnTo>
                        <a:pt x="201853" y="0"/>
                      </a:lnTo>
                      <a:close/>
                    </a:path>
                  </a:pathLst>
                </a:custGeom>
                <a:solidFill>
                  <a:srgbClr val="000000"/>
                </a:solidFill>
              </p:spPr>
              <p:txBody>
                <a:bodyPr wrap="square" lIns="0" tIns="0" rIns="0" bIns="0" rtlCol="0"/>
                <a:lstStyle/>
                <a:p>
                  <a:endParaRPr/>
                </a:p>
              </p:txBody>
            </p:sp>
            <p:pic>
              <p:nvPicPr>
                <p:cNvPr id="86" name="object 71">
                  <a:extLst>
                    <a:ext uri="{FF2B5EF4-FFF2-40B4-BE49-F238E27FC236}">
                      <a16:creationId xmlns:a16="http://schemas.microsoft.com/office/drawing/2014/main" id="{C0A94767-D015-4DF8-AAB7-E8096A983B9B}"/>
                    </a:ext>
                  </a:extLst>
                </p:cNvPr>
                <p:cNvPicPr/>
                <p:nvPr/>
              </p:nvPicPr>
              <p:blipFill>
                <a:blip r:embed="rId7" cstate="print"/>
                <a:stretch>
                  <a:fillRect/>
                </a:stretch>
              </p:blipFill>
              <p:spPr>
                <a:xfrm>
                  <a:off x="4510558" y="7939288"/>
                  <a:ext cx="179158" cy="200177"/>
                </a:xfrm>
                <a:prstGeom prst="rect">
                  <a:avLst/>
                </a:prstGeom>
              </p:spPr>
            </p:pic>
            <p:pic>
              <p:nvPicPr>
                <p:cNvPr id="87" name="object 72">
                  <a:extLst>
                    <a:ext uri="{FF2B5EF4-FFF2-40B4-BE49-F238E27FC236}">
                      <a16:creationId xmlns:a16="http://schemas.microsoft.com/office/drawing/2014/main" id="{11E85D5F-68C7-43EA-BD6D-62D1F629BCA1}"/>
                    </a:ext>
                  </a:extLst>
                </p:cNvPr>
                <p:cNvPicPr/>
                <p:nvPr/>
              </p:nvPicPr>
              <p:blipFill>
                <a:blip r:embed="rId4" cstate="print"/>
                <a:stretch>
                  <a:fillRect/>
                </a:stretch>
              </p:blipFill>
              <p:spPr>
                <a:xfrm>
                  <a:off x="4727128" y="7939292"/>
                  <a:ext cx="159613" cy="196824"/>
                </a:xfrm>
                <a:prstGeom prst="rect">
                  <a:avLst/>
                </a:prstGeom>
              </p:spPr>
            </p:pic>
            <p:sp>
              <p:nvSpPr>
                <p:cNvPr id="88" name="object 73">
                  <a:extLst>
                    <a:ext uri="{FF2B5EF4-FFF2-40B4-BE49-F238E27FC236}">
                      <a16:creationId xmlns:a16="http://schemas.microsoft.com/office/drawing/2014/main" id="{E6A39B6F-39E0-4E06-87B1-D663D6855EF2}"/>
                    </a:ext>
                  </a:extLst>
                </p:cNvPr>
                <p:cNvSpPr/>
                <p:nvPr/>
              </p:nvSpPr>
              <p:spPr>
                <a:xfrm>
                  <a:off x="4930254" y="7867662"/>
                  <a:ext cx="40640" cy="268605"/>
                </a:xfrm>
                <a:custGeom>
                  <a:avLst/>
                  <a:gdLst/>
                  <a:ahLst/>
                  <a:cxnLst/>
                  <a:rect l="l" t="t" r="r" b="b"/>
                  <a:pathLst>
                    <a:path w="40639" h="268604">
                      <a:moveTo>
                        <a:pt x="36474" y="74980"/>
                      </a:moveTo>
                      <a:lnTo>
                        <a:pt x="4102" y="74980"/>
                      </a:lnTo>
                      <a:lnTo>
                        <a:pt x="4102" y="268452"/>
                      </a:lnTo>
                      <a:lnTo>
                        <a:pt x="36474" y="268452"/>
                      </a:lnTo>
                      <a:lnTo>
                        <a:pt x="36474" y="74980"/>
                      </a:lnTo>
                      <a:close/>
                    </a:path>
                    <a:path w="40639" h="268604">
                      <a:moveTo>
                        <a:pt x="20281" y="0"/>
                      </a:moveTo>
                      <a:lnTo>
                        <a:pt x="12403" y="1574"/>
                      </a:lnTo>
                      <a:lnTo>
                        <a:pt x="5954" y="5888"/>
                      </a:lnTo>
                      <a:lnTo>
                        <a:pt x="1599" y="12328"/>
                      </a:lnTo>
                      <a:lnTo>
                        <a:pt x="0" y="20281"/>
                      </a:lnTo>
                      <a:lnTo>
                        <a:pt x="1599" y="28160"/>
                      </a:lnTo>
                      <a:lnTo>
                        <a:pt x="5954" y="34609"/>
                      </a:lnTo>
                      <a:lnTo>
                        <a:pt x="12403" y="38964"/>
                      </a:lnTo>
                      <a:lnTo>
                        <a:pt x="20281" y="40563"/>
                      </a:lnTo>
                      <a:lnTo>
                        <a:pt x="28240" y="38964"/>
                      </a:lnTo>
                      <a:lnTo>
                        <a:pt x="34680" y="34609"/>
                      </a:lnTo>
                      <a:lnTo>
                        <a:pt x="38991" y="28160"/>
                      </a:lnTo>
                      <a:lnTo>
                        <a:pt x="40563" y="20281"/>
                      </a:lnTo>
                      <a:lnTo>
                        <a:pt x="38991" y="12328"/>
                      </a:lnTo>
                      <a:lnTo>
                        <a:pt x="34680" y="5888"/>
                      </a:lnTo>
                      <a:lnTo>
                        <a:pt x="28240" y="1574"/>
                      </a:lnTo>
                      <a:lnTo>
                        <a:pt x="20281" y="0"/>
                      </a:lnTo>
                      <a:close/>
                    </a:path>
                  </a:pathLst>
                </a:custGeom>
                <a:solidFill>
                  <a:srgbClr val="000000"/>
                </a:solidFill>
              </p:spPr>
              <p:txBody>
                <a:bodyPr wrap="square" lIns="0" tIns="0" rIns="0" bIns="0" rtlCol="0"/>
                <a:lstStyle/>
                <a:p>
                  <a:endParaRPr/>
                </a:p>
              </p:txBody>
            </p:sp>
            <p:pic>
              <p:nvPicPr>
                <p:cNvPr id="89" name="object 74">
                  <a:extLst>
                    <a:ext uri="{FF2B5EF4-FFF2-40B4-BE49-F238E27FC236}">
                      <a16:creationId xmlns:a16="http://schemas.microsoft.com/office/drawing/2014/main" id="{E48D8EF2-CB57-49CF-AF86-41482FBA80E7}"/>
                    </a:ext>
                  </a:extLst>
                </p:cNvPr>
                <p:cNvPicPr/>
                <p:nvPr/>
              </p:nvPicPr>
              <p:blipFill>
                <a:blip r:embed="rId8" cstate="print"/>
                <a:stretch>
                  <a:fillRect/>
                </a:stretch>
              </p:blipFill>
              <p:spPr>
                <a:xfrm>
                  <a:off x="4993883" y="7895945"/>
                  <a:ext cx="98793" cy="241655"/>
                </a:xfrm>
                <a:prstGeom prst="rect">
                  <a:avLst/>
                </a:prstGeom>
              </p:spPr>
            </p:pic>
            <p:pic>
              <p:nvPicPr>
                <p:cNvPr id="90" name="object 75">
                  <a:extLst>
                    <a:ext uri="{FF2B5EF4-FFF2-40B4-BE49-F238E27FC236}">
                      <a16:creationId xmlns:a16="http://schemas.microsoft.com/office/drawing/2014/main" id="{1B525C22-F73F-4074-A4EF-9E5EAC2E4711}"/>
                    </a:ext>
                  </a:extLst>
                </p:cNvPr>
                <p:cNvPicPr/>
                <p:nvPr/>
              </p:nvPicPr>
              <p:blipFill>
                <a:blip r:embed="rId7" cstate="print"/>
                <a:stretch>
                  <a:fillRect/>
                </a:stretch>
              </p:blipFill>
              <p:spPr>
                <a:xfrm>
                  <a:off x="5120352" y="7939288"/>
                  <a:ext cx="179158" cy="200177"/>
                </a:xfrm>
                <a:prstGeom prst="rect">
                  <a:avLst/>
                </a:prstGeom>
              </p:spPr>
            </p:pic>
            <p:pic>
              <p:nvPicPr>
                <p:cNvPr id="91" name="object 76">
                  <a:extLst>
                    <a:ext uri="{FF2B5EF4-FFF2-40B4-BE49-F238E27FC236}">
                      <a16:creationId xmlns:a16="http://schemas.microsoft.com/office/drawing/2014/main" id="{284287EE-1900-445F-ADDA-8ABBA5F54F2C}"/>
                    </a:ext>
                  </a:extLst>
                </p:cNvPr>
                <p:cNvPicPr/>
                <p:nvPr/>
              </p:nvPicPr>
              <p:blipFill>
                <a:blip r:embed="rId12" cstate="print"/>
                <a:stretch>
                  <a:fillRect/>
                </a:stretch>
              </p:blipFill>
              <p:spPr>
                <a:xfrm>
                  <a:off x="5336921" y="7939292"/>
                  <a:ext cx="91160" cy="196824"/>
                </a:xfrm>
                <a:prstGeom prst="rect">
                  <a:avLst/>
                </a:prstGeom>
              </p:spPr>
            </p:pic>
            <p:sp>
              <p:nvSpPr>
                <p:cNvPr id="92" name="object 77">
                  <a:extLst>
                    <a:ext uri="{FF2B5EF4-FFF2-40B4-BE49-F238E27FC236}">
                      <a16:creationId xmlns:a16="http://schemas.microsoft.com/office/drawing/2014/main" id="{290F995E-EDB9-4FF0-B7B5-1F0CD630575C}"/>
                    </a:ext>
                  </a:extLst>
                </p:cNvPr>
                <p:cNvSpPr/>
                <p:nvPr/>
              </p:nvSpPr>
              <p:spPr>
                <a:xfrm>
                  <a:off x="5454713" y="7867662"/>
                  <a:ext cx="40640" cy="268605"/>
                </a:xfrm>
                <a:custGeom>
                  <a:avLst/>
                  <a:gdLst/>
                  <a:ahLst/>
                  <a:cxnLst/>
                  <a:rect l="l" t="t" r="r" b="b"/>
                  <a:pathLst>
                    <a:path w="40639" h="268604">
                      <a:moveTo>
                        <a:pt x="36461" y="74980"/>
                      </a:moveTo>
                      <a:lnTo>
                        <a:pt x="4089" y="74980"/>
                      </a:lnTo>
                      <a:lnTo>
                        <a:pt x="4089" y="268452"/>
                      </a:lnTo>
                      <a:lnTo>
                        <a:pt x="36461" y="268452"/>
                      </a:lnTo>
                      <a:lnTo>
                        <a:pt x="36461" y="74980"/>
                      </a:lnTo>
                      <a:close/>
                    </a:path>
                    <a:path w="40639" h="268604">
                      <a:moveTo>
                        <a:pt x="20269" y="0"/>
                      </a:moveTo>
                      <a:lnTo>
                        <a:pt x="12397" y="1574"/>
                      </a:lnTo>
                      <a:lnTo>
                        <a:pt x="5953" y="5888"/>
                      </a:lnTo>
                      <a:lnTo>
                        <a:pt x="1599" y="12328"/>
                      </a:lnTo>
                      <a:lnTo>
                        <a:pt x="0" y="20281"/>
                      </a:lnTo>
                      <a:lnTo>
                        <a:pt x="1599" y="28160"/>
                      </a:lnTo>
                      <a:lnTo>
                        <a:pt x="5953" y="34609"/>
                      </a:lnTo>
                      <a:lnTo>
                        <a:pt x="12397" y="38964"/>
                      </a:lnTo>
                      <a:lnTo>
                        <a:pt x="20269" y="40563"/>
                      </a:lnTo>
                      <a:lnTo>
                        <a:pt x="28228" y="38964"/>
                      </a:lnTo>
                      <a:lnTo>
                        <a:pt x="34667" y="34609"/>
                      </a:lnTo>
                      <a:lnTo>
                        <a:pt x="38978" y="28160"/>
                      </a:lnTo>
                      <a:lnTo>
                        <a:pt x="40551" y="20281"/>
                      </a:lnTo>
                      <a:lnTo>
                        <a:pt x="38978" y="12328"/>
                      </a:lnTo>
                      <a:lnTo>
                        <a:pt x="34667" y="5888"/>
                      </a:lnTo>
                      <a:lnTo>
                        <a:pt x="28228" y="1574"/>
                      </a:lnTo>
                      <a:lnTo>
                        <a:pt x="20269" y="0"/>
                      </a:lnTo>
                      <a:close/>
                    </a:path>
                  </a:pathLst>
                </a:custGeom>
                <a:solidFill>
                  <a:srgbClr val="000000"/>
                </a:solidFill>
              </p:spPr>
              <p:txBody>
                <a:bodyPr wrap="square" lIns="0" tIns="0" rIns="0" bIns="0" rtlCol="0"/>
                <a:lstStyle/>
                <a:p>
                  <a:endParaRPr/>
                </a:p>
              </p:txBody>
            </p:sp>
            <p:pic>
              <p:nvPicPr>
                <p:cNvPr id="93" name="object 78">
                  <a:extLst>
                    <a:ext uri="{FF2B5EF4-FFF2-40B4-BE49-F238E27FC236}">
                      <a16:creationId xmlns:a16="http://schemas.microsoft.com/office/drawing/2014/main" id="{629FBE0A-2839-4E9E-844E-5DDF4086E422}"/>
                    </a:ext>
                  </a:extLst>
                </p:cNvPr>
                <p:cNvPicPr/>
                <p:nvPr/>
              </p:nvPicPr>
              <p:blipFill>
                <a:blip r:embed="rId4" cstate="print"/>
                <a:stretch>
                  <a:fillRect/>
                </a:stretch>
              </p:blipFill>
              <p:spPr>
                <a:xfrm>
                  <a:off x="5536758" y="7939292"/>
                  <a:ext cx="159613" cy="196824"/>
                </a:xfrm>
                <a:prstGeom prst="rect">
                  <a:avLst/>
                </a:prstGeom>
              </p:spPr>
            </p:pic>
            <p:sp>
              <p:nvSpPr>
                <p:cNvPr id="94" name="object 79">
                  <a:extLst>
                    <a:ext uri="{FF2B5EF4-FFF2-40B4-BE49-F238E27FC236}">
                      <a16:creationId xmlns:a16="http://schemas.microsoft.com/office/drawing/2014/main" id="{25DAAD0B-235A-496B-9491-3643EF90C6DD}"/>
                    </a:ext>
                  </a:extLst>
                </p:cNvPr>
                <p:cNvSpPr/>
                <p:nvPr/>
              </p:nvSpPr>
              <p:spPr>
                <a:xfrm>
                  <a:off x="892733" y="7939302"/>
                  <a:ext cx="5017135" cy="734060"/>
                </a:xfrm>
                <a:custGeom>
                  <a:avLst/>
                  <a:gdLst/>
                  <a:ahLst/>
                  <a:cxnLst/>
                  <a:rect l="l" t="t" r="r" b="b"/>
                  <a:pathLst>
                    <a:path w="5017135" h="734059">
                      <a:moveTo>
                        <a:pt x="176733" y="461772"/>
                      </a:moveTo>
                      <a:lnTo>
                        <a:pt x="144551" y="461772"/>
                      </a:lnTo>
                      <a:lnTo>
                        <a:pt x="144551" y="633476"/>
                      </a:lnTo>
                      <a:lnTo>
                        <a:pt x="140550" y="662952"/>
                      </a:lnTo>
                      <a:lnTo>
                        <a:pt x="129235" y="685546"/>
                      </a:lnTo>
                      <a:lnTo>
                        <a:pt x="111671" y="700011"/>
                      </a:lnTo>
                      <a:lnTo>
                        <a:pt x="88925" y="705104"/>
                      </a:lnTo>
                      <a:lnTo>
                        <a:pt x="65773" y="700087"/>
                      </a:lnTo>
                      <a:lnTo>
                        <a:pt x="48196" y="685761"/>
                      </a:lnTo>
                      <a:lnTo>
                        <a:pt x="37033" y="663194"/>
                      </a:lnTo>
                      <a:lnTo>
                        <a:pt x="33121" y="633476"/>
                      </a:lnTo>
                      <a:lnTo>
                        <a:pt x="37033" y="603846"/>
                      </a:lnTo>
                      <a:lnTo>
                        <a:pt x="48196" y="581279"/>
                      </a:lnTo>
                      <a:lnTo>
                        <a:pt x="65773" y="566902"/>
                      </a:lnTo>
                      <a:lnTo>
                        <a:pt x="88925" y="561848"/>
                      </a:lnTo>
                      <a:lnTo>
                        <a:pt x="111671" y="566978"/>
                      </a:lnTo>
                      <a:lnTo>
                        <a:pt x="129235" y="581482"/>
                      </a:lnTo>
                      <a:lnTo>
                        <a:pt x="140550" y="604088"/>
                      </a:lnTo>
                      <a:lnTo>
                        <a:pt x="144551" y="633476"/>
                      </a:lnTo>
                      <a:lnTo>
                        <a:pt x="144551" y="461772"/>
                      </a:lnTo>
                      <a:lnTo>
                        <a:pt x="144373" y="461772"/>
                      </a:lnTo>
                      <a:lnTo>
                        <a:pt x="144373" y="568185"/>
                      </a:lnTo>
                      <a:lnTo>
                        <a:pt x="143624" y="568185"/>
                      </a:lnTo>
                      <a:lnTo>
                        <a:pt x="101739" y="535851"/>
                      </a:lnTo>
                      <a:lnTo>
                        <a:pt x="82042" y="533387"/>
                      </a:lnTo>
                      <a:lnTo>
                        <a:pt x="48666" y="540499"/>
                      </a:lnTo>
                      <a:lnTo>
                        <a:pt x="22758" y="560692"/>
                      </a:lnTo>
                      <a:lnTo>
                        <a:pt x="5969" y="592251"/>
                      </a:lnTo>
                      <a:lnTo>
                        <a:pt x="0" y="633476"/>
                      </a:lnTo>
                      <a:lnTo>
                        <a:pt x="6007" y="674712"/>
                      </a:lnTo>
                      <a:lnTo>
                        <a:pt x="22910" y="706272"/>
                      </a:lnTo>
                      <a:lnTo>
                        <a:pt x="49060" y="726465"/>
                      </a:lnTo>
                      <a:lnTo>
                        <a:pt x="82791" y="733564"/>
                      </a:lnTo>
                      <a:lnTo>
                        <a:pt x="102577" y="731062"/>
                      </a:lnTo>
                      <a:lnTo>
                        <a:pt x="119837" y="723900"/>
                      </a:lnTo>
                      <a:lnTo>
                        <a:pt x="134200" y="712533"/>
                      </a:lnTo>
                      <a:lnTo>
                        <a:pt x="139674" y="705104"/>
                      </a:lnTo>
                      <a:lnTo>
                        <a:pt x="145300" y="697471"/>
                      </a:lnTo>
                      <a:lnTo>
                        <a:pt x="145859" y="697471"/>
                      </a:lnTo>
                      <a:lnTo>
                        <a:pt x="145859" y="730211"/>
                      </a:lnTo>
                      <a:lnTo>
                        <a:pt x="176733" y="730211"/>
                      </a:lnTo>
                      <a:lnTo>
                        <a:pt x="176733" y="697471"/>
                      </a:lnTo>
                      <a:lnTo>
                        <a:pt x="176733" y="568185"/>
                      </a:lnTo>
                      <a:lnTo>
                        <a:pt x="176733" y="461772"/>
                      </a:lnTo>
                      <a:close/>
                    </a:path>
                    <a:path w="5017135" h="734059">
                      <a:moveTo>
                        <a:pt x="5016817" y="3352"/>
                      </a:moveTo>
                      <a:lnTo>
                        <a:pt x="4985931" y="3352"/>
                      </a:lnTo>
                      <a:lnTo>
                        <a:pt x="4985931" y="35902"/>
                      </a:lnTo>
                      <a:lnTo>
                        <a:pt x="4985372" y="35902"/>
                      </a:lnTo>
                      <a:lnTo>
                        <a:pt x="4984445" y="34683"/>
                      </a:lnTo>
                      <a:lnTo>
                        <a:pt x="4984445" y="99339"/>
                      </a:lnTo>
                      <a:lnTo>
                        <a:pt x="4980406" y="128320"/>
                      </a:lnTo>
                      <a:lnTo>
                        <a:pt x="4968976" y="150571"/>
                      </a:lnTo>
                      <a:lnTo>
                        <a:pt x="4951247" y="164820"/>
                      </a:lnTo>
                      <a:lnTo>
                        <a:pt x="4928260" y="169849"/>
                      </a:lnTo>
                      <a:lnTo>
                        <a:pt x="4905603" y="164922"/>
                      </a:lnTo>
                      <a:lnTo>
                        <a:pt x="4888242" y="150837"/>
                      </a:lnTo>
                      <a:lnTo>
                        <a:pt x="4877117" y="128638"/>
                      </a:lnTo>
                      <a:lnTo>
                        <a:pt x="4873193" y="99339"/>
                      </a:lnTo>
                      <a:lnTo>
                        <a:pt x="4877117" y="69977"/>
                      </a:lnTo>
                      <a:lnTo>
                        <a:pt x="4888242" y="47637"/>
                      </a:lnTo>
                      <a:lnTo>
                        <a:pt x="4905603" y="33439"/>
                      </a:lnTo>
                      <a:lnTo>
                        <a:pt x="4928260" y="28460"/>
                      </a:lnTo>
                      <a:lnTo>
                        <a:pt x="4951247" y="33540"/>
                      </a:lnTo>
                      <a:lnTo>
                        <a:pt x="4968976" y="47917"/>
                      </a:lnTo>
                      <a:lnTo>
                        <a:pt x="4980406" y="70294"/>
                      </a:lnTo>
                      <a:lnTo>
                        <a:pt x="4984445" y="99339"/>
                      </a:lnTo>
                      <a:lnTo>
                        <a:pt x="4984445" y="34683"/>
                      </a:lnTo>
                      <a:lnTo>
                        <a:pt x="4942052" y="2438"/>
                      </a:lnTo>
                      <a:lnTo>
                        <a:pt x="4922494" y="0"/>
                      </a:lnTo>
                      <a:lnTo>
                        <a:pt x="4888509" y="6985"/>
                      </a:lnTo>
                      <a:lnTo>
                        <a:pt x="4862525" y="26924"/>
                      </a:lnTo>
                      <a:lnTo>
                        <a:pt x="4845926" y="58229"/>
                      </a:lnTo>
                      <a:lnTo>
                        <a:pt x="4840084" y="99339"/>
                      </a:lnTo>
                      <a:lnTo>
                        <a:pt x="4845913" y="140157"/>
                      </a:lnTo>
                      <a:lnTo>
                        <a:pt x="4862423" y="171361"/>
                      </a:lnTo>
                      <a:lnTo>
                        <a:pt x="4888192" y="191287"/>
                      </a:lnTo>
                      <a:lnTo>
                        <a:pt x="4921745" y="198310"/>
                      </a:lnTo>
                      <a:lnTo>
                        <a:pt x="4941214" y="195821"/>
                      </a:lnTo>
                      <a:lnTo>
                        <a:pt x="4958448" y="188798"/>
                      </a:lnTo>
                      <a:lnTo>
                        <a:pt x="4972812" y="177825"/>
                      </a:lnTo>
                      <a:lnTo>
                        <a:pt x="4978882" y="169849"/>
                      </a:lnTo>
                      <a:lnTo>
                        <a:pt x="4983696" y="163525"/>
                      </a:lnTo>
                      <a:lnTo>
                        <a:pt x="4984445" y="163525"/>
                      </a:lnTo>
                      <a:lnTo>
                        <a:pt x="4984445" y="194030"/>
                      </a:lnTo>
                      <a:lnTo>
                        <a:pt x="4980749" y="213715"/>
                      </a:lnTo>
                      <a:lnTo>
                        <a:pt x="4970119" y="228930"/>
                      </a:lnTo>
                      <a:lnTo>
                        <a:pt x="4953203" y="238734"/>
                      </a:lnTo>
                      <a:lnTo>
                        <a:pt x="4930673" y="242214"/>
                      </a:lnTo>
                      <a:lnTo>
                        <a:pt x="4913604" y="240106"/>
                      </a:lnTo>
                      <a:lnTo>
                        <a:pt x="4899139" y="234137"/>
                      </a:lnTo>
                      <a:lnTo>
                        <a:pt x="4888039" y="224866"/>
                      </a:lnTo>
                      <a:lnTo>
                        <a:pt x="4881003" y="212826"/>
                      </a:lnTo>
                      <a:lnTo>
                        <a:pt x="4847704" y="212826"/>
                      </a:lnTo>
                      <a:lnTo>
                        <a:pt x="4856746" y="235610"/>
                      </a:lnTo>
                      <a:lnTo>
                        <a:pt x="4874590" y="253631"/>
                      </a:lnTo>
                      <a:lnTo>
                        <a:pt x="4899406" y="265480"/>
                      </a:lnTo>
                      <a:lnTo>
                        <a:pt x="4929378" y="269748"/>
                      </a:lnTo>
                      <a:lnTo>
                        <a:pt x="4965560" y="264223"/>
                      </a:lnTo>
                      <a:lnTo>
                        <a:pt x="4993119" y="248627"/>
                      </a:lnTo>
                      <a:lnTo>
                        <a:pt x="4997767" y="242214"/>
                      </a:lnTo>
                      <a:lnTo>
                        <a:pt x="5010670" y="224383"/>
                      </a:lnTo>
                      <a:lnTo>
                        <a:pt x="5016817" y="192913"/>
                      </a:lnTo>
                      <a:lnTo>
                        <a:pt x="5016817" y="163525"/>
                      </a:lnTo>
                      <a:lnTo>
                        <a:pt x="5016817" y="35902"/>
                      </a:lnTo>
                      <a:lnTo>
                        <a:pt x="5016817" y="3352"/>
                      </a:lnTo>
                      <a:close/>
                    </a:path>
                  </a:pathLst>
                </a:custGeom>
                <a:solidFill>
                  <a:srgbClr val="000000"/>
                </a:solidFill>
              </p:spPr>
              <p:txBody>
                <a:bodyPr wrap="square" lIns="0" tIns="0" rIns="0" bIns="0" rtlCol="0"/>
                <a:lstStyle/>
                <a:p>
                  <a:endParaRPr/>
                </a:p>
              </p:txBody>
            </p:sp>
            <p:pic>
              <p:nvPicPr>
                <p:cNvPr id="95" name="object 80">
                  <a:extLst>
                    <a:ext uri="{FF2B5EF4-FFF2-40B4-BE49-F238E27FC236}">
                      <a16:creationId xmlns:a16="http://schemas.microsoft.com/office/drawing/2014/main" id="{EC947C7F-455A-4174-BD52-DC4790D14D16}"/>
                    </a:ext>
                  </a:extLst>
                </p:cNvPr>
                <p:cNvPicPr/>
                <p:nvPr/>
              </p:nvPicPr>
              <p:blipFill>
                <a:blip r:embed="rId13" cstate="print"/>
                <a:stretch>
                  <a:fillRect/>
                </a:stretch>
              </p:blipFill>
              <p:spPr>
                <a:xfrm>
                  <a:off x="1108784" y="8472690"/>
                  <a:ext cx="172072" cy="200177"/>
                </a:xfrm>
                <a:prstGeom prst="rect">
                  <a:avLst/>
                </a:prstGeom>
              </p:spPr>
            </p:pic>
            <p:pic>
              <p:nvPicPr>
                <p:cNvPr id="96" name="object 81">
                  <a:extLst>
                    <a:ext uri="{FF2B5EF4-FFF2-40B4-BE49-F238E27FC236}">
                      <a16:creationId xmlns:a16="http://schemas.microsoft.com/office/drawing/2014/main" id="{AF4276B5-62F4-47ED-9FAB-5310E7886D1E}"/>
                    </a:ext>
                  </a:extLst>
                </p:cNvPr>
                <p:cNvPicPr/>
                <p:nvPr/>
              </p:nvPicPr>
              <p:blipFill>
                <a:blip r:embed="rId5" cstate="print"/>
                <a:stretch>
                  <a:fillRect/>
                </a:stretch>
              </p:blipFill>
              <p:spPr>
                <a:xfrm>
                  <a:off x="1301365" y="8476040"/>
                  <a:ext cx="175425" cy="193471"/>
                </a:xfrm>
                <a:prstGeom prst="rect">
                  <a:avLst/>
                </a:prstGeom>
              </p:spPr>
            </p:pic>
            <p:sp>
              <p:nvSpPr>
                <p:cNvPr id="97" name="object 82">
                  <a:extLst>
                    <a:ext uri="{FF2B5EF4-FFF2-40B4-BE49-F238E27FC236}">
                      <a16:creationId xmlns:a16="http://schemas.microsoft.com/office/drawing/2014/main" id="{4C5FAD52-51D8-498C-BF5E-827BB40E07DC}"/>
                    </a:ext>
                  </a:extLst>
                </p:cNvPr>
                <p:cNvSpPr/>
                <p:nvPr/>
              </p:nvSpPr>
              <p:spPr>
                <a:xfrm>
                  <a:off x="1504086" y="8401062"/>
                  <a:ext cx="40640" cy="268605"/>
                </a:xfrm>
                <a:custGeom>
                  <a:avLst/>
                  <a:gdLst/>
                  <a:ahLst/>
                  <a:cxnLst/>
                  <a:rect l="l" t="t" r="r" b="b"/>
                  <a:pathLst>
                    <a:path w="40640" h="268604">
                      <a:moveTo>
                        <a:pt x="36474" y="74980"/>
                      </a:moveTo>
                      <a:lnTo>
                        <a:pt x="4102" y="74980"/>
                      </a:lnTo>
                      <a:lnTo>
                        <a:pt x="4102" y="268452"/>
                      </a:lnTo>
                      <a:lnTo>
                        <a:pt x="36474" y="268452"/>
                      </a:lnTo>
                      <a:lnTo>
                        <a:pt x="36474" y="74980"/>
                      </a:lnTo>
                      <a:close/>
                    </a:path>
                    <a:path w="40640" h="268604">
                      <a:moveTo>
                        <a:pt x="20281" y="0"/>
                      </a:moveTo>
                      <a:lnTo>
                        <a:pt x="12403" y="1574"/>
                      </a:lnTo>
                      <a:lnTo>
                        <a:pt x="5954" y="5888"/>
                      </a:lnTo>
                      <a:lnTo>
                        <a:pt x="1599" y="12328"/>
                      </a:lnTo>
                      <a:lnTo>
                        <a:pt x="0" y="20281"/>
                      </a:lnTo>
                      <a:lnTo>
                        <a:pt x="1599" y="28160"/>
                      </a:lnTo>
                      <a:lnTo>
                        <a:pt x="5954" y="34609"/>
                      </a:lnTo>
                      <a:lnTo>
                        <a:pt x="12403" y="38964"/>
                      </a:lnTo>
                      <a:lnTo>
                        <a:pt x="20281" y="40563"/>
                      </a:lnTo>
                      <a:lnTo>
                        <a:pt x="28240" y="38964"/>
                      </a:lnTo>
                      <a:lnTo>
                        <a:pt x="34680" y="34609"/>
                      </a:lnTo>
                      <a:lnTo>
                        <a:pt x="38991" y="28160"/>
                      </a:lnTo>
                      <a:lnTo>
                        <a:pt x="40563" y="20281"/>
                      </a:lnTo>
                      <a:lnTo>
                        <a:pt x="38991" y="12328"/>
                      </a:lnTo>
                      <a:lnTo>
                        <a:pt x="34680" y="5888"/>
                      </a:lnTo>
                      <a:lnTo>
                        <a:pt x="28240" y="1574"/>
                      </a:lnTo>
                      <a:lnTo>
                        <a:pt x="20281" y="0"/>
                      </a:lnTo>
                      <a:close/>
                    </a:path>
                  </a:pathLst>
                </a:custGeom>
                <a:solidFill>
                  <a:srgbClr val="000000"/>
                </a:solidFill>
              </p:spPr>
              <p:txBody>
                <a:bodyPr wrap="square" lIns="0" tIns="0" rIns="0" bIns="0" rtlCol="0"/>
                <a:lstStyle/>
                <a:p>
                  <a:endParaRPr/>
                </a:p>
              </p:txBody>
            </p:sp>
            <p:pic>
              <p:nvPicPr>
                <p:cNvPr id="98" name="object 83">
                  <a:extLst>
                    <a:ext uri="{FF2B5EF4-FFF2-40B4-BE49-F238E27FC236}">
                      <a16:creationId xmlns:a16="http://schemas.microsoft.com/office/drawing/2014/main" id="{0A614346-8BE0-4B2A-B400-4EFA97E0359E}"/>
                    </a:ext>
                  </a:extLst>
                </p:cNvPr>
                <p:cNvPicPr/>
                <p:nvPr/>
              </p:nvPicPr>
              <p:blipFill>
                <a:blip r:embed="rId19" cstate="print"/>
                <a:stretch>
                  <a:fillRect/>
                </a:stretch>
              </p:blipFill>
              <p:spPr>
                <a:xfrm>
                  <a:off x="1576655" y="8472689"/>
                  <a:ext cx="170586" cy="200177"/>
                </a:xfrm>
                <a:prstGeom prst="rect">
                  <a:avLst/>
                </a:prstGeom>
              </p:spPr>
            </p:pic>
            <p:pic>
              <p:nvPicPr>
                <p:cNvPr id="99" name="object 84">
                  <a:extLst>
                    <a:ext uri="{FF2B5EF4-FFF2-40B4-BE49-F238E27FC236}">
                      <a16:creationId xmlns:a16="http://schemas.microsoft.com/office/drawing/2014/main" id="{EDC8E321-5676-4F01-AFCB-67338CC24AD8}"/>
                    </a:ext>
                  </a:extLst>
                </p:cNvPr>
                <p:cNvPicPr/>
                <p:nvPr/>
              </p:nvPicPr>
              <p:blipFill>
                <a:blip r:embed="rId3" cstate="print"/>
                <a:stretch>
                  <a:fillRect/>
                </a:stretch>
              </p:blipFill>
              <p:spPr>
                <a:xfrm>
                  <a:off x="1772109" y="8472690"/>
                  <a:ext cx="172072" cy="200177"/>
                </a:xfrm>
                <a:prstGeom prst="rect">
                  <a:avLst/>
                </a:prstGeom>
              </p:spPr>
            </p:pic>
            <p:pic>
              <p:nvPicPr>
                <p:cNvPr id="100" name="object 85">
                  <a:extLst>
                    <a:ext uri="{FF2B5EF4-FFF2-40B4-BE49-F238E27FC236}">
                      <a16:creationId xmlns:a16="http://schemas.microsoft.com/office/drawing/2014/main" id="{218734AA-BF47-4804-92AC-4916A934BC81}"/>
                    </a:ext>
                  </a:extLst>
                </p:cNvPr>
                <p:cNvPicPr/>
                <p:nvPr/>
              </p:nvPicPr>
              <p:blipFill>
                <a:blip r:embed="rId14" cstate="print"/>
                <a:stretch>
                  <a:fillRect/>
                </a:stretch>
              </p:blipFill>
              <p:spPr>
                <a:xfrm>
                  <a:off x="2053623" y="8472689"/>
                  <a:ext cx="157949" cy="200177"/>
                </a:xfrm>
                <a:prstGeom prst="rect">
                  <a:avLst/>
                </a:prstGeom>
              </p:spPr>
            </p:pic>
            <p:pic>
              <p:nvPicPr>
                <p:cNvPr id="101" name="object 86">
                  <a:extLst>
                    <a:ext uri="{FF2B5EF4-FFF2-40B4-BE49-F238E27FC236}">
                      <a16:creationId xmlns:a16="http://schemas.microsoft.com/office/drawing/2014/main" id="{1A0BC124-C9DD-44B2-8C32-2DB70FE76B6C}"/>
                    </a:ext>
                  </a:extLst>
                </p:cNvPr>
                <p:cNvPicPr/>
                <p:nvPr/>
              </p:nvPicPr>
              <p:blipFill>
                <a:blip r:embed="rId4" cstate="print"/>
                <a:stretch>
                  <a:fillRect/>
                </a:stretch>
              </p:blipFill>
              <p:spPr>
                <a:xfrm>
                  <a:off x="2257277" y="8472692"/>
                  <a:ext cx="159613" cy="196824"/>
                </a:xfrm>
                <a:prstGeom prst="rect">
                  <a:avLst/>
                </a:prstGeom>
              </p:spPr>
            </p:pic>
            <p:sp>
              <p:nvSpPr>
                <p:cNvPr id="102" name="object 87">
                  <a:extLst>
                    <a:ext uri="{FF2B5EF4-FFF2-40B4-BE49-F238E27FC236}">
                      <a16:creationId xmlns:a16="http://schemas.microsoft.com/office/drawing/2014/main" id="{F72512F8-9265-406C-AB13-E2740CE5AE38}"/>
                    </a:ext>
                  </a:extLst>
                </p:cNvPr>
                <p:cNvSpPr/>
                <p:nvPr/>
              </p:nvSpPr>
              <p:spPr>
                <a:xfrm>
                  <a:off x="2453336" y="8401072"/>
                  <a:ext cx="177165" cy="272415"/>
                </a:xfrm>
                <a:custGeom>
                  <a:avLst/>
                  <a:gdLst/>
                  <a:ahLst/>
                  <a:cxnLst/>
                  <a:rect l="l" t="t" r="r" b="b"/>
                  <a:pathLst>
                    <a:path w="177164" h="272415">
                      <a:moveTo>
                        <a:pt x="82042" y="71615"/>
                      </a:moveTo>
                      <a:lnTo>
                        <a:pt x="48665" y="78726"/>
                      </a:lnTo>
                      <a:lnTo>
                        <a:pt x="22747" y="98918"/>
                      </a:lnTo>
                      <a:lnTo>
                        <a:pt x="5966" y="130481"/>
                      </a:lnTo>
                      <a:lnTo>
                        <a:pt x="0" y="171703"/>
                      </a:lnTo>
                      <a:lnTo>
                        <a:pt x="6003" y="212931"/>
                      </a:lnTo>
                      <a:lnTo>
                        <a:pt x="22907" y="244494"/>
                      </a:lnTo>
                      <a:lnTo>
                        <a:pt x="49056" y="264683"/>
                      </a:lnTo>
                      <a:lnTo>
                        <a:pt x="82791" y="271792"/>
                      </a:lnTo>
                      <a:lnTo>
                        <a:pt x="102575" y="269292"/>
                      </a:lnTo>
                      <a:lnTo>
                        <a:pt x="119832" y="262118"/>
                      </a:lnTo>
                      <a:lnTo>
                        <a:pt x="134195" y="250757"/>
                      </a:lnTo>
                      <a:lnTo>
                        <a:pt x="139672" y="243331"/>
                      </a:lnTo>
                      <a:lnTo>
                        <a:pt x="88925" y="243331"/>
                      </a:lnTo>
                      <a:lnTo>
                        <a:pt x="65766" y="238314"/>
                      </a:lnTo>
                      <a:lnTo>
                        <a:pt x="48188" y="223981"/>
                      </a:lnTo>
                      <a:lnTo>
                        <a:pt x="37027" y="201417"/>
                      </a:lnTo>
                      <a:lnTo>
                        <a:pt x="33121" y="171703"/>
                      </a:lnTo>
                      <a:lnTo>
                        <a:pt x="37027" y="142070"/>
                      </a:lnTo>
                      <a:lnTo>
                        <a:pt x="48188" y="119497"/>
                      </a:lnTo>
                      <a:lnTo>
                        <a:pt x="65766" y="105120"/>
                      </a:lnTo>
                      <a:lnTo>
                        <a:pt x="88925" y="100075"/>
                      </a:lnTo>
                      <a:lnTo>
                        <a:pt x="138959" y="100075"/>
                      </a:lnTo>
                      <a:lnTo>
                        <a:pt x="133035" y="92028"/>
                      </a:lnTo>
                      <a:lnTo>
                        <a:pt x="118905" y="81060"/>
                      </a:lnTo>
                      <a:lnTo>
                        <a:pt x="101738" y="74069"/>
                      </a:lnTo>
                      <a:lnTo>
                        <a:pt x="82042" y="71615"/>
                      </a:lnTo>
                      <a:close/>
                    </a:path>
                    <a:path w="177164" h="272415">
                      <a:moveTo>
                        <a:pt x="176733" y="235699"/>
                      </a:moveTo>
                      <a:lnTo>
                        <a:pt x="145859" y="235699"/>
                      </a:lnTo>
                      <a:lnTo>
                        <a:pt x="145859" y="268439"/>
                      </a:lnTo>
                      <a:lnTo>
                        <a:pt x="176733" y="268439"/>
                      </a:lnTo>
                      <a:lnTo>
                        <a:pt x="176733" y="235699"/>
                      </a:lnTo>
                      <a:close/>
                    </a:path>
                    <a:path w="177164" h="272415">
                      <a:moveTo>
                        <a:pt x="138959" y="100075"/>
                      </a:moveTo>
                      <a:lnTo>
                        <a:pt x="88925" y="100075"/>
                      </a:lnTo>
                      <a:lnTo>
                        <a:pt x="111665" y="105199"/>
                      </a:lnTo>
                      <a:lnTo>
                        <a:pt x="129225" y="119707"/>
                      </a:lnTo>
                      <a:lnTo>
                        <a:pt x="140542" y="142306"/>
                      </a:lnTo>
                      <a:lnTo>
                        <a:pt x="144551" y="171703"/>
                      </a:lnTo>
                      <a:lnTo>
                        <a:pt x="140542" y="201182"/>
                      </a:lnTo>
                      <a:lnTo>
                        <a:pt x="129225" y="223772"/>
                      </a:lnTo>
                      <a:lnTo>
                        <a:pt x="111665" y="238235"/>
                      </a:lnTo>
                      <a:lnTo>
                        <a:pt x="88925" y="243331"/>
                      </a:lnTo>
                      <a:lnTo>
                        <a:pt x="139672" y="243331"/>
                      </a:lnTo>
                      <a:lnTo>
                        <a:pt x="145300" y="235699"/>
                      </a:lnTo>
                      <a:lnTo>
                        <a:pt x="176733" y="235699"/>
                      </a:lnTo>
                      <a:lnTo>
                        <a:pt x="176733" y="106413"/>
                      </a:lnTo>
                      <a:lnTo>
                        <a:pt x="143624" y="106413"/>
                      </a:lnTo>
                      <a:lnTo>
                        <a:pt x="138959" y="100075"/>
                      </a:lnTo>
                      <a:close/>
                    </a:path>
                    <a:path w="177164" h="272415">
                      <a:moveTo>
                        <a:pt x="176733" y="0"/>
                      </a:moveTo>
                      <a:lnTo>
                        <a:pt x="144373" y="0"/>
                      </a:lnTo>
                      <a:lnTo>
                        <a:pt x="144373" y="106413"/>
                      </a:lnTo>
                      <a:lnTo>
                        <a:pt x="176733" y="106413"/>
                      </a:lnTo>
                      <a:lnTo>
                        <a:pt x="176733" y="0"/>
                      </a:lnTo>
                      <a:close/>
                    </a:path>
                  </a:pathLst>
                </a:custGeom>
                <a:solidFill>
                  <a:srgbClr val="000000"/>
                </a:solidFill>
              </p:spPr>
              <p:txBody>
                <a:bodyPr wrap="square" lIns="0" tIns="0" rIns="0" bIns="0" rtlCol="0"/>
                <a:lstStyle/>
                <a:p>
                  <a:endParaRPr/>
                </a:p>
              </p:txBody>
            </p:sp>
            <p:pic>
              <p:nvPicPr>
                <p:cNvPr id="103" name="object 88">
                  <a:extLst>
                    <a:ext uri="{FF2B5EF4-FFF2-40B4-BE49-F238E27FC236}">
                      <a16:creationId xmlns:a16="http://schemas.microsoft.com/office/drawing/2014/main" id="{3B5F988F-61B2-4BE8-B4F0-A01421ABFDAC}"/>
                    </a:ext>
                  </a:extLst>
                </p:cNvPr>
                <p:cNvPicPr/>
                <p:nvPr/>
              </p:nvPicPr>
              <p:blipFill>
                <a:blip r:embed="rId14" cstate="print"/>
                <a:stretch>
                  <a:fillRect/>
                </a:stretch>
              </p:blipFill>
              <p:spPr>
                <a:xfrm>
                  <a:off x="2751051" y="8472689"/>
                  <a:ext cx="157949" cy="200177"/>
                </a:xfrm>
                <a:prstGeom prst="rect">
                  <a:avLst/>
                </a:prstGeom>
              </p:spPr>
            </p:pic>
            <p:sp>
              <p:nvSpPr>
                <p:cNvPr id="104" name="object 89">
                  <a:extLst>
                    <a:ext uri="{FF2B5EF4-FFF2-40B4-BE49-F238E27FC236}">
                      <a16:creationId xmlns:a16="http://schemas.microsoft.com/office/drawing/2014/main" id="{0C664903-1526-4188-9469-9DA2C1794A63}"/>
                    </a:ext>
                  </a:extLst>
                </p:cNvPr>
                <p:cNvSpPr/>
                <p:nvPr/>
              </p:nvSpPr>
              <p:spPr>
                <a:xfrm>
                  <a:off x="3025216" y="8401062"/>
                  <a:ext cx="558165" cy="341630"/>
                </a:xfrm>
                <a:custGeom>
                  <a:avLst/>
                  <a:gdLst/>
                  <a:ahLst/>
                  <a:cxnLst/>
                  <a:rect l="l" t="t" r="r" b="b"/>
                  <a:pathLst>
                    <a:path w="558164" h="341629">
                      <a:moveTo>
                        <a:pt x="176733" y="12"/>
                      </a:moveTo>
                      <a:lnTo>
                        <a:pt x="144551" y="12"/>
                      </a:lnTo>
                      <a:lnTo>
                        <a:pt x="144551" y="171716"/>
                      </a:lnTo>
                      <a:lnTo>
                        <a:pt x="140550" y="201193"/>
                      </a:lnTo>
                      <a:lnTo>
                        <a:pt x="129222" y="223786"/>
                      </a:lnTo>
                      <a:lnTo>
                        <a:pt x="111671" y="238252"/>
                      </a:lnTo>
                      <a:lnTo>
                        <a:pt x="88925" y="243344"/>
                      </a:lnTo>
                      <a:lnTo>
                        <a:pt x="65773" y="238328"/>
                      </a:lnTo>
                      <a:lnTo>
                        <a:pt x="48196" y="224002"/>
                      </a:lnTo>
                      <a:lnTo>
                        <a:pt x="37033" y="201434"/>
                      </a:lnTo>
                      <a:lnTo>
                        <a:pt x="33121" y="171716"/>
                      </a:lnTo>
                      <a:lnTo>
                        <a:pt x="37033" y="142087"/>
                      </a:lnTo>
                      <a:lnTo>
                        <a:pt x="48196" y="119519"/>
                      </a:lnTo>
                      <a:lnTo>
                        <a:pt x="65773" y="105143"/>
                      </a:lnTo>
                      <a:lnTo>
                        <a:pt x="88925" y="100088"/>
                      </a:lnTo>
                      <a:lnTo>
                        <a:pt x="111671" y="105219"/>
                      </a:lnTo>
                      <a:lnTo>
                        <a:pt x="129222" y="119722"/>
                      </a:lnTo>
                      <a:lnTo>
                        <a:pt x="140550" y="142328"/>
                      </a:lnTo>
                      <a:lnTo>
                        <a:pt x="144551" y="171716"/>
                      </a:lnTo>
                      <a:lnTo>
                        <a:pt x="144551" y="12"/>
                      </a:lnTo>
                      <a:lnTo>
                        <a:pt x="144373" y="12"/>
                      </a:lnTo>
                      <a:lnTo>
                        <a:pt x="144373" y="106426"/>
                      </a:lnTo>
                      <a:lnTo>
                        <a:pt x="143624" y="106426"/>
                      </a:lnTo>
                      <a:lnTo>
                        <a:pt x="101739" y="74091"/>
                      </a:lnTo>
                      <a:lnTo>
                        <a:pt x="82042" y="71628"/>
                      </a:lnTo>
                      <a:lnTo>
                        <a:pt x="48666" y="78740"/>
                      </a:lnTo>
                      <a:lnTo>
                        <a:pt x="22745" y="98933"/>
                      </a:lnTo>
                      <a:lnTo>
                        <a:pt x="5969" y="130492"/>
                      </a:lnTo>
                      <a:lnTo>
                        <a:pt x="0" y="171716"/>
                      </a:lnTo>
                      <a:lnTo>
                        <a:pt x="6007" y="212953"/>
                      </a:lnTo>
                      <a:lnTo>
                        <a:pt x="22910" y="244513"/>
                      </a:lnTo>
                      <a:lnTo>
                        <a:pt x="49060" y="264706"/>
                      </a:lnTo>
                      <a:lnTo>
                        <a:pt x="82791" y="271805"/>
                      </a:lnTo>
                      <a:lnTo>
                        <a:pt x="102577" y="269303"/>
                      </a:lnTo>
                      <a:lnTo>
                        <a:pt x="119837" y="262140"/>
                      </a:lnTo>
                      <a:lnTo>
                        <a:pt x="134200" y="250774"/>
                      </a:lnTo>
                      <a:lnTo>
                        <a:pt x="139674" y="243344"/>
                      </a:lnTo>
                      <a:lnTo>
                        <a:pt x="145300" y="235712"/>
                      </a:lnTo>
                      <a:lnTo>
                        <a:pt x="145859" y="235712"/>
                      </a:lnTo>
                      <a:lnTo>
                        <a:pt x="145859" y="268452"/>
                      </a:lnTo>
                      <a:lnTo>
                        <a:pt x="176733" y="268452"/>
                      </a:lnTo>
                      <a:lnTo>
                        <a:pt x="176733" y="235712"/>
                      </a:lnTo>
                      <a:lnTo>
                        <a:pt x="176733" y="106426"/>
                      </a:lnTo>
                      <a:lnTo>
                        <a:pt x="176733" y="12"/>
                      </a:lnTo>
                      <a:close/>
                    </a:path>
                    <a:path w="558164" h="341629">
                      <a:moveTo>
                        <a:pt x="259562" y="74980"/>
                      </a:moveTo>
                      <a:lnTo>
                        <a:pt x="227203" y="74980"/>
                      </a:lnTo>
                      <a:lnTo>
                        <a:pt x="227203" y="268452"/>
                      </a:lnTo>
                      <a:lnTo>
                        <a:pt x="259562" y="268452"/>
                      </a:lnTo>
                      <a:lnTo>
                        <a:pt x="259562" y="74980"/>
                      </a:lnTo>
                      <a:close/>
                    </a:path>
                    <a:path w="558164" h="341629">
                      <a:moveTo>
                        <a:pt x="263652" y="20281"/>
                      </a:moveTo>
                      <a:lnTo>
                        <a:pt x="262089" y="12331"/>
                      </a:lnTo>
                      <a:lnTo>
                        <a:pt x="257771" y="5892"/>
                      </a:lnTo>
                      <a:lnTo>
                        <a:pt x="251345" y="1574"/>
                      </a:lnTo>
                      <a:lnTo>
                        <a:pt x="243382" y="0"/>
                      </a:lnTo>
                      <a:lnTo>
                        <a:pt x="235508" y="1574"/>
                      </a:lnTo>
                      <a:lnTo>
                        <a:pt x="229057" y="5892"/>
                      </a:lnTo>
                      <a:lnTo>
                        <a:pt x="224701" y="12331"/>
                      </a:lnTo>
                      <a:lnTo>
                        <a:pt x="223113" y="20281"/>
                      </a:lnTo>
                      <a:lnTo>
                        <a:pt x="224701" y="28168"/>
                      </a:lnTo>
                      <a:lnTo>
                        <a:pt x="229057" y="34620"/>
                      </a:lnTo>
                      <a:lnTo>
                        <a:pt x="235508" y="38976"/>
                      </a:lnTo>
                      <a:lnTo>
                        <a:pt x="243382" y="40563"/>
                      </a:lnTo>
                      <a:lnTo>
                        <a:pt x="251345" y="38976"/>
                      </a:lnTo>
                      <a:lnTo>
                        <a:pt x="257771" y="34620"/>
                      </a:lnTo>
                      <a:lnTo>
                        <a:pt x="262089" y="28168"/>
                      </a:lnTo>
                      <a:lnTo>
                        <a:pt x="263652" y="20281"/>
                      </a:lnTo>
                      <a:close/>
                    </a:path>
                    <a:path w="558164" h="341629">
                      <a:moveTo>
                        <a:pt x="472401" y="74993"/>
                      </a:moveTo>
                      <a:lnTo>
                        <a:pt x="441515" y="74993"/>
                      </a:lnTo>
                      <a:lnTo>
                        <a:pt x="441515" y="107543"/>
                      </a:lnTo>
                      <a:lnTo>
                        <a:pt x="440956" y="107543"/>
                      </a:lnTo>
                      <a:lnTo>
                        <a:pt x="440029" y="106324"/>
                      </a:lnTo>
                      <a:lnTo>
                        <a:pt x="440029" y="170980"/>
                      </a:lnTo>
                      <a:lnTo>
                        <a:pt x="435991" y="199961"/>
                      </a:lnTo>
                      <a:lnTo>
                        <a:pt x="424561" y="222211"/>
                      </a:lnTo>
                      <a:lnTo>
                        <a:pt x="406831" y="236461"/>
                      </a:lnTo>
                      <a:lnTo>
                        <a:pt x="383844" y="241490"/>
                      </a:lnTo>
                      <a:lnTo>
                        <a:pt x="361188" y="236562"/>
                      </a:lnTo>
                      <a:lnTo>
                        <a:pt x="343827" y="222478"/>
                      </a:lnTo>
                      <a:lnTo>
                        <a:pt x="332701" y="200279"/>
                      </a:lnTo>
                      <a:lnTo>
                        <a:pt x="328777" y="170980"/>
                      </a:lnTo>
                      <a:lnTo>
                        <a:pt x="332701" y="141617"/>
                      </a:lnTo>
                      <a:lnTo>
                        <a:pt x="343827" y="119278"/>
                      </a:lnTo>
                      <a:lnTo>
                        <a:pt x="361188" y="105079"/>
                      </a:lnTo>
                      <a:lnTo>
                        <a:pt x="383844" y="100101"/>
                      </a:lnTo>
                      <a:lnTo>
                        <a:pt x="406831" y="105181"/>
                      </a:lnTo>
                      <a:lnTo>
                        <a:pt x="424561" y="119557"/>
                      </a:lnTo>
                      <a:lnTo>
                        <a:pt x="435991" y="141935"/>
                      </a:lnTo>
                      <a:lnTo>
                        <a:pt x="440029" y="170980"/>
                      </a:lnTo>
                      <a:lnTo>
                        <a:pt x="440029" y="106324"/>
                      </a:lnTo>
                      <a:lnTo>
                        <a:pt x="397637" y="74079"/>
                      </a:lnTo>
                      <a:lnTo>
                        <a:pt x="378079" y="71640"/>
                      </a:lnTo>
                      <a:lnTo>
                        <a:pt x="344093" y="78625"/>
                      </a:lnTo>
                      <a:lnTo>
                        <a:pt x="318109" y="98564"/>
                      </a:lnTo>
                      <a:lnTo>
                        <a:pt x="301510" y="129870"/>
                      </a:lnTo>
                      <a:lnTo>
                        <a:pt x="295668" y="170980"/>
                      </a:lnTo>
                      <a:lnTo>
                        <a:pt x="301498" y="211797"/>
                      </a:lnTo>
                      <a:lnTo>
                        <a:pt x="318008" y="243001"/>
                      </a:lnTo>
                      <a:lnTo>
                        <a:pt x="343776" y="262928"/>
                      </a:lnTo>
                      <a:lnTo>
                        <a:pt x="377329" y="269951"/>
                      </a:lnTo>
                      <a:lnTo>
                        <a:pt x="396798" y="267462"/>
                      </a:lnTo>
                      <a:lnTo>
                        <a:pt x="414032" y="260438"/>
                      </a:lnTo>
                      <a:lnTo>
                        <a:pt x="428396" y="249466"/>
                      </a:lnTo>
                      <a:lnTo>
                        <a:pt x="434467" y="241490"/>
                      </a:lnTo>
                      <a:lnTo>
                        <a:pt x="439280" y="235165"/>
                      </a:lnTo>
                      <a:lnTo>
                        <a:pt x="440029" y="235165"/>
                      </a:lnTo>
                      <a:lnTo>
                        <a:pt x="440029" y="265671"/>
                      </a:lnTo>
                      <a:lnTo>
                        <a:pt x="436333" y="285356"/>
                      </a:lnTo>
                      <a:lnTo>
                        <a:pt x="425704" y="300570"/>
                      </a:lnTo>
                      <a:lnTo>
                        <a:pt x="408787" y="310375"/>
                      </a:lnTo>
                      <a:lnTo>
                        <a:pt x="386257" y="313855"/>
                      </a:lnTo>
                      <a:lnTo>
                        <a:pt x="369189" y="311746"/>
                      </a:lnTo>
                      <a:lnTo>
                        <a:pt x="354723" y="305777"/>
                      </a:lnTo>
                      <a:lnTo>
                        <a:pt x="343623" y="296506"/>
                      </a:lnTo>
                      <a:lnTo>
                        <a:pt x="336588" y="284467"/>
                      </a:lnTo>
                      <a:lnTo>
                        <a:pt x="303288" y="284467"/>
                      </a:lnTo>
                      <a:lnTo>
                        <a:pt x="312331" y="307251"/>
                      </a:lnTo>
                      <a:lnTo>
                        <a:pt x="330174" y="325272"/>
                      </a:lnTo>
                      <a:lnTo>
                        <a:pt x="354990" y="337121"/>
                      </a:lnTo>
                      <a:lnTo>
                        <a:pt x="384962" y="341388"/>
                      </a:lnTo>
                      <a:lnTo>
                        <a:pt x="421144" y="335864"/>
                      </a:lnTo>
                      <a:lnTo>
                        <a:pt x="448703" y="320268"/>
                      </a:lnTo>
                      <a:lnTo>
                        <a:pt x="453351" y="313855"/>
                      </a:lnTo>
                      <a:lnTo>
                        <a:pt x="466255" y="296024"/>
                      </a:lnTo>
                      <a:lnTo>
                        <a:pt x="472401" y="264553"/>
                      </a:lnTo>
                      <a:lnTo>
                        <a:pt x="472401" y="235165"/>
                      </a:lnTo>
                      <a:lnTo>
                        <a:pt x="472401" y="107543"/>
                      </a:lnTo>
                      <a:lnTo>
                        <a:pt x="472401" y="74993"/>
                      </a:lnTo>
                      <a:close/>
                    </a:path>
                    <a:path w="558164" h="341629">
                      <a:moveTo>
                        <a:pt x="553504" y="74980"/>
                      </a:moveTo>
                      <a:lnTo>
                        <a:pt x="521144" y="74980"/>
                      </a:lnTo>
                      <a:lnTo>
                        <a:pt x="521144" y="268452"/>
                      </a:lnTo>
                      <a:lnTo>
                        <a:pt x="553504" y="268452"/>
                      </a:lnTo>
                      <a:lnTo>
                        <a:pt x="553504" y="74980"/>
                      </a:lnTo>
                      <a:close/>
                    </a:path>
                    <a:path w="558164" h="341629">
                      <a:moveTo>
                        <a:pt x="557606" y="20281"/>
                      </a:moveTo>
                      <a:lnTo>
                        <a:pt x="556031" y="12331"/>
                      </a:lnTo>
                      <a:lnTo>
                        <a:pt x="551713" y="5892"/>
                      </a:lnTo>
                      <a:lnTo>
                        <a:pt x="545287" y="1574"/>
                      </a:lnTo>
                      <a:lnTo>
                        <a:pt x="537337" y="0"/>
                      </a:lnTo>
                      <a:lnTo>
                        <a:pt x="529450" y="1574"/>
                      </a:lnTo>
                      <a:lnTo>
                        <a:pt x="522998" y="5892"/>
                      </a:lnTo>
                      <a:lnTo>
                        <a:pt x="518642" y="12331"/>
                      </a:lnTo>
                      <a:lnTo>
                        <a:pt x="517055" y="20281"/>
                      </a:lnTo>
                      <a:lnTo>
                        <a:pt x="518642" y="28168"/>
                      </a:lnTo>
                      <a:lnTo>
                        <a:pt x="522998" y="34620"/>
                      </a:lnTo>
                      <a:lnTo>
                        <a:pt x="529450" y="38976"/>
                      </a:lnTo>
                      <a:lnTo>
                        <a:pt x="537337" y="40563"/>
                      </a:lnTo>
                      <a:lnTo>
                        <a:pt x="545287" y="38976"/>
                      </a:lnTo>
                      <a:lnTo>
                        <a:pt x="551713" y="34620"/>
                      </a:lnTo>
                      <a:lnTo>
                        <a:pt x="556031" y="28168"/>
                      </a:lnTo>
                      <a:lnTo>
                        <a:pt x="557606" y="20281"/>
                      </a:lnTo>
                      <a:close/>
                    </a:path>
                  </a:pathLst>
                </a:custGeom>
                <a:solidFill>
                  <a:srgbClr val="000000"/>
                </a:solidFill>
              </p:spPr>
              <p:txBody>
                <a:bodyPr wrap="square" lIns="0" tIns="0" rIns="0" bIns="0" rtlCol="0"/>
                <a:lstStyle/>
                <a:p>
                  <a:endParaRPr/>
                </a:p>
              </p:txBody>
            </p:sp>
            <p:pic>
              <p:nvPicPr>
                <p:cNvPr id="105" name="object 90">
                  <a:extLst>
                    <a:ext uri="{FF2B5EF4-FFF2-40B4-BE49-F238E27FC236}">
                      <a16:creationId xmlns:a16="http://schemas.microsoft.com/office/drawing/2014/main" id="{15423943-B0D8-4ED0-9EE2-3429CFCE25D4}"/>
                    </a:ext>
                  </a:extLst>
                </p:cNvPr>
                <p:cNvPicPr/>
                <p:nvPr/>
              </p:nvPicPr>
              <p:blipFill>
                <a:blip r:embed="rId11" cstate="print"/>
                <a:stretch>
                  <a:fillRect/>
                </a:stretch>
              </p:blipFill>
              <p:spPr>
                <a:xfrm>
                  <a:off x="3605893" y="8429345"/>
                  <a:ext cx="98793" cy="241655"/>
                </a:xfrm>
                <a:prstGeom prst="rect">
                  <a:avLst/>
                </a:prstGeom>
              </p:spPr>
            </p:pic>
            <p:pic>
              <p:nvPicPr>
                <p:cNvPr id="106" name="object 91">
                  <a:extLst>
                    <a:ext uri="{FF2B5EF4-FFF2-40B4-BE49-F238E27FC236}">
                      <a16:creationId xmlns:a16="http://schemas.microsoft.com/office/drawing/2014/main" id="{656268DC-C3BA-4EE5-A5FE-F4367B4EC937}"/>
                    </a:ext>
                  </a:extLst>
                </p:cNvPr>
                <p:cNvPicPr/>
                <p:nvPr/>
              </p:nvPicPr>
              <p:blipFill>
                <a:blip r:embed="rId14" cstate="print"/>
                <a:stretch>
                  <a:fillRect/>
                </a:stretch>
              </p:blipFill>
              <p:spPr>
                <a:xfrm>
                  <a:off x="3734038" y="8472689"/>
                  <a:ext cx="157949" cy="200177"/>
                </a:xfrm>
                <a:prstGeom prst="rect">
                  <a:avLst/>
                </a:prstGeom>
              </p:spPr>
            </p:pic>
            <p:sp>
              <p:nvSpPr>
                <p:cNvPr id="107" name="object 92">
                  <a:extLst>
                    <a:ext uri="{FF2B5EF4-FFF2-40B4-BE49-F238E27FC236}">
                      <a16:creationId xmlns:a16="http://schemas.microsoft.com/office/drawing/2014/main" id="{06FBC3F5-34F3-4B71-87EA-6A8BA3347363}"/>
                    </a:ext>
                  </a:extLst>
                </p:cNvPr>
                <p:cNvSpPr/>
                <p:nvPr/>
              </p:nvSpPr>
              <p:spPr>
                <a:xfrm>
                  <a:off x="3939362" y="8399589"/>
                  <a:ext cx="314960" cy="270510"/>
                </a:xfrm>
                <a:custGeom>
                  <a:avLst/>
                  <a:gdLst/>
                  <a:ahLst/>
                  <a:cxnLst/>
                  <a:rect l="l" t="t" r="r" b="b"/>
                  <a:pathLst>
                    <a:path w="314960" h="270509">
                      <a:moveTo>
                        <a:pt x="32359" y="1473"/>
                      </a:moveTo>
                      <a:lnTo>
                        <a:pt x="0" y="1473"/>
                      </a:lnTo>
                      <a:lnTo>
                        <a:pt x="0" y="269925"/>
                      </a:lnTo>
                      <a:lnTo>
                        <a:pt x="32359" y="269925"/>
                      </a:lnTo>
                      <a:lnTo>
                        <a:pt x="32359" y="1473"/>
                      </a:lnTo>
                      <a:close/>
                    </a:path>
                    <a:path w="314960" h="270509">
                      <a:moveTo>
                        <a:pt x="241134" y="1485"/>
                      </a:moveTo>
                      <a:lnTo>
                        <a:pt x="236474" y="749"/>
                      </a:lnTo>
                      <a:lnTo>
                        <a:pt x="228663" y="0"/>
                      </a:lnTo>
                      <a:lnTo>
                        <a:pt x="221411" y="0"/>
                      </a:lnTo>
                      <a:lnTo>
                        <a:pt x="198056" y="3340"/>
                      </a:lnTo>
                      <a:lnTo>
                        <a:pt x="181495" y="13487"/>
                      </a:lnTo>
                      <a:lnTo>
                        <a:pt x="171640" y="30607"/>
                      </a:lnTo>
                      <a:lnTo>
                        <a:pt x="168389" y="54876"/>
                      </a:lnTo>
                      <a:lnTo>
                        <a:pt x="168389" y="76466"/>
                      </a:lnTo>
                      <a:lnTo>
                        <a:pt x="141414" y="76466"/>
                      </a:lnTo>
                      <a:lnTo>
                        <a:pt x="141414" y="103060"/>
                      </a:lnTo>
                      <a:lnTo>
                        <a:pt x="168389" y="103060"/>
                      </a:lnTo>
                      <a:lnTo>
                        <a:pt x="168389" y="269938"/>
                      </a:lnTo>
                      <a:lnTo>
                        <a:pt x="200761" y="269938"/>
                      </a:lnTo>
                      <a:lnTo>
                        <a:pt x="200761" y="103060"/>
                      </a:lnTo>
                      <a:lnTo>
                        <a:pt x="240195" y="103060"/>
                      </a:lnTo>
                      <a:lnTo>
                        <a:pt x="240195" y="76466"/>
                      </a:lnTo>
                      <a:lnTo>
                        <a:pt x="200571" y="76466"/>
                      </a:lnTo>
                      <a:lnTo>
                        <a:pt x="200571" y="55067"/>
                      </a:lnTo>
                      <a:lnTo>
                        <a:pt x="202145" y="42532"/>
                      </a:lnTo>
                      <a:lnTo>
                        <a:pt x="206933" y="33642"/>
                      </a:lnTo>
                      <a:lnTo>
                        <a:pt x="215011" y="28359"/>
                      </a:lnTo>
                      <a:lnTo>
                        <a:pt x="226428" y="26606"/>
                      </a:lnTo>
                      <a:lnTo>
                        <a:pt x="231825" y="26606"/>
                      </a:lnTo>
                      <a:lnTo>
                        <a:pt x="241134" y="27724"/>
                      </a:lnTo>
                      <a:lnTo>
                        <a:pt x="241134" y="1485"/>
                      </a:lnTo>
                      <a:close/>
                    </a:path>
                    <a:path w="314960" h="270509">
                      <a:moveTo>
                        <a:pt x="310502" y="76454"/>
                      </a:moveTo>
                      <a:lnTo>
                        <a:pt x="278142" y="76454"/>
                      </a:lnTo>
                      <a:lnTo>
                        <a:pt x="278142" y="269925"/>
                      </a:lnTo>
                      <a:lnTo>
                        <a:pt x="310502" y="269925"/>
                      </a:lnTo>
                      <a:lnTo>
                        <a:pt x="310502" y="76454"/>
                      </a:lnTo>
                      <a:close/>
                    </a:path>
                    <a:path w="314960" h="270509">
                      <a:moveTo>
                        <a:pt x="314604" y="21755"/>
                      </a:moveTo>
                      <a:lnTo>
                        <a:pt x="313029" y="13804"/>
                      </a:lnTo>
                      <a:lnTo>
                        <a:pt x="308711" y="7366"/>
                      </a:lnTo>
                      <a:lnTo>
                        <a:pt x="302272" y="3048"/>
                      </a:lnTo>
                      <a:lnTo>
                        <a:pt x="294322" y="1473"/>
                      </a:lnTo>
                      <a:lnTo>
                        <a:pt x="286435" y="3048"/>
                      </a:lnTo>
                      <a:lnTo>
                        <a:pt x="279984" y="7366"/>
                      </a:lnTo>
                      <a:lnTo>
                        <a:pt x="275628" y="13804"/>
                      </a:lnTo>
                      <a:lnTo>
                        <a:pt x="274040" y="21755"/>
                      </a:lnTo>
                      <a:lnTo>
                        <a:pt x="275628" y="29641"/>
                      </a:lnTo>
                      <a:lnTo>
                        <a:pt x="279984" y="36093"/>
                      </a:lnTo>
                      <a:lnTo>
                        <a:pt x="286435" y="40449"/>
                      </a:lnTo>
                      <a:lnTo>
                        <a:pt x="294322" y="42037"/>
                      </a:lnTo>
                      <a:lnTo>
                        <a:pt x="302272" y="40449"/>
                      </a:lnTo>
                      <a:lnTo>
                        <a:pt x="308711" y="36093"/>
                      </a:lnTo>
                      <a:lnTo>
                        <a:pt x="313029" y="29641"/>
                      </a:lnTo>
                      <a:lnTo>
                        <a:pt x="314604" y="21755"/>
                      </a:lnTo>
                      <a:close/>
                    </a:path>
                  </a:pathLst>
                </a:custGeom>
                <a:solidFill>
                  <a:srgbClr val="000000"/>
                </a:solidFill>
              </p:spPr>
              <p:txBody>
                <a:bodyPr wrap="square" lIns="0" tIns="0" rIns="0" bIns="0" rtlCol="0"/>
                <a:lstStyle/>
                <a:p>
                  <a:endParaRPr/>
                </a:p>
              </p:txBody>
            </p:sp>
            <p:pic>
              <p:nvPicPr>
                <p:cNvPr id="108" name="object 93">
                  <a:extLst>
                    <a:ext uri="{FF2B5EF4-FFF2-40B4-BE49-F238E27FC236}">
                      <a16:creationId xmlns:a16="http://schemas.microsoft.com/office/drawing/2014/main" id="{79DCB5CF-91C9-40DE-9B22-602E89CBF95C}"/>
                    </a:ext>
                  </a:extLst>
                </p:cNvPr>
                <p:cNvPicPr/>
                <p:nvPr/>
              </p:nvPicPr>
              <p:blipFill>
                <a:blip r:embed="rId11" cstate="print"/>
                <a:stretch>
                  <a:fillRect/>
                </a:stretch>
              </p:blipFill>
              <p:spPr>
                <a:xfrm>
                  <a:off x="4277032" y="8429345"/>
                  <a:ext cx="98793" cy="241655"/>
                </a:xfrm>
                <a:prstGeom prst="rect">
                  <a:avLst/>
                </a:prstGeom>
              </p:spPr>
            </p:pic>
            <p:pic>
              <p:nvPicPr>
                <p:cNvPr id="109" name="object 94">
                  <a:extLst>
                    <a:ext uri="{FF2B5EF4-FFF2-40B4-BE49-F238E27FC236}">
                      <a16:creationId xmlns:a16="http://schemas.microsoft.com/office/drawing/2014/main" id="{1ADDDF09-42F7-4880-924E-36E43A7192F1}"/>
                    </a:ext>
                  </a:extLst>
                </p:cNvPr>
                <p:cNvPicPr/>
                <p:nvPr/>
              </p:nvPicPr>
              <p:blipFill>
                <a:blip r:embed="rId4" cstate="print"/>
                <a:stretch>
                  <a:fillRect/>
                </a:stretch>
              </p:blipFill>
              <p:spPr>
                <a:xfrm>
                  <a:off x="4412994" y="8472692"/>
                  <a:ext cx="159613" cy="196824"/>
                </a:xfrm>
                <a:prstGeom prst="rect">
                  <a:avLst/>
                </a:prstGeom>
              </p:spPr>
            </p:pic>
            <p:pic>
              <p:nvPicPr>
                <p:cNvPr id="110" name="object 95">
                  <a:extLst>
                    <a:ext uri="{FF2B5EF4-FFF2-40B4-BE49-F238E27FC236}">
                      <a16:creationId xmlns:a16="http://schemas.microsoft.com/office/drawing/2014/main" id="{F142C9E5-23BA-4C53-93CB-A4342E18D543}"/>
                    </a:ext>
                  </a:extLst>
                </p:cNvPr>
                <p:cNvPicPr/>
                <p:nvPr/>
              </p:nvPicPr>
              <p:blipFill>
                <a:blip r:embed="rId13" cstate="print"/>
                <a:stretch>
                  <a:fillRect/>
                </a:stretch>
              </p:blipFill>
              <p:spPr>
                <a:xfrm>
                  <a:off x="4609064" y="8472690"/>
                  <a:ext cx="172072" cy="200177"/>
                </a:xfrm>
                <a:prstGeom prst="rect">
                  <a:avLst/>
                </a:prstGeom>
              </p:spPr>
            </p:pic>
            <p:pic>
              <p:nvPicPr>
                <p:cNvPr id="111" name="object 96">
                  <a:extLst>
                    <a:ext uri="{FF2B5EF4-FFF2-40B4-BE49-F238E27FC236}">
                      <a16:creationId xmlns:a16="http://schemas.microsoft.com/office/drawing/2014/main" id="{3668854E-8833-4BA4-9EDE-222665060B2B}"/>
                    </a:ext>
                  </a:extLst>
                </p:cNvPr>
                <p:cNvPicPr/>
                <p:nvPr/>
              </p:nvPicPr>
              <p:blipFill>
                <a:blip r:embed="rId6" cstate="print"/>
                <a:stretch>
                  <a:fillRect/>
                </a:stretch>
              </p:blipFill>
              <p:spPr>
                <a:xfrm>
                  <a:off x="4809827" y="8472689"/>
                  <a:ext cx="152361" cy="200177"/>
                </a:xfrm>
                <a:prstGeom prst="rect">
                  <a:avLst/>
                </a:prstGeom>
              </p:spPr>
            </p:pic>
            <p:pic>
              <p:nvPicPr>
                <p:cNvPr id="112" name="object 97">
                  <a:extLst>
                    <a:ext uri="{FF2B5EF4-FFF2-40B4-BE49-F238E27FC236}">
                      <a16:creationId xmlns:a16="http://schemas.microsoft.com/office/drawing/2014/main" id="{6C20DA32-1B0B-4C53-8CAC-A21BE0A827CC}"/>
                    </a:ext>
                  </a:extLst>
                </p:cNvPr>
                <p:cNvPicPr/>
                <p:nvPr/>
              </p:nvPicPr>
              <p:blipFill>
                <a:blip r:embed="rId6" cstate="print"/>
                <a:stretch>
                  <a:fillRect/>
                </a:stretch>
              </p:blipFill>
              <p:spPr>
                <a:xfrm>
                  <a:off x="4991374" y="8472689"/>
                  <a:ext cx="152361" cy="200177"/>
                </a:xfrm>
                <a:prstGeom prst="rect">
                  <a:avLst/>
                </a:prstGeom>
              </p:spPr>
            </p:pic>
            <p:pic>
              <p:nvPicPr>
                <p:cNvPr id="113" name="object 98">
                  <a:extLst>
                    <a:ext uri="{FF2B5EF4-FFF2-40B4-BE49-F238E27FC236}">
                      <a16:creationId xmlns:a16="http://schemas.microsoft.com/office/drawing/2014/main" id="{AEB5CF09-60BD-441C-ABB5-E1B23701E0C6}"/>
                    </a:ext>
                  </a:extLst>
                </p:cNvPr>
                <p:cNvPicPr/>
                <p:nvPr/>
              </p:nvPicPr>
              <p:blipFill>
                <a:blip r:embed="rId8" cstate="print"/>
                <a:stretch>
                  <a:fillRect/>
                </a:stretch>
              </p:blipFill>
              <p:spPr>
                <a:xfrm>
                  <a:off x="883814" y="8962745"/>
                  <a:ext cx="98793" cy="241655"/>
                </a:xfrm>
                <a:prstGeom prst="rect">
                  <a:avLst/>
                </a:prstGeom>
              </p:spPr>
            </p:pic>
            <p:sp>
              <p:nvSpPr>
                <p:cNvPr id="114" name="object 99">
                  <a:extLst>
                    <a:ext uri="{FF2B5EF4-FFF2-40B4-BE49-F238E27FC236}">
                      <a16:creationId xmlns:a16="http://schemas.microsoft.com/office/drawing/2014/main" id="{F6C79AAD-31B5-4602-937A-D3E6F420E46E}"/>
                    </a:ext>
                  </a:extLst>
                </p:cNvPr>
                <p:cNvSpPr/>
                <p:nvPr/>
              </p:nvSpPr>
              <p:spPr>
                <a:xfrm>
                  <a:off x="1021452" y="8934465"/>
                  <a:ext cx="163195" cy="268605"/>
                </a:xfrm>
                <a:custGeom>
                  <a:avLst/>
                  <a:gdLst/>
                  <a:ahLst/>
                  <a:cxnLst/>
                  <a:rect l="l" t="t" r="r" b="b"/>
                  <a:pathLst>
                    <a:path w="163194" h="268604">
                      <a:moveTo>
                        <a:pt x="32372" y="0"/>
                      </a:moveTo>
                      <a:lnTo>
                        <a:pt x="0" y="0"/>
                      </a:lnTo>
                      <a:lnTo>
                        <a:pt x="0" y="268452"/>
                      </a:lnTo>
                      <a:lnTo>
                        <a:pt x="32372" y="268452"/>
                      </a:lnTo>
                      <a:lnTo>
                        <a:pt x="32372" y="155714"/>
                      </a:lnTo>
                      <a:lnTo>
                        <a:pt x="35984" y="132924"/>
                      </a:lnTo>
                      <a:lnTo>
                        <a:pt x="46345" y="115438"/>
                      </a:lnTo>
                      <a:lnTo>
                        <a:pt x="62740" y="104231"/>
                      </a:lnTo>
                      <a:lnTo>
                        <a:pt x="84455" y="100279"/>
                      </a:lnTo>
                      <a:lnTo>
                        <a:pt x="104401" y="103636"/>
                      </a:lnTo>
                      <a:lnTo>
                        <a:pt x="118713" y="113323"/>
                      </a:lnTo>
                      <a:lnTo>
                        <a:pt x="127338" y="128766"/>
                      </a:lnTo>
                      <a:lnTo>
                        <a:pt x="130225" y="149390"/>
                      </a:lnTo>
                      <a:lnTo>
                        <a:pt x="130225" y="268452"/>
                      </a:lnTo>
                      <a:lnTo>
                        <a:pt x="162598" y="268452"/>
                      </a:lnTo>
                      <a:lnTo>
                        <a:pt x="162598" y="143433"/>
                      </a:lnTo>
                      <a:lnTo>
                        <a:pt x="157922" y="114008"/>
                      </a:lnTo>
                      <a:lnTo>
                        <a:pt x="144456" y="91347"/>
                      </a:lnTo>
                      <a:lnTo>
                        <a:pt x="123036" y="76779"/>
                      </a:lnTo>
                      <a:lnTo>
                        <a:pt x="94500" y="71627"/>
                      </a:lnTo>
                      <a:lnTo>
                        <a:pt x="74028" y="73941"/>
                      </a:lnTo>
                      <a:lnTo>
                        <a:pt x="56832" y="80649"/>
                      </a:lnTo>
                      <a:lnTo>
                        <a:pt x="43122" y="91403"/>
                      </a:lnTo>
                      <a:lnTo>
                        <a:pt x="33108" y="105854"/>
                      </a:lnTo>
                      <a:lnTo>
                        <a:pt x="32372" y="105854"/>
                      </a:lnTo>
                      <a:lnTo>
                        <a:pt x="32372" y="0"/>
                      </a:lnTo>
                      <a:close/>
                    </a:path>
                  </a:pathLst>
                </a:custGeom>
                <a:solidFill>
                  <a:srgbClr val="000000"/>
                </a:solidFill>
              </p:spPr>
              <p:txBody>
                <a:bodyPr wrap="square" lIns="0" tIns="0" rIns="0" bIns="0" rtlCol="0"/>
                <a:lstStyle/>
                <a:p>
                  <a:endParaRPr/>
                </a:p>
              </p:txBody>
            </p:sp>
            <p:pic>
              <p:nvPicPr>
                <p:cNvPr id="115" name="object 100">
                  <a:extLst>
                    <a:ext uri="{FF2B5EF4-FFF2-40B4-BE49-F238E27FC236}">
                      <a16:creationId xmlns:a16="http://schemas.microsoft.com/office/drawing/2014/main" id="{78B93540-9F48-49F3-8E17-E39266FD6AF3}"/>
                    </a:ext>
                  </a:extLst>
                </p:cNvPr>
                <p:cNvPicPr/>
                <p:nvPr/>
              </p:nvPicPr>
              <p:blipFill>
                <a:blip r:embed="rId13" cstate="print"/>
                <a:stretch>
                  <a:fillRect/>
                </a:stretch>
              </p:blipFill>
              <p:spPr>
                <a:xfrm>
                  <a:off x="1220608" y="9006090"/>
                  <a:ext cx="172072" cy="200177"/>
                </a:xfrm>
                <a:prstGeom prst="rect">
                  <a:avLst/>
                </a:prstGeom>
              </p:spPr>
            </p:pic>
            <p:pic>
              <p:nvPicPr>
                <p:cNvPr id="116" name="object 101">
                  <a:extLst>
                    <a:ext uri="{FF2B5EF4-FFF2-40B4-BE49-F238E27FC236}">
                      <a16:creationId xmlns:a16="http://schemas.microsoft.com/office/drawing/2014/main" id="{018B91A0-0B72-4704-B59C-0B4629C51ACD}"/>
                    </a:ext>
                  </a:extLst>
                </p:cNvPr>
                <p:cNvPicPr/>
                <p:nvPr/>
              </p:nvPicPr>
              <p:blipFill>
                <a:blip r:embed="rId12" cstate="print"/>
                <a:stretch>
                  <a:fillRect/>
                </a:stretch>
              </p:blipFill>
              <p:spPr>
                <a:xfrm>
                  <a:off x="1429927" y="9006092"/>
                  <a:ext cx="91160" cy="196824"/>
                </a:xfrm>
                <a:prstGeom prst="rect">
                  <a:avLst/>
                </a:prstGeom>
              </p:spPr>
            </p:pic>
            <p:pic>
              <p:nvPicPr>
                <p:cNvPr id="117" name="object 102">
                  <a:extLst>
                    <a:ext uri="{FF2B5EF4-FFF2-40B4-BE49-F238E27FC236}">
                      <a16:creationId xmlns:a16="http://schemas.microsoft.com/office/drawing/2014/main" id="{1579442F-B00B-43AB-AC8C-4B2846A508C1}"/>
                    </a:ext>
                  </a:extLst>
                </p:cNvPr>
                <p:cNvPicPr/>
                <p:nvPr/>
              </p:nvPicPr>
              <p:blipFill>
                <a:blip r:embed="rId14" cstate="print"/>
                <a:stretch>
                  <a:fillRect/>
                </a:stretch>
              </p:blipFill>
              <p:spPr>
                <a:xfrm>
                  <a:off x="1542317" y="9006089"/>
                  <a:ext cx="157949" cy="200177"/>
                </a:xfrm>
                <a:prstGeom prst="rect">
                  <a:avLst/>
                </a:prstGeom>
              </p:spPr>
            </p:pic>
            <p:sp>
              <p:nvSpPr>
                <p:cNvPr id="118" name="object 103">
                  <a:extLst>
                    <a:ext uri="{FF2B5EF4-FFF2-40B4-BE49-F238E27FC236}">
                      <a16:creationId xmlns:a16="http://schemas.microsoft.com/office/drawing/2014/main" id="{094E4B52-6A4E-4C7C-A315-1A92FD8D52E8}"/>
                    </a:ext>
                  </a:extLst>
                </p:cNvPr>
                <p:cNvSpPr/>
                <p:nvPr/>
              </p:nvSpPr>
              <p:spPr>
                <a:xfrm>
                  <a:off x="1745978" y="9006092"/>
                  <a:ext cx="177165" cy="261620"/>
                </a:xfrm>
                <a:custGeom>
                  <a:avLst/>
                  <a:gdLst/>
                  <a:ahLst/>
                  <a:cxnLst/>
                  <a:rect l="l" t="t" r="r" b="b"/>
                  <a:pathLst>
                    <a:path w="177164" h="261620">
                      <a:moveTo>
                        <a:pt x="30695" y="3352"/>
                      </a:moveTo>
                      <a:lnTo>
                        <a:pt x="0" y="3352"/>
                      </a:lnTo>
                      <a:lnTo>
                        <a:pt x="0" y="261378"/>
                      </a:lnTo>
                      <a:lnTo>
                        <a:pt x="32359" y="261378"/>
                      </a:lnTo>
                      <a:lnTo>
                        <a:pt x="32359" y="165379"/>
                      </a:lnTo>
                      <a:lnTo>
                        <a:pt x="63522" y="165379"/>
                      </a:lnTo>
                      <a:lnTo>
                        <a:pt x="47483" y="152085"/>
                      </a:lnTo>
                      <a:lnTo>
                        <a:pt x="36187" y="129486"/>
                      </a:lnTo>
                      <a:lnTo>
                        <a:pt x="32181" y="100088"/>
                      </a:lnTo>
                      <a:lnTo>
                        <a:pt x="36187" y="70765"/>
                      </a:lnTo>
                      <a:lnTo>
                        <a:pt x="47483" y="48158"/>
                      </a:lnTo>
                      <a:lnTo>
                        <a:pt x="61998" y="36093"/>
                      </a:lnTo>
                      <a:lnTo>
                        <a:pt x="30695" y="36093"/>
                      </a:lnTo>
                      <a:lnTo>
                        <a:pt x="30695" y="3352"/>
                      </a:lnTo>
                      <a:close/>
                    </a:path>
                    <a:path w="177164" h="261620">
                      <a:moveTo>
                        <a:pt x="63522" y="165379"/>
                      </a:moveTo>
                      <a:lnTo>
                        <a:pt x="33108" y="165379"/>
                      </a:lnTo>
                      <a:lnTo>
                        <a:pt x="43697" y="179764"/>
                      </a:lnTo>
                      <a:lnTo>
                        <a:pt x="57827" y="190731"/>
                      </a:lnTo>
                      <a:lnTo>
                        <a:pt x="74994" y="197722"/>
                      </a:lnTo>
                      <a:lnTo>
                        <a:pt x="94691" y="200177"/>
                      </a:lnTo>
                      <a:lnTo>
                        <a:pt x="128068" y="193066"/>
                      </a:lnTo>
                      <a:lnTo>
                        <a:pt x="153985" y="172873"/>
                      </a:lnTo>
                      <a:lnTo>
                        <a:pt x="154601" y="171716"/>
                      </a:lnTo>
                      <a:lnTo>
                        <a:pt x="87617" y="171716"/>
                      </a:lnTo>
                      <a:lnTo>
                        <a:pt x="64987" y="166593"/>
                      </a:lnTo>
                      <a:lnTo>
                        <a:pt x="63522" y="165379"/>
                      </a:lnTo>
                      <a:close/>
                    </a:path>
                    <a:path w="177164" h="261620">
                      <a:moveTo>
                        <a:pt x="154447" y="28460"/>
                      </a:moveTo>
                      <a:lnTo>
                        <a:pt x="87617" y="28460"/>
                      </a:lnTo>
                      <a:lnTo>
                        <a:pt x="110886" y="33503"/>
                      </a:lnTo>
                      <a:lnTo>
                        <a:pt x="128520" y="47877"/>
                      </a:lnTo>
                      <a:lnTo>
                        <a:pt x="139702" y="70449"/>
                      </a:lnTo>
                      <a:lnTo>
                        <a:pt x="143611" y="100088"/>
                      </a:lnTo>
                      <a:lnTo>
                        <a:pt x="139702" y="129802"/>
                      </a:lnTo>
                      <a:lnTo>
                        <a:pt x="128520" y="152366"/>
                      </a:lnTo>
                      <a:lnTo>
                        <a:pt x="110886" y="166698"/>
                      </a:lnTo>
                      <a:lnTo>
                        <a:pt x="87617" y="171716"/>
                      </a:lnTo>
                      <a:lnTo>
                        <a:pt x="154601" y="171716"/>
                      </a:lnTo>
                      <a:lnTo>
                        <a:pt x="170766" y="141311"/>
                      </a:lnTo>
                      <a:lnTo>
                        <a:pt x="176733" y="100088"/>
                      </a:lnTo>
                      <a:lnTo>
                        <a:pt x="170730" y="58860"/>
                      </a:lnTo>
                      <a:lnTo>
                        <a:pt x="154447" y="28460"/>
                      </a:lnTo>
                      <a:close/>
                    </a:path>
                    <a:path w="177164" h="261620">
                      <a:moveTo>
                        <a:pt x="93941" y="0"/>
                      </a:moveTo>
                      <a:lnTo>
                        <a:pt x="73998" y="2578"/>
                      </a:lnTo>
                      <a:lnTo>
                        <a:pt x="56619" y="9883"/>
                      </a:lnTo>
                      <a:lnTo>
                        <a:pt x="42274" y="21270"/>
                      </a:lnTo>
                      <a:lnTo>
                        <a:pt x="31432" y="36093"/>
                      </a:lnTo>
                      <a:lnTo>
                        <a:pt x="61998" y="36093"/>
                      </a:lnTo>
                      <a:lnTo>
                        <a:pt x="64987" y="33608"/>
                      </a:lnTo>
                      <a:lnTo>
                        <a:pt x="87617" y="28460"/>
                      </a:lnTo>
                      <a:lnTo>
                        <a:pt x="154447" y="28460"/>
                      </a:lnTo>
                      <a:lnTo>
                        <a:pt x="153825" y="27298"/>
                      </a:lnTo>
                      <a:lnTo>
                        <a:pt x="127677" y="7109"/>
                      </a:lnTo>
                      <a:lnTo>
                        <a:pt x="93941" y="0"/>
                      </a:lnTo>
                      <a:close/>
                    </a:path>
                  </a:pathLst>
                </a:custGeom>
                <a:solidFill>
                  <a:srgbClr val="000000"/>
                </a:solidFill>
              </p:spPr>
              <p:txBody>
                <a:bodyPr wrap="square" lIns="0" tIns="0" rIns="0" bIns="0" rtlCol="0"/>
                <a:lstStyle/>
                <a:p>
                  <a:endParaRPr/>
                </a:p>
              </p:txBody>
            </p:sp>
            <p:pic>
              <p:nvPicPr>
                <p:cNvPr id="119" name="object 104">
                  <a:extLst>
                    <a:ext uri="{FF2B5EF4-FFF2-40B4-BE49-F238E27FC236}">
                      <a16:creationId xmlns:a16="http://schemas.microsoft.com/office/drawing/2014/main" id="{FDECB0DD-8A9E-496E-89F0-2358BA702E12}"/>
                    </a:ext>
                  </a:extLst>
                </p:cNvPr>
                <p:cNvPicPr/>
                <p:nvPr/>
              </p:nvPicPr>
              <p:blipFill>
                <a:blip r:embed="rId3" cstate="print"/>
                <a:stretch>
                  <a:fillRect/>
                </a:stretch>
              </p:blipFill>
              <p:spPr>
                <a:xfrm>
                  <a:off x="1950802" y="9006090"/>
                  <a:ext cx="172072" cy="200177"/>
                </a:xfrm>
                <a:prstGeom prst="rect">
                  <a:avLst/>
                </a:prstGeom>
              </p:spPr>
            </p:pic>
            <p:pic>
              <p:nvPicPr>
                <p:cNvPr id="120" name="object 105">
                  <a:extLst>
                    <a:ext uri="{FF2B5EF4-FFF2-40B4-BE49-F238E27FC236}">
                      <a16:creationId xmlns:a16="http://schemas.microsoft.com/office/drawing/2014/main" id="{5375C44F-F8C7-40BD-B293-E2B4F7B949D9}"/>
                    </a:ext>
                  </a:extLst>
                </p:cNvPr>
                <p:cNvPicPr/>
                <p:nvPr/>
              </p:nvPicPr>
              <p:blipFill>
                <a:blip r:embed="rId21" cstate="print"/>
                <a:stretch>
                  <a:fillRect/>
                </a:stretch>
              </p:blipFill>
              <p:spPr>
                <a:xfrm>
                  <a:off x="2159191" y="9009440"/>
                  <a:ext cx="159804" cy="196824"/>
                </a:xfrm>
                <a:prstGeom prst="rect">
                  <a:avLst/>
                </a:prstGeom>
              </p:spPr>
            </p:pic>
            <p:pic>
              <p:nvPicPr>
                <p:cNvPr id="121" name="object 106">
                  <a:extLst>
                    <a:ext uri="{FF2B5EF4-FFF2-40B4-BE49-F238E27FC236}">
                      <a16:creationId xmlns:a16="http://schemas.microsoft.com/office/drawing/2014/main" id="{ED9FAB3E-544D-459D-8B58-368D1D2BF26A}"/>
                    </a:ext>
                  </a:extLst>
                </p:cNvPr>
                <p:cNvPicPr/>
                <p:nvPr/>
              </p:nvPicPr>
              <p:blipFill>
                <a:blip r:embed="rId11" cstate="print"/>
                <a:stretch>
                  <a:fillRect/>
                </a:stretch>
              </p:blipFill>
              <p:spPr>
                <a:xfrm>
                  <a:off x="2347248" y="8962745"/>
                  <a:ext cx="98793" cy="241655"/>
                </a:xfrm>
                <a:prstGeom prst="rect">
                  <a:avLst/>
                </a:prstGeom>
              </p:spPr>
            </p:pic>
            <p:sp>
              <p:nvSpPr>
                <p:cNvPr id="122" name="object 107">
                  <a:extLst>
                    <a:ext uri="{FF2B5EF4-FFF2-40B4-BE49-F238E27FC236}">
                      <a16:creationId xmlns:a16="http://schemas.microsoft.com/office/drawing/2014/main" id="{174EAB36-10BD-4004-AD6C-ABF314BE7F9B}"/>
                    </a:ext>
                  </a:extLst>
                </p:cNvPr>
                <p:cNvSpPr/>
                <p:nvPr/>
              </p:nvSpPr>
              <p:spPr>
                <a:xfrm>
                  <a:off x="2480792" y="8934462"/>
                  <a:ext cx="40640" cy="268605"/>
                </a:xfrm>
                <a:custGeom>
                  <a:avLst/>
                  <a:gdLst/>
                  <a:ahLst/>
                  <a:cxnLst/>
                  <a:rect l="l" t="t" r="r" b="b"/>
                  <a:pathLst>
                    <a:path w="40639" h="268604">
                      <a:moveTo>
                        <a:pt x="36461" y="74980"/>
                      </a:moveTo>
                      <a:lnTo>
                        <a:pt x="4089" y="74980"/>
                      </a:lnTo>
                      <a:lnTo>
                        <a:pt x="4089" y="268452"/>
                      </a:lnTo>
                      <a:lnTo>
                        <a:pt x="36461" y="268452"/>
                      </a:lnTo>
                      <a:lnTo>
                        <a:pt x="36461" y="74980"/>
                      </a:lnTo>
                      <a:close/>
                    </a:path>
                    <a:path w="40639" h="268604">
                      <a:moveTo>
                        <a:pt x="20281" y="0"/>
                      </a:moveTo>
                      <a:lnTo>
                        <a:pt x="12403" y="1574"/>
                      </a:lnTo>
                      <a:lnTo>
                        <a:pt x="5954" y="5888"/>
                      </a:lnTo>
                      <a:lnTo>
                        <a:pt x="1599" y="12328"/>
                      </a:lnTo>
                      <a:lnTo>
                        <a:pt x="0" y="20281"/>
                      </a:lnTo>
                      <a:lnTo>
                        <a:pt x="1599" y="28160"/>
                      </a:lnTo>
                      <a:lnTo>
                        <a:pt x="5954" y="34609"/>
                      </a:lnTo>
                      <a:lnTo>
                        <a:pt x="12403" y="38964"/>
                      </a:lnTo>
                      <a:lnTo>
                        <a:pt x="20281" y="40563"/>
                      </a:lnTo>
                      <a:lnTo>
                        <a:pt x="28233" y="38964"/>
                      </a:lnTo>
                      <a:lnTo>
                        <a:pt x="34669" y="34609"/>
                      </a:lnTo>
                      <a:lnTo>
                        <a:pt x="38978" y="28160"/>
                      </a:lnTo>
                      <a:lnTo>
                        <a:pt x="40551" y="20281"/>
                      </a:lnTo>
                      <a:lnTo>
                        <a:pt x="38978" y="12328"/>
                      </a:lnTo>
                      <a:lnTo>
                        <a:pt x="34669" y="5888"/>
                      </a:lnTo>
                      <a:lnTo>
                        <a:pt x="28233" y="1574"/>
                      </a:lnTo>
                      <a:lnTo>
                        <a:pt x="20281" y="0"/>
                      </a:lnTo>
                      <a:close/>
                    </a:path>
                  </a:pathLst>
                </a:custGeom>
                <a:solidFill>
                  <a:srgbClr val="000000"/>
                </a:solidFill>
              </p:spPr>
              <p:txBody>
                <a:bodyPr wrap="square" lIns="0" tIns="0" rIns="0" bIns="0" rtlCol="0"/>
                <a:lstStyle/>
                <a:p>
                  <a:endParaRPr/>
                </a:p>
              </p:txBody>
            </p:sp>
            <p:pic>
              <p:nvPicPr>
                <p:cNvPr id="123" name="object 108">
                  <a:extLst>
                    <a:ext uri="{FF2B5EF4-FFF2-40B4-BE49-F238E27FC236}">
                      <a16:creationId xmlns:a16="http://schemas.microsoft.com/office/drawing/2014/main" id="{69FF405E-360E-41AB-B83E-4EC818C31D1A}"/>
                    </a:ext>
                  </a:extLst>
                </p:cNvPr>
                <p:cNvPicPr/>
                <p:nvPr/>
              </p:nvPicPr>
              <p:blipFill>
                <a:blip r:embed="rId19" cstate="print"/>
                <a:stretch>
                  <a:fillRect/>
                </a:stretch>
              </p:blipFill>
              <p:spPr>
                <a:xfrm>
                  <a:off x="2553356" y="9006089"/>
                  <a:ext cx="170586" cy="200177"/>
                </a:xfrm>
                <a:prstGeom prst="rect">
                  <a:avLst/>
                </a:prstGeom>
              </p:spPr>
            </p:pic>
            <p:sp>
              <p:nvSpPr>
                <p:cNvPr id="124" name="object 109">
                  <a:extLst>
                    <a:ext uri="{FF2B5EF4-FFF2-40B4-BE49-F238E27FC236}">
                      <a16:creationId xmlns:a16="http://schemas.microsoft.com/office/drawing/2014/main" id="{D8127E4A-48EE-4283-9058-3C7D7C01B4FA}"/>
                    </a:ext>
                  </a:extLst>
                </p:cNvPr>
                <p:cNvSpPr/>
                <p:nvPr/>
              </p:nvSpPr>
              <p:spPr>
                <a:xfrm>
                  <a:off x="6223229" y="754112"/>
                  <a:ext cx="6826250" cy="1139825"/>
                </a:xfrm>
                <a:custGeom>
                  <a:avLst/>
                  <a:gdLst/>
                  <a:ahLst/>
                  <a:cxnLst/>
                  <a:rect l="l" t="t" r="r" b="b"/>
                  <a:pathLst>
                    <a:path w="6826250" h="1139825">
                      <a:moveTo>
                        <a:pt x="828675" y="473887"/>
                      </a:moveTo>
                      <a:lnTo>
                        <a:pt x="826554" y="420509"/>
                      </a:lnTo>
                      <a:lnTo>
                        <a:pt x="820293" y="370001"/>
                      </a:lnTo>
                      <a:lnTo>
                        <a:pt x="809980" y="322478"/>
                      </a:lnTo>
                      <a:lnTo>
                        <a:pt x="795769" y="278066"/>
                      </a:lnTo>
                      <a:lnTo>
                        <a:pt x="777748" y="236880"/>
                      </a:lnTo>
                      <a:lnTo>
                        <a:pt x="756043" y="199047"/>
                      </a:lnTo>
                      <a:lnTo>
                        <a:pt x="741451" y="179209"/>
                      </a:lnTo>
                      <a:lnTo>
                        <a:pt x="730770" y="164680"/>
                      </a:lnTo>
                      <a:lnTo>
                        <a:pt x="702043" y="133908"/>
                      </a:lnTo>
                      <a:lnTo>
                        <a:pt x="670001" y="106845"/>
                      </a:lnTo>
                      <a:lnTo>
                        <a:pt x="644728" y="90208"/>
                      </a:lnTo>
                      <a:lnTo>
                        <a:pt x="644728" y="473887"/>
                      </a:lnTo>
                      <a:lnTo>
                        <a:pt x="641451" y="531291"/>
                      </a:lnTo>
                      <a:lnTo>
                        <a:pt x="631837" y="583425"/>
                      </a:lnTo>
                      <a:lnTo>
                        <a:pt x="616216" y="629869"/>
                      </a:lnTo>
                      <a:lnTo>
                        <a:pt x="594906" y="670255"/>
                      </a:lnTo>
                      <a:lnTo>
                        <a:pt x="568236" y="704164"/>
                      </a:lnTo>
                      <a:lnTo>
                        <a:pt x="536511" y="731227"/>
                      </a:lnTo>
                      <a:lnTo>
                        <a:pt x="500075" y="751039"/>
                      </a:lnTo>
                      <a:lnTo>
                        <a:pt x="459244" y="763219"/>
                      </a:lnTo>
                      <a:lnTo>
                        <a:pt x="414337" y="767372"/>
                      </a:lnTo>
                      <a:lnTo>
                        <a:pt x="369252" y="763219"/>
                      </a:lnTo>
                      <a:lnTo>
                        <a:pt x="328295" y="751039"/>
                      </a:lnTo>
                      <a:lnTo>
                        <a:pt x="291744" y="731227"/>
                      </a:lnTo>
                      <a:lnTo>
                        <a:pt x="259956" y="704164"/>
                      </a:lnTo>
                      <a:lnTo>
                        <a:pt x="233235" y="670255"/>
                      </a:lnTo>
                      <a:lnTo>
                        <a:pt x="211886" y="629869"/>
                      </a:lnTo>
                      <a:lnTo>
                        <a:pt x="196253" y="583425"/>
                      </a:lnTo>
                      <a:lnTo>
                        <a:pt x="186639" y="531291"/>
                      </a:lnTo>
                      <a:lnTo>
                        <a:pt x="183362" y="473887"/>
                      </a:lnTo>
                      <a:lnTo>
                        <a:pt x="186651" y="416267"/>
                      </a:lnTo>
                      <a:lnTo>
                        <a:pt x="196316" y="363943"/>
                      </a:lnTo>
                      <a:lnTo>
                        <a:pt x="212026" y="317309"/>
                      </a:lnTo>
                      <a:lnTo>
                        <a:pt x="233426" y="276758"/>
                      </a:lnTo>
                      <a:lnTo>
                        <a:pt x="260197" y="242697"/>
                      </a:lnTo>
                      <a:lnTo>
                        <a:pt x="292011" y="215519"/>
                      </a:lnTo>
                      <a:lnTo>
                        <a:pt x="328523" y="195605"/>
                      </a:lnTo>
                      <a:lnTo>
                        <a:pt x="369404" y="183375"/>
                      </a:lnTo>
                      <a:lnTo>
                        <a:pt x="414337" y="179209"/>
                      </a:lnTo>
                      <a:lnTo>
                        <a:pt x="459244" y="183375"/>
                      </a:lnTo>
                      <a:lnTo>
                        <a:pt x="500075" y="195605"/>
                      </a:lnTo>
                      <a:lnTo>
                        <a:pt x="536511" y="215519"/>
                      </a:lnTo>
                      <a:lnTo>
                        <a:pt x="568236" y="242697"/>
                      </a:lnTo>
                      <a:lnTo>
                        <a:pt x="594906" y="276758"/>
                      </a:lnTo>
                      <a:lnTo>
                        <a:pt x="616216" y="317309"/>
                      </a:lnTo>
                      <a:lnTo>
                        <a:pt x="631837" y="363943"/>
                      </a:lnTo>
                      <a:lnTo>
                        <a:pt x="641451" y="416267"/>
                      </a:lnTo>
                      <a:lnTo>
                        <a:pt x="644728" y="473887"/>
                      </a:lnTo>
                      <a:lnTo>
                        <a:pt x="644728" y="90208"/>
                      </a:lnTo>
                      <a:lnTo>
                        <a:pt x="596379" y="64338"/>
                      </a:lnTo>
                      <a:lnTo>
                        <a:pt x="555040" y="49136"/>
                      </a:lnTo>
                      <a:lnTo>
                        <a:pt x="510844" y="38125"/>
                      </a:lnTo>
                      <a:lnTo>
                        <a:pt x="463905" y="31432"/>
                      </a:lnTo>
                      <a:lnTo>
                        <a:pt x="414337" y="29184"/>
                      </a:lnTo>
                      <a:lnTo>
                        <a:pt x="364667" y="31432"/>
                      </a:lnTo>
                      <a:lnTo>
                        <a:pt x="317652" y="38125"/>
                      </a:lnTo>
                      <a:lnTo>
                        <a:pt x="273405" y="49136"/>
                      </a:lnTo>
                      <a:lnTo>
                        <a:pt x="232041" y="64338"/>
                      </a:lnTo>
                      <a:lnTo>
                        <a:pt x="193675" y="83616"/>
                      </a:lnTo>
                      <a:lnTo>
                        <a:pt x="158419" y="106845"/>
                      </a:lnTo>
                      <a:lnTo>
                        <a:pt x="126390" y="133908"/>
                      </a:lnTo>
                      <a:lnTo>
                        <a:pt x="97701" y="164680"/>
                      </a:lnTo>
                      <a:lnTo>
                        <a:pt x="72466" y="199047"/>
                      </a:lnTo>
                      <a:lnTo>
                        <a:pt x="50800" y="236880"/>
                      </a:lnTo>
                      <a:lnTo>
                        <a:pt x="32816" y="278066"/>
                      </a:lnTo>
                      <a:lnTo>
                        <a:pt x="18630" y="322478"/>
                      </a:lnTo>
                      <a:lnTo>
                        <a:pt x="8356" y="370001"/>
                      </a:lnTo>
                      <a:lnTo>
                        <a:pt x="2108" y="420509"/>
                      </a:lnTo>
                      <a:lnTo>
                        <a:pt x="0" y="473887"/>
                      </a:lnTo>
                      <a:lnTo>
                        <a:pt x="2108" y="527151"/>
                      </a:lnTo>
                      <a:lnTo>
                        <a:pt x="8356" y="577557"/>
                      </a:lnTo>
                      <a:lnTo>
                        <a:pt x="18630" y="624992"/>
                      </a:lnTo>
                      <a:lnTo>
                        <a:pt x="32816" y="669328"/>
                      </a:lnTo>
                      <a:lnTo>
                        <a:pt x="50800" y="710463"/>
                      </a:lnTo>
                      <a:lnTo>
                        <a:pt x="72466" y="748245"/>
                      </a:lnTo>
                      <a:lnTo>
                        <a:pt x="97701" y="782574"/>
                      </a:lnTo>
                      <a:lnTo>
                        <a:pt x="126390" y="813308"/>
                      </a:lnTo>
                      <a:lnTo>
                        <a:pt x="158419" y="840346"/>
                      </a:lnTo>
                      <a:lnTo>
                        <a:pt x="193675" y="863561"/>
                      </a:lnTo>
                      <a:lnTo>
                        <a:pt x="232041" y="882827"/>
                      </a:lnTo>
                      <a:lnTo>
                        <a:pt x="273405" y="898017"/>
                      </a:lnTo>
                      <a:lnTo>
                        <a:pt x="317652" y="909027"/>
                      </a:lnTo>
                      <a:lnTo>
                        <a:pt x="364667" y="915720"/>
                      </a:lnTo>
                      <a:lnTo>
                        <a:pt x="414337" y="917981"/>
                      </a:lnTo>
                      <a:lnTo>
                        <a:pt x="463905" y="915720"/>
                      </a:lnTo>
                      <a:lnTo>
                        <a:pt x="510844" y="909027"/>
                      </a:lnTo>
                      <a:lnTo>
                        <a:pt x="555040" y="898017"/>
                      </a:lnTo>
                      <a:lnTo>
                        <a:pt x="596379" y="882827"/>
                      </a:lnTo>
                      <a:lnTo>
                        <a:pt x="634733" y="863561"/>
                      </a:lnTo>
                      <a:lnTo>
                        <a:pt x="670001" y="840346"/>
                      </a:lnTo>
                      <a:lnTo>
                        <a:pt x="702043" y="813308"/>
                      </a:lnTo>
                      <a:lnTo>
                        <a:pt x="730770" y="782574"/>
                      </a:lnTo>
                      <a:lnTo>
                        <a:pt x="741959" y="767372"/>
                      </a:lnTo>
                      <a:lnTo>
                        <a:pt x="756043" y="748245"/>
                      </a:lnTo>
                      <a:lnTo>
                        <a:pt x="777748" y="710463"/>
                      </a:lnTo>
                      <a:lnTo>
                        <a:pt x="795769" y="669328"/>
                      </a:lnTo>
                      <a:lnTo>
                        <a:pt x="809980" y="624992"/>
                      </a:lnTo>
                      <a:lnTo>
                        <a:pt x="820293" y="577557"/>
                      </a:lnTo>
                      <a:lnTo>
                        <a:pt x="826554" y="527151"/>
                      </a:lnTo>
                      <a:lnTo>
                        <a:pt x="828675" y="473887"/>
                      </a:lnTo>
                      <a:close/>
                    </a:path>
                    <a:path w="6826250" h="1139825">
                      <a:moveTo>
                        <a:pt x="1585290" y="584009"/>
                      </a:moveTo>
                      <a:lnTo>
                        <a:pt x="1582343" y="524738"/>
                      </a:lnTo>
                      <a:lnTo>
                        <a:pt x="1573657" y="470674"/>
                      </a:lnTo>
                      <a:lnTo>
                        <a:pt x="1559445" y="422071"/>
                      </a:lnTo>
                      <a:lnTo>
                        <a:pt x="1539938" y="379145"/>
                      </a:lnTo>
                      <a:lnTo>
                        <a:pt x="1538008" y="376250"/>
                      </a:lnTo>
                      <a:lnTo>
                        <a:pt x="1515351" y="342163"/>
                      </a:lnTo>
                      <a:lnTo>
                        <a:pt x="1485900" y="311365"/>
                      </a:lnTo>
                      <a:lnTo>
                        <a:pt x="1451813" y="286981"/>
                      </a:lnTo>
                      <a:lnTo>
                        <a:pt x="1413319" y="269265"/>
                      </a:lnTo>
                      <a:lnTo>
                        <a:pt x="1407287" y="267741"/>
                      </a:lnTo>
                      <a:lnTo>
                        <a:pt x="1407287" y="584009"/>
                      </a:lnTo>
                      <a:lnTo>
                        <a:pt x="1402829" y="638340"/>
                      </a:lnTo>
                      <a:lnTo>
                        <a:pt x="1389875" y="684682"/>
                      </a:lnTo>
                      <a:lnTo>
                        <a:pt x="1369047" y="722198"/>
                      </a:lnTo>
                      <a:lnTo>
                        <a:pt x="1340967" y="750036"/>
                      </a:lnTo>
                      <a:lnTo>
                        <a:pt x="1306283" y="767359"/>
                      </a:lnTo>
                      <a:lnTo>
                        <a:pt x="1265605" y="773315"/>
                      </a:lnTo>
                      <a:lnTo>
                        <a:pt x="1225600" y="767321"/>
                      </a:lnTo>
                      <a:lnTo>
                        <a:pt x="1191196" y="749909"/>
                      </a:lnTo>
                      <a:lnTo>
                        <a:pt x="1163142" y="721982"/>
                      </a:lnTo>
                      <a:lnTo>
                        <a:pt x="1142187" y="684428"/>
                      </a:lnTo>
                      <a:lnTo>
                        <a:pt x="1129068" y="638136"/>
                      </a:lnTo>
                      <a:lnTo>
                        <a:pt x="1124521" y="584009"/>
                      </a:lnTo>
                      <a:lnTo>
                        <a:pt x="1129068" y="530263"/>
                      </a:lnTo>
                      <a:lnTo>
                        <a:pt x="1142187" y="483984"/>
                      </a:lnTo>
                      <a:lnTo>
                        <a:pt x="1163142" y="446201"/>
                      </a:lnTo>
                      <a:lnTo>
                        <a:pt x="1191196" y="417944"/>
                      </a:lnTo>
                      <a:lnTo>
                        <a:pt x="1225600" y="400240"/>
                      </a:lnTo>
                      <a:lnTo>
                        <a:pt x="1265605" y="394106"/>
                      </a:lnTo>
                      <a:lnTo>
                        <a:pt x="1306283" y="400151"/>
                      </a:lnTo>
                      <a:lnTo>
                        <a:pt x="1340967" y="417677"/>
                      </a:lnTo>
                      <a:lnTo>
                        <a:pt x="1369047" y="445757"/>
                      </a:lnTo>
                      <a:lnTo>
                        <a:pt x="1389875" y="483450"/>
                      </a:lnTo>
                      <a:lnTo>
                        <a:pt x="1402829" y="529844"/>
                      </a:lnTo>
                      <a:lnTo>
                        <a:pt x="1407287" y="584009"/>
                      </a:lnTo>
                      <a:lnTo>
                        <a:pt x="1407287" y="267741"/>
                      </a:lnTo>
                      <a:lnTo>
                        <a:pt x="1370622" y="258457"/>
                      </a:lnTo>
                      <a:lnTo>
                        <a:pt x="1323949" y="254800"/>
                      </a:lnTo>
                      <a:lnTo>
                        <a:pt x="1271282" y="260235"/>
                      </a:lnTo>
                      <a:lnTo>
                        <a:pt x="1224457" y="275945"/>
                      </a:lnTo>
                      <a:lnTo>
                        <a:pt x="1184224" y="301091"/>
                      </a:lnTo>
                      <a:lnTo>
                        <a:pt x="1151267" y="334810"/>
                      </a:lnTo>
                      <a:lnTo>
                        <a:pt x="1126299" y="376250"/>
                      </a:lnTo>
                      <a:lnTo>
                        <a:pt x="1122730" y="376250"/>
                      </a:lnTo>
                      <a:lnTo>
                        <a:pt x="1122730" y="264922"/>
                      </a:lnTo>
                      <a:lnTo>
                        <a:pt x="951280" y="264922"/>
                      </a:lnTo>
                      <a:lnTo>
                        <a:pt x="951280" y="1111453"/>
                      </a:lnTo>
                      <a:lnTo>
                        <a:pt x="1125118" y="1111453"/>
                      </a:lnTo>
                      <a:lnTo>
                        <a:pt x="1125118" y="795934"/>
                      </a:lnTo>
                      <a:lnTo>
                        <a:pt x="1128687" y="795934"/>
                      </a:lnTo>
                      <a:lnTo>
                        <a:pt x="1153426" y="835799"/>
                      </a:lnTo>
                      <a:lnTo>
                        <a:pt x="1186383" y="868337"/>
                      </a:lnTo>
                      <a:lnTo>
                        <a:pt x="1226807" y="892683"/>
                      </a:lnTo>
                      <a:lnTo>
                        <a:pt x="1273911" y="907935"/>
                      </a:lnTo>
                      <a:lnTo>
                        <a:pt x="1326921" y="913218"/>
                      </a:lnTo>
                      <a:lnTo>
                        <a:pt x="1372933" y="909548"/>
                      </a:lnTo>
                      <a:lnTo>
                        <a:pt x="1415059" y="898702"/>
                      </a:lnTo>
                      <a:lnTo>
                        <a:pt x="1453095" y="880935"/>
                      </a:lnTo>
                      <a:lnTo>
                        <a:pt x="1486801" y="856488"/>
                      </a:lnTo>
                      <a:lnTo>
                        <a:pt x="1515948" y="825639"/>
                      </a:lnTo>
                      <a:lnTo>
                        <a:pt x="1535480" y="795934"/>
                      </a:lnTo>
                      <a:lnTo>
                        <a:pt x="1540294" y="788619"/>
                      </a:lnTo>
                      <a:lnTo>
                        <a:pt x="1547190" y="773315"/>
                      </a:lnTo>
                      <a:lnTo>
                        <a:pt x="1559648" y="745693"/>
                      </a:lnTo>
                      <a:lnTo>
                        <a:pt x="1573745" y="697115"/>
                      </a:lnTo>
                      <a:lnTo>
                        <a:pt x="1582369" y="643140"/>
                      </a:lnTo>
                      <a:lnTo>
                        <a:pt x="1585290" y="584009"/>
                      </a:lnTo>
                      <a:close/>
                    </a:path>
                    <a:path w="6826250" h="1139825">
                      <a:moveTo>
                        <a:pt x="2325954" y="584009"/>
                      </a:moveTo>
                      <a:lnTo>
                        <a:pt x="2323007" y="524738"/>
                      </a:lnTo>
                      <a:lnTo>
                        <a:pt x="2314321" y="470674"/>
                      </a:lnTo>
                      <a:lnTo>
                        <a:pt x="2300109" y="422071"/>
                      </a:lnTo>
                      <a:lnTo>
                        <a:pt x="2287397" y="394106"/>
                      </a:lnTo>
                      <a:lnTo>
                        <a:pt x="2280602" y="379145"/>
                      </a:lnTo>
                      <a:lnTo>
                        <a:pt x="2278672" y="376250"/>
                      </a:lnTo>
                      <a:lnTo>
                        <a:pt x="2256002" y="342163"/>
                      </a:lnTo>
                      <a:lnTo>
                        <a:pt x="2226564" y="311365"/>
                      </a:lnTo>
                      <a:lnTo>
                        <a:pt x="2192477" y="286981"/>
                      </a:lnTo>
                      <a:lnTo>
                        <a:pt x="2153970" y="269265"/>
                      </a:lnTo>
                      <a:lnTo>
                        <a:pt x="2147951" y="267741"/>
                      </a:lnTo>
                      <a:lnTo>
                        <a:pt x="2147951" y="584009"/>
                      </a:lnTo>
                      <a:lnTo>
                        <a:pt x="2143493" y="638340"/>
                      </a:lnTo>
                      <a:lnTo>
                        <a:pt x="2130539" y="684682"/>
                      </a:lnTo>
                      <a:lnTo>
                        <a:pt x="2109711" y="722198"/>
                      </a:lnTo>
                      <a:lnTo>
                        <a:pt x="2081631" y="750036"/>
                      </a:lnTo>
                      <a:lnTo>
                        <a:pt x="2046947" y="767359"/>
                      </a:lnTo>
                      <a:lnTo>
                        <a:pt x="2006269" y="773315"/>
                      </a:lnTo>
                      <a:lnTo>
                        <a:pt x="1966264" y="767321"/>
                      </a:lnTo>
                      <a:lnTo>
                        <a:pt x="1931860" y="749909"/>
                      </a:lnTo>
                      <a:lnTo>
                        <a:pt x="1903806" y="721982"/>
                      </a:lnTo>
                      <a:lnTo>
                        <a:pt x="1882851" y="684428"/>
                      </a:lnTo>
                      <a:lnTo>
                        <a:pt x="1869732" y="638136"/>
                      </a:lnTo>
                      <a:lnTo>
                        <a:pt x="1865185" y="584009"/>
                      </a:lnTo>
                      <a:lnTo>
                        <a:pt x="1869732" y="530263"/>
                      </a:lnTo>
                      <a:lnTo>
                        <a:pt x="1882851" y="483984"/>
                      </a:lnTo>
                      <a:lnTo>
                        <a:pt x="1903806" y="446201"/>
                      </a:lnTo>
                      <a:lnTo>
                        <a:pt x="1931860" y="417944"/>
                      </a:lnTo>
                      <a:lnTo>
                        <a:pt x="1966264" y="400240"/>
                      </a:lnTo>
                      <a:lnTo>
                        <a:pt x="2006269" y="394106"/>
                      </a:lnTo>
                      <a:lnTo>
                        <a:pt x="2046947" y="400151"/>
                      </a:lnTo>
                      <a:lnTo>
                        <a:pt x="2081631" y="417677"/>
                      </a:lnTo>
                      <a:lnTo>
                        <a:pt x="2109711" y="445757"/>
                      </a:lnTo>
                      <a:lnTo>
                        <a:pt x="2130539" y="483450"/>
                      </a:lnTo>
                      <a:lnTo>
                        <a:pt x="2143493" y="529844"/>
                      </a:lnTo>
                      <a:lnTo>
                        <a:pt x="2147951" y="584009"/>
                      </a:lnTo>
                      <a:lnTo>
                        <a:pt x="2147951" y="267741"/>
                      </a:lnTo>
                      <a:lnTo>
                        <a:pt x="2111286" y="258457"/>
                      </a:lnTo>
                      <a:lnTo>
                        <a:pt x="2064613" y="254800"/>
                      </a:lnTo>
                      <a:lnTo>
                        <a:pt x="2011946" y="260235"/>
                      </a:lnTo>
                      <a:lnTo>
                        <a:pt x="1965121" y="275945"/>
                      </a:lnTo>
                      <a:lnTo>
                        <a:pt x="1924875" y="301091"/>
                      </a:lnTo>
                      <a:lnTo>
                        <a:pt x="1891919" y="334810"/>
                      </a:lnTo>
                      <a:lnTo>
                        <a:pt x="1866963" y="376250"/>
                      </a:lnTo>
                      <a:lnTo>
                        <a:pt x="1863394" y="376250"/>
                      </a:lnTo>
                      <a:lnTo>
                        <a:pt x="1863394" y="264922"/>
                      </a:lnTo>
                      <a:lnTo>
                        <a:pt x="1691944" y="264922"/>
                      </a:lnTo>
                      <a:lnTo>
                        <a:pt x="1691944" y="1111453"/>
                      </a:lnTo>
                      <a:lnTo>
                        <a:pt x="1865782" y="1111453"/>
                      </a:lnTo>
                      <a:lnTo>
                        <a:pt x="1865782" y="795934"/>
                      </a:lnTo>
                      <a:lnTo>
                        <a:pt x="1869351" y="795934"/>
                      </a:lnTo>
                      <a:lnTo>
                        <a:pt x="1894090" y="835799"/>
                      </a:lnTo>
                      <a:lnTo>
                        <a:pt x="1927047" y="868337"/>
                      </a:lnTo>
                      <a:lnTo>
                        <a:pt x="1967471" y="892683"/>
                      </a:lnTo>
                      <a:lnTo>
                        <a:pt x="2014575" y="907935"/>
                      </a:lnTo>
                      <a:lnTo>
                        <a:pt x="2067585" y="913218"/>
                      </a:lnTo>
                      <a:lnTo>
                        <a:pt x="2113597" y="909548"/>
                      </a:lnTo>
                      <a:lnTo>
                        <a:pt x="2155723" y="898702"/>
                      </a:lnTo>
                      <a:lnTo>
                        <a:pt x="2193760" y="880935"/>
                      </a:lnTo>
                      <a:lnTo>
                        <a:pt x="2227465" y="856488"/>
                      </a:lnTo>
                      <a:lnTo>
                        <a:pt x="2256599" y="825639"/>
                      </a:lnTo>
                      <a:lnTo>
                        <a:pt x="2276144" y="795934"/>
                      </a:lnTo>
                      <a:lnTo>
                        <a:pt x="2280958" y="788619"/>
                      </a:lnTo>
                      <a:lnTo>
                        <a:pt x="2287854" y="773315"/>
                      </a:lnTo>
                      <a:lnTo>
                        <a:pt x="2300300" y="745693"/>
                      </a:lnTo>
                      <a:lnTo>
                        <a:pt x="2314397" y="697115"/>
                      </a:lnTo>
                      <a:lnTo>
                        <a:pt x="2323033" y="643140"/>
                      </a:lnTo>
                      <a:lnTo>
                        <a:pt x="2325954" y="584009"/>
                      </a:lnTo>
                      <a:close/>
                    </a:path>
                    <a:path w="6826250" h="1139825">
                      <a:moveTo>
                        <a:pt x="3041624" y="583412"/>
                      </a:moveTo>
                      <a:lnTo>
                        <a:pt x="3038564" y="528980"/>
                      </a:lnTo>
                      <a:lnTo>
                        <a:pt x="3029572" y="478815"/>
                      </a:lnTo>
                      <a:lnTo>
                        <a:pt x="3014916" y="433108"/>
                      </a:lnTo>
                      <a:lnTo>
                        <a:pt x="2994863" y="392061"/>
                      </a:lnTo>
                      <a:lnTo>
                        <a:pt x="2989237" y="383984"/>
                      </a:lnTo>
                      <a:lnTo>
                        <a:pt x="2969666" y="355854"/>
                      </a:lnTo>
                      <a:lnTo>
                        <a:pt x="2939605" y="324700"/>
                      </a:lnTo>
                      <a:lnTo>
                        <a:pt x="2904934" y="298767"/>
                      </a:lnTo>
                      <a:lnTo>
                        <a:pt x="2865920" y="278257"/>
                      </a:lnTo>
                      <a:lnTo>
                        <a:pt x="2864815" y="277876"/>
                      </a:lnTo>
                      <a:lnTo>
                        <a:pt x="2864815" y="584009"/>
                      </a:lnTo>
                      <a:lnTo>
                        <a:pt x="2860408" y="643267"/>
                      </a:lnTo>
                      <a:lnTo>
                        <a:pt x="2847619" y="692759"/>
                      </a:lnTo>
                      <a:lnTo>
                        <a:pt x="2827083" y="732028"/>
                      </a:lnTo>
                      <a:lnTo>
                        <a:pt x="2799461" y="760628"/>
                      </a:lnTo>
                      <a:lnTo>
                        <a:pt x="2765387" y="778103"/>
                      </a:lnTo>
                      <a:lnTo>
                        <a:pt x="2725509" y="784034"/>
                      </a:lnTo>
                      <a:lnTo>
                        <a:pt x="2685377" y="778103"/>
                      </a:lnTo>
                      <a:lnTo>
                        <a:pt x="2651137" y="760628"/>
                      </a:lnTo>
                      <a:lnTo>
                        <a:pt x="2623413" y="732028"/>
                      </a:lnTo>
                      <a:lnTo>
                        <a:pt x="2602827" y="692759"/>
                      </a:lnTo>
                      <a:lnTo>
                        <a:pt x="2590012" y="643267"/>
                      </a:lnTo>
                      <a:lnTo>
                        <a:pt x="2585605" y="584009"/>
                      </a:lnTo>
                      <a:lnTo>
                        <a:pt x="2590101" y="525170"/>
                      </a:lnTo>
                      <a:lnTo>
                        <a:pt x="2603093" y="475792"/>
                      </a:lnTo>
                      <a:lnTo>
                        <a:pt x="2623858" y="436448"/>
                      </a:lnTo>
                      <a:lnTo>
                        <a:pt x="2651671" y="407670"/>
                      </a:lnTo>
                      <a:lnTo>
                        <a:pt x="2685796" y="390004"/>
                      </a:lnTo>
                      <a:lnTo>
                        <a:pt x="2725509" y="383984"/>
                      </a:lnTo>
                      <a:lnTo>
                        <a:pt x="2765171" y="390004"/>
                      </a:lnTo>
                      <a:lnTo>
                        <a:pt x="2799194" y="407670"/>
                      </a:lnTo>
                      <a:lnTo>
                        <a:pt x="2826855" y="436448"/>
                      </a:lnTo>
                      <a:lnTo>
                        <a:pt x="2847479" y="475792"/>
                      </a:lnTo>
                      <a:lnTo>
                        <a:pt x="2860370" y="525170"/>
                      </a:lnTo>
                      <a:lnTo>
                        <a:pt x="2864815" y="584009"/>
                      </a:lnTo>
                      <a:lnTo>
                        <a:pt x="2864815" y="277876"/>
                      </a:lnTo>
                      <a:lnTo>
                        <a:pt x="2822829" y="263372"/>
                      </a:lnTo>
                      <a:lnTo>
                        <a:pt x="2775940" y="254304"/>
                      </a:lnTo>
                      <a:lnTo>
                        <a:pt x="2725509" y="251231"/>
                      </a:lnTo>
                      <a:lnTo>
                        <a:pt x="2675077" y="254317"/>
                      </a:lnTo>
                      <a:lnTo>
                        <a:pt x="2628176" y="263423"/>
                      </a:lnTo>
                      <a:lnTo>
                        <a:pt x="2585097" y="278358"/>
                      </a:lnTo>
                      <a:lnTo>
                        <a:pt x="2546083" y="298919"/>
                      </a:lnTo>
                      <a:lnTo>
                        <a:pt x="2511412" y="324891"/>
                      </a:lnTo>
                      <a:lnTo>
                        <a:pt x="2481351" y="356095"/>
                      </a:lnTo>
                      <a:lnTo>
                        <a:pt x="2456154" y="392328"/>
                      </a:lnTo>
                      <a:lnTo>
                        <a:pt x="2436088" y="433374"/>
                      </a:lnTo>
                      <a:lnTo>
                        <a:pt x="2421432" y="479031"/>
                      </a:lnTo>
                      <a:lnTo>
                        <a:pt x="2412441" y="529120"/>
                      </a:lnTo>
                      <a:lnTo>
                        <a:pt x="2409393" y="583412"/>
                      </a:lnTo>
                      <a:lnTo>
                        <a:pt x="2412403" y="638416"/>
                      </a:lnTo>
                      <a:lnTo>
                        <a:pt x="2421293" y="688987"/>
                      </a:lnTo>
                      <a:lnTo>
                        <a:pt x="2435796" y="734961"/>
                      </a:lnTo>
                      <a:lnTo>
                        <a:pt x="2455697" y="776173"/>
                      </a:lnTo>
                      <a:lnTo>
                        <a:pt x="2480741" y="812457"/>
                      </a:lnTo>
                      <a:lnTo>
                        <a:pt x="2510688" y="843622"/>
                      </a:lnTo>
                      <a:lnTo>
                        <a:pt x="2545296" y="869505"/>
                      </a:lnTo>
                      <a:lnTo>
                        <a:pt x="2584323" y="889939"/>
                      </a:lnTo>
                      <a:lnTo>
                        <a:pt x="2627528" y="904735"/>
                      </a:lnTo>
                      <a:lnTo>
                        <a:pt x="2674670" y="913752"/>
                      </a:lnTo>
                      <a:lnTo>
                        <a:pt x="2725509" y="916787"/>
                      </a:lnTo>
                      <a:lnTo>
                        <a:pt x="2776410" y="913752"/>
                      </a:lnTo>
                      <a:lnTo>
                        <a:pt x="2823489" y="904786"/>
                      </a:lnTo>
                      <a:lnTo>
                        <a:pt x="2866694" y="890028"/>
                      </a:lnTo>
                      <a:lnTo>
                        <a:pt x="2905722" y="869657"/>
                      </a:lnTo>
                      <a:lnTo>
                        <a:pt x="2940329" y="843826"/>
                      </a:lnTo>
                      <a:lnTo>
                        <a:pt x="2970276" y="812698"/>
                      </a:lnTo>
                      <a:lnTo>
                        <a:pt x="2990062" y="784034"/>
                      </a:lnTo>
                      <a:lnTo>
                        <a:pt x="2995307" y="776439"/>
                      </a:lnTo>
                      <a:lnTo>
                        <a:pt x="3015208" y="735228"/>
                      </a:lnTo>
                      <a:lnTo>
                        <a:pt x="3029724" y="689203"/>
                      </a:lnTo>
                      <a:lnTo>
                        <a:pt x="3038602" y="638543"/>
                      </a:lnTo>
                      <a:lnTo>
                        <a:pt x="3041624" y="583412"/>
                      </a:lnTo>
                      <a:close/>
                    </a:path>
                    <a:path w="6826250" h="1139825">
                      <a:moveTo>
                        <a:pt x="3520351" y="261353"/>
                      </a:moveTo>
                      <a:lnTo>
                        <a:pt x="3510445" y="258826"/>
                      </a:lnTo>
                      <a:lnTo>
                        <a:pt x="3498761" y="256730"/>
                      </a:lnTo>
                      <a:lnTo>
                        <a:pt x="3485515" y="255320"/>
                      </a:lnTo>
                      <a:lnTo>
                        <a:pt x="3470935" y="254800"/>
                      </a:lnTo>
                      <a:lnTo>
                        <a:pt x="3428504" y="260032"/>
                      </a:lnTo>
                      <a:lnTo>
                        <a:pt x="3391611" y="275488"/>
                      </a:lnTo>
                      <a:lnTo>
                        <a:pt x="3360724" y="300837"/>
                      </a:lnTo>
                      <a:lnTo>
                        <a:pt x="3336404" y="335724"/>
                      </a:lnTo>
                      <a:lnTo>
                        <a:pt x="3319132" y="379818"/>
                      </a:lnTo>
                      <a:lnTo>
                        <a:pt x="3315563" y="379818"/>
                      </a:lnTo>
                      <a:lnTo>
                        <a:pt x="3315563" y="264922"/>
                      </a:lnTo>
                      <a:lnTo>
                        <a:pt x="3147682" y="264922"/>
                      </a:lnTo>
                      <a:lnTo>
                        <a:pt x="3147682" y="903097"/>
                      </a:lnTo>
                      <a:lnTo>
                        <a:pt x="3321520" y="903097"/>
                      </a:lnTo>
                      <a:lnTo>
                        <a:pt x="3321520" y="546506"/>
                      </a:lnTo>
                      <a:lnTo>
                        <a:pt x="3327400" y="497192"/>
                      </a:lnTo>
                      <a:lnTo>
                        <a:pt x="3344595" y="457593"/>
                      </a:lnTo>
                      <a:lnTo>
                        <a:pt x="3372434" y="428421"/>
                      </a:lnTo>
                      <a:lnTo>
                        <a:pt x="3410204" y="410400"/>
                      </a:lnTo>
                      <a:lnTo>
                        <a:pt x="3457244" y="404228"/>
                      </a:lnTo>
                      <a:lnTo>
                        <a:pt x="3475634" y="404977"/>
                      </a:lnTo>
                      <a:lnTo>
                        <a:pt x="3492817" y="407060"/>
                      </a:lnTo>
                      <a:lnTo>
                        <a:pt x="3507968" y="410260"/>
                      </a:lnTo>
                      <a:lnTo>
                        <a:pt x="3520351" y="414350"/>
                      </a:lnTo>
                      <a:lnTo>
                        <a:pt x="3520351" y="261353"/>
                      </a:lnTo>
                      <a:close/>
                    </a:path>
                    <a:path w="6826250" h="1139825">
                      <a:moveTo>
                        <a:pt x="3939971" y="264922"/>
                      </a:moveTo>
                      <a:lnTo>
                        <a:pt x="3822103" y="264922"/>
                      </a:lnTo>
                      <a:lnTo>
                        <a:pt x="3822103" y="117881"/>
                      </a:lnTo>
                      <a:lnTo>
                        <a:pt x="3648265" y="117881"/>
                      </a:lnTo>
                      <a:lnTo>
                        <a:pt x="3648265" y="264922"/>
                      </a:lnTo>
                      <a:lnTo>
                        <a:pt x="3558375" y="264922"/>
                      </a:lnTo>
                      <a:lnTo>
                        <a:pt x="3558375" y="395897"/>
                      </a:lnTo>
                      <a:lnTo>
                        <a:pt x="3648265" y="395897"/>
                      </a:lnTo>
                      <a:lnTo>
                        <a:pt x="3648265" y="731050"/>
                      </a:lnTo>
                      <a:lnTo>
                        <a:pt x="3651923" y="779894"/>
                      </a:lnTo>
                      <a:lnTo>
                        <a:pt x="3663327" y="820039"/>
                      </a:lnTo>
                      <a:lnTo>
                        <a:pt x="3711625" y="876007"/>
                      </a:lnTo>
                      <a:lnTo>
                        <a:pt x="3749700" y="892670"/>
                      </a:lnTo>
                      <a:lnTo>
                        <a:pt x="3797833" y="902347"/>
                      </a:lnTo>
                      <a:lnTo>
                        <a:pt x="3856621" y="905484"/>
                      </a:lnTo>
                      <a:lnTo>
                        <a:pt x="3881856" y="904951"/>
                      </a:lnTo>
                      <a:lnTo>
                        <a:pt x="3904475" y="903465"/>
                      </a:lnTo>
                      <a:lnTo>
                        <a:pt x="3923842" y="901204"/>
                      </a:lnTo>
                      <a:lnTo>
                        <a:pt x="3939375" y="898334"/>
                      </a:lnTo>
                      <a:lnTo>
                        <a:pt x="3939375" y="770343"/>
                      </a:lnTo>
                      <a:lnTo>
                        <a:pt x="3930421" y="771563"/>
                      </a:lnTo>
                      <a:lnTo>
                        <a:pt x="3920020" y="772502"/>
                      </a:lnTo>
                      <a:lnTo>
                        <a:pt x="3908729" y="773099"/>
                      </a:lnTo>
                      <a:lnTo>
                        <a:pt x="3897109" y="773315"/>
                      </a:lnTo>
                      <a:lnTo>
                        <a:pt x="3863784" y="768921"/>
                      </a:lnTo>
                      <a:lnTo>
                        <a:pt x="3840403" y="755611"/>
                      </a:lnTo>
                      <a:lnTo>
                        <a:pt x="3826611" y="733132"/>
                      </a:lnTo>
                      <a:lnTo>
                        <a:pt x="3822103" y="701294"/>
                      </a:lnTo>
                      <a:lnTo>
                        <a:pt x="3822103" y="395897"/>
                      </a:lnTo>
                      <a:lnTo>
                        <a:pt x="3939971" y="395897"/>
                      </a:lnTo>
                      <a:lnTo>
                        <a:pt x="3939971" y="264922"/>
                      </a:lnTo>
                      <a:close/>
                    </a:path>
                    <a:path w="6826250" h="1139825">
                      <a:moveTo>
                        <a:pt x="4634966" y="264922"/>
                      </a:moveTo>
                      <a:lnTo>
                        <a:pt x="4461129" y="264922"/>
                      </a:lnTo>
                      <a:lnTo>
                        <a:pt x="4461129" y="630440"/>
                      </a:lnTo>
                      <a:lnTo>
                        <a:pt x="4455503" y="677456"/>
                      </a:lnTo>
                      <a:lnTo>
                        <a:pt x="4439209" y="716216"/>
                      </a:lnTo>
                      <a:lnTo>
                        <a:pt x="4413174" y="745451"/>
                      </a:lnTo>
                      <a:lnTo>
                        <a:pt x="4378312" y="763917"/>
                      </a:lnTo>
                      <a:lnTo>
                        <a:pt x="4335526" y="770343"/>
                      </a:lnTo>
                      <a:lnTo>
                        <a:pt x="4284523" y="761949"/>
                      </a:lnTo>
                      <a:lnTo>
                        <a:pt x="4247197" y="737082"/>
                      </a:lnTo>
                      <a:lnTo>
                        <a:pt x="4224274" y="696252"/>
                      </a:lnTo>
                      <a:lnTo>
                        <a:pt x="4216463" y="639965"/>
                      </a:lnTo>
                      <a:lnTo>
                        <a:pt x="4216463" y="264922"/>
                      </a:lnTo>
                      <a:lnTo>
                        <a:pt x="4042626" y="264922"/>
                      </a:lnTo>
                      <a:lnTo>
                        <a:pt x="4042626" y="676287"/>
                      </a:lnTo>
                      <a:lnTo>
                        <a:pt x="4046842" y="729272"/>
                      </a:lnTo>
                      <a:lnTo>
                        <a:pt x="4059110" y="776376"/>
                      </a:lnTo>
                      <a:lnTo>
                        <a:pt x="4078922" y="817219"/>
                      </a:lnTo>
                      <a:lnTo>
                        <a:pt x="4105732" y="851458"/>
                      </a:lnTo>
                      <a:lnTo>
                        <a:pt x="4139019" y="878713"/>
                      </a:lnTo>
                      <a:lnTo>
                        <a:pt x="4178249" y="898639"/>
                      </a:lnTo>
                      <a:lnTo>
                        <a:pt x="4222902" y="910856"/>
                      </a:lnTo>
                      <a:lnTo>
                        <a:pt x="4272419" y="915009"/>
                      </a:lnTo>
                      <a:lnTo>
                        <a:pt x="4326306" y="909535"/>
                      </a:lnTo>
                      <a:lnTo>
                        <a:pt x="4372267" y="893521"/>
                      </a:lnTo>
                      <a:lnTo>
                        <a:pt x="4410405" y="867562"/>
                      </a:lnTo>
                      <a:lnTo>
                        <a:pt x="4440796" y="832243"/>
                      </a:lnTo>
                      <a:lnTo>
                        <a:pt x="4463516" y="788200"/>
                      </a:lnTo>
                      <a:lnTo>
                        <a:pt x="4467085" y="788200"/>
                      </a:lnTo>
                      <a:lnTo>
                        <a:pt x="4467085" y="903097"/>
                      </a:lnTo>
                      <a:lnTo>
                        <a:pt x="4634966" y="903097"/>
                      </a:lnTo>
                      <a:lnTo>
                        <a:pt x="4634966" y="264922"/>
                      </a:lnTo>
                      <a:close/>
                    </a:path>
                    <a:path w="6826250" h="1139825">
                      <a:moveTo>
                        <a:pt x="5357279" y="491731"/>
                      </a:moveTo>
                      <a:lnTo>
                        <a:pt x="5353570" y="438581"/>
                      </a:lnTo>
                      <a:lnTo>
                        <a:pt x="5342598" y="391401"/>
                      </a:lnTo>
                      <a:lnTo>
                        <a:pt x="5324564" y="350532"/>
                      </a:lnTo>
                      <a:lnTo>
                        <a:pt x="5299672" y="316344"/>
                      </a:lnTo>
                      <a:lnTo>
                        <a:pt x="5268150" y="289140"/>
                      </a:lnTo>
                      <a:lnTo>
                        <a:pt x="5230190" y="269303"/>
                      </a:lnTo>
                      <a:lnTo>
                        <a:pt x="5186007" y="257136"/>
                      </a:lnTo>
                      <a:lnTo>
                        <a:pt x="5135816" y="253009"/>
                      </a:lnTo>
                      <a:lnTo>
                        <a:pt x="5080609" y="258470"/>
                      </a:lnTo>
                      <a:lnTo>
                        <a:pt x="5032959" y="274421"/>
                      </a:lnTo>
                      <a:lnTo>
                        <a:pt x="4992954" y="300202"/>
                      </a:lnTo>
                      <a:lnTo>
                        <a:pt x="4960721" y="335165"/>
                      </a:lnTo>
                      <a:lnTo>
                        <a:pt x="4936388" y="378625"/>
                      </a:lnTo>
                      <a:lnTo>
                        <a:pt x="4932819" y="378625"/>
                      </a:lnTo>
                      <a:lnTo>
                        <a:pt x="4932819" y="264922"/>
                      </a:lnTo>
                      <a:lnTo>
                        <a:pt x="4764938" y="264922"/>
                      </a:lnTo>
                      <a:lnTo>
                        <a:pt x="4764938" y="903097"/>
                      </a:lnTo>
                      <a:lnTo>
                        <a:pt x="4938776" y="903097"/>
                      </a:lnTo>
                      <a:lnTo>
                        <a:pt x="4938776" y="536981"/>
                      </a:lnTo>
                      <a:lnTo>
                        <a:pt x="4944529" y="490651"/>
                      </a:lnTo>
                      <a:lnTo>
                        <a:pt x="4961153" y="451993"/>
                      </a:lnTo>
                      <a:lnTo>
                        <a:pt x="4987633" y="422490"/>
                      </a:lnTo>
                      <a:lnTo>
                        <a:pt x="5022964" y="403682"/>
                      </a:lnTo>
                      <a:lnTo>
                        <a:pt x="5066169" y="397078"/>
                      </a:lnTo>
                      <a:lnTo>
                        <a:pt x="5117389" y="405828"/>
                      </a:lnTo>
                      <a:lnTo>
                        <a:pt x="5154041" y="431304"/>
                      </a:lnTo>
                      <a:lnTo>
                        <a:pt x="5176075" y="472427"/>
                      </a:lnTo>
                      <a:lnTo>
                        <a:pt x="5183441" y="528053"/>
                      </a:lnTo>
                      <a:lnTo>
                        <a:pt x="5183441" y="903097"/>
                      </a:lnTo>
                      <a:lnTo>
                        <a:pt x="5357279" y="903097"/>
                      </a:lnTo>
                      <a:lnTo>
                        <a:pt x="5357279" y="491731"/>
                      </a:lnTo>
                      <a:close/>
                    </a:path>
                    <a:path w="6826250" h="1139825">
                      <a:moveTo>
                        <a:pt x="5661063" y="264922"/>
                      </a:moveTo>
                      <a:lnTo>
                        <a:pt x="5487238" y="264922"/>
                      </a:lnTo>
                      <a:lnTo>
                        <a:pt x="5487238" y="903097"/>
                      </a:lnTo>
                      <a:lnTo>
                        <a:pt x="5661063" y="903097"/>
                      </a:lnTo>
                      <a:lnTo>
                        <a:pt x="5661063" y="264922"/>
                      </a:lnTo>
                      <a:close/>
                    </a:path>
                    <a:path w="6826250" h="1139825">
                      <a:moveTo>
                        <a:pt x="5664047" y="89306"/>
                      </a:moveTo>
                      <a:lnTo>
                        <a:pt x="5657024" y="54508"/>
                      </a:lnTo>
                      <a:lnTo>
                        <a:pt x="5637771" y="26123"/>
                      </a:lnTo>
                      <a:lnTo>
                        <a:pt x="5609044" y="7010"/>
                      </a:lnTo>
                      <a:lnTo>
                        <a:pt x="5573560" y="0"/>
                      </a:lnTo>
                      <a:lnTo>
                        <a:pt x="5538063" y="7010"/>
                      </a:lnTo>
                      <a:lnTo>
                        <a:pt x="5509336" y="26123"/>
                      </a:lnTo>
                      <a:lnTo>
                        <a:pt x="5490095" y="54508"/>
                      </a:lnTo>
                      <a:lnTo>
                        <a:pt x="5483072" y="89306"/>
                      </a:lnTo>
                      <a:lnTo>
                        <a:pt x="5490095" y="123850"/>
                      </a:lnTo>
                      <a:lnTo>
                        <a:pt x="5509336" y="152260"/>
                      </a:lnTo>
                      <a:lnTo>
                        <a:pt x="5538063" y="171513"/>
                      </a:lnTo>
                      <a:lnTo>
                        <a:pt x="5573560" y="178600"/>
                      </a:lnTo>
                      <a:lnTo>
                        <a:pt x="5609044" y="171513"/>
                      </a:lnTo>
                      <a:lnTo>
                        <a:pt x="5637771" y="152260"/>
                      </a:lnTo>
                      <a:lnTo>
                        <a:pt x="5657024" y="123850"/>
                      </a:lnTo>
                      <a:lnTo>
                        <a:pt x="5664047" y="89306"/>
                      </a:lnTo>
                      <a:close/>
                    </a:path>
                    <a:path w="6826250" h="1139825">
                      <a:moveTo>
                        <a:pt x="6121717" y="264922"/>
                      </a:moveTo>
                      <a:lnTo>
                        <a:pt x="6003849" y="264922"/>
                      </a:lnTo>
                      <a:lnTo>
                        <a:pt x="6003849" y="117881"/>
                      </a:lnTo>
                      <a:lnTo>
                        <a:pt x="5830011" y="117881"/>
                      </a:lnTo>
                      <a:lnTo>
                        <a:pt x="5830011" y="264922"/>
                      </a:lnTo>
                      <a:lnTo>
                        <a:pt x="5740120" y="264922"/>
                      </a:lnTo>
                      <a:lnTo>
                        <a:pt x="5740120" y="395897"/>
                      </a:lnTo>
                      <a:lnTo>
                        <a:pt x="5830011" y="395897"/>
                      </a:lnTo>
                      <a:lnTo>
                        <a:pt x="5830011" y="731050"/>
                      </a:lnTo>
                      <a:lnTo>
                        <a:pt x="5833669" y="779894"/>
                      </a:lnTo>
                      <a:lnTo>
                        <a:pt x="5845073" y="820039"/>
                      </a:lnTo>
                      <a:lnTo>
                        <a:pt x="5893371" y="876007"/>
                      </a:lnTo>
                      <a:lnTo>
                        <a:pt x="5931446" y="892670"/>
                      </a:lnTo>
                      <a:lnTo>
                        <a:pt x="5979579" y="902347"/>
                      </a:lnTo>
                      <a:lnTo>
                        <a:pt x="6038367" y="905484"/>
                      </a:lnTo>
                      <a:lnTo>
                        <a:pt x="6063602" y="904951"/>
                      </a:lnTo>
                      <a:lnTo>
                        <a:pt x="6086221" y="903465"/>
                      </a:lnTo>
                      <a:lnTo>
                        <a:pt x="6105588" y="901204"/>
                      </a:lnTo>
                      <a:lnTo>
                        <a:pt x="6121120" y="898334"/>
                      </a:lnTo>
                      <a:lnTo>
                        <a:pt x="6121120" y="770343"/>
                      </a:lnTo>
                      <a:lnTo>
                        <a:pt x="6112167" y="771563"/>
                      </a:lnTo>
                      <a:lnTo>
                        <a:pt x="6101766" y="772502"/>
                      </a:lnTo>
                      <a:lnTo>
                        <a:pt x="6090475" y="773099"/>
                      </a:lnTo>
                      <a:lnTo>
                        <a:pt x="6078855" y="773315"/>
                      </a:lnTo>
                      <a:lnTo>
                        <a:pt x="6045530" y="768921"/>
                      </a:lnTo>
                      <a:lnTo>
                        <a:pt x="6022149" y="755611"/>
                      </a:lnTo>
                      <a:lnTo>
                        <a:pt x="6008357" y="733132"/>
                      </a:lnTo>
                      <a:lnTo>
                        <a:pt x="6003849" y="701294"/>
                      </a:lnTo>
                      <a:lnTo>
                        <a:pt x="6003849" y="395897"/>
                      </a:lnTo>
                      <a:lnTo>
                        <a:pt x="6121717" y="395897"/>
                      </a:lnTo>
                      <a:lnTo>
                        <a:pt x="6121717" y="264922"/>
                      </a:lnTo>
                      <a:close/>
                    </a:path>
                    <a:path w="6826250" h="1139825">
                      <a:moveTo>
                        <a:pt x="6826237" y="264922"/>
                      </a:moveTo>
                      <a:lnTo>
                        <a:pt x="6642887" y="264922"/>
                      </a:lnTo>
                      <a:lnTo>
                        <a:pt x="6507747" y="763790"/>
                      </a:lnTo>
                      <a:lnTo>
                        <a:pt x="6504178" y="763790"/>
                      </a:lnTo>
                      <a:lnTo>
                        <a:pt x="6368453" y="264922"/>
                      </a:lnTo>
                      <a:lnTo>
                        <a:pt x="6177953" y="264922"/>
                      </a:lnTo>
                      <a:lnTo>
                        <a:pt x="6400000" y="903693"/>
                      </a:lnTo>
                      <a:lnTo>
                        <a:pt x="6399314" y="909116"/>
                      </a:lnTo>
                      <a:lnTo>
                        <a:pt x="6395059" y="928636"/>
                      </a:lnTo>
                      <a:lnTo>
                        <a:pt x="6394043" y="934046"/>
                      </a:lnTo>
                      <a:lnTo>
                        <a:pt x="6381242" y="966470"/>
                      </a:lnTo>
                      <a:lnTo>
                        <a:pt x="6359969" y="988441"/>
                      </a:lnTo>
                      <a:lnTo>
                        <a:pt x="6329083" y="1000937"/>
                      </a:lnTo>
                      <a:lnTo>
                        <a:pt x="6287490" y="1004887"/>
                      </a:lnTo>
                      <a:lnTo>
                        <a:pt x="6265240" y="1004747"/>
                      </a:lnTo>
                      <a:lnTo>
                        <a:pt x="6251905" y="1004392"/>
                      </a:lnTo>
                      <a:lnTo>
                        <a:pt x="6243434" y="1003693"/>
                      </a:lnTo>
                      <a:lnTo>
                        <a:pt x="6243434" y="1137640"/>
                      </a:lnTo>
                      <a:lnTo>
                        <a:pt x="6255347" y="1138428"/>
                      </a:lnTo>
                      <a:lnTo>
                        <a:pt x="6309512" y="1139431"/>
                      </a:lnTo>
                      <a:lnTo>
                        <a:pt x="6360719" y="1137208"/>
                      </a:lnTo>
                      <a:lnTo>
                        <a:pt x="6406299" y="1130274"/>
                      </a:lnTo>
                      <a:lnTo>
                        <a:pt x="6446723" y="1118247"/>
                      </a:lnTo>
                      <a:lnTo>
                        <a:pt x="6482435" y="1100734"/>
                      </a:lnTo>
                      <a:lnTo>
                        <a:pt x="6513906" y="1077353"/>
                      </a:lnTo>
                      <a:lnTo>
                        <a:pt x="6541592" y="1047711"/>
                      </a:lnTo>
                      <a:lnTo>
                        <a:pt x="6565963" y="1011428"/>
                      </a:lnTo>
                      <a:lnTo>
                        <a:pt x="6587464" y="968121"/>
                      </a:lnTo>
                      <a:lnTo>
                        <a:pt x="6606578" y="917384"/>
                      </a:lnTo>
                      <a:lnTo>
                        <a:pt x="6826237" y="264922"/>
                      </a:lnTo>
                      <a:close/>
                    </a:path>
                  </a:pathLst>
                </a:custGeom>
                <a:solidFill>
                  <a:srgbClr val="000000"/>
                </a:solidFill>
              </p:spPr>
              <p:txBody>
                <a:bodyPr wrap="square" lIns="0" tIns="0" rIns="0" bIns="0" rtlCol="0"/>
                <a:lstStyle/>
                <a:p>
                  <a:endParaRPr/>
                </a:p>
              </p:txBody>
            </p:sp>
            <p:sp>
              <p:nvSpPr>
                <p:cNvPr id="125" name="object 110">
                  <a:extLst>
                    <a:ext uri="{FF2B5EF4-FFF2-40B4-BE49-F238E27FC236}">
                      <a16:creationId xmlns:a16="http://schemas.microsoft.com/office/drawing/2014/main" id="{E225B909-F9C6-4FC1-9EFA-F50EECC4909C}"/>
                    </a:ext>
                  </a:extLst>
                </p:cNvPr>
                <p:cNvSpPr/>
                <p:nvPr/>
              </p:nvSpPr>
              <p:spPr>
                <a:xfrm>
                  <a:off x="16376383" y="9470092"/>
                  <a:ext cx="857250" cy="62865"/>
                </a:xfrm>
                <a:custGeom>
                  <a:avLst/>
                  <a:gdLst/>
                  <a:ahLst/>
                  <a:cxnLst/>
                  <a:rect l="l" t="t" r="r" b="b"/>
                  <a:pathLst>
                    <a:path w="857250" h="62865">
                      <a:moveTo>
                        <a:pt x="536975" y="0"/>
                      </a:moveTo>
                      <a:lnTo>
                        <a:pt x="0" y="24637"/>
                      </a:lnTo>
                      <a:lnTo>
                        <a:pt x="857025" y="62403"/>
                      </a:lnTo>
                      <a:lnTo>
                        <a:pt x="536975" y="0"/>
                      </a:lnTo>
                      <a:close/>
                    </a:path>
                  </a:pathLst>
                </a:custGeom>
                <a:solidFill>
                  <a:srgbClr val="1D4487"/>
                </a:solidFill>
              </p:spPr>
              <p:txBody>
                <a:bodyPr wrap="square" lIns="0" tIns="0" rIns="0" bIns="0" rtlCol="0"/>
                <a:lstStyle/>
                <a:p>
                  <a:endParaRPr/>
                </a:p>
              </p:txBody>
            </p:sp>
            <p:sp>
              <p:nvSpPr>
                <p:cNvPr id="126" name="object 111">
                  <a:extLst>
                    <a:ext uri="{FF2B5EF4-FFF2-40B4-BE49-F238E27FC236}">
                      <a16:creationId xmlns:a16="http://schemas.microsoft.com/office/drawing/2014/main" id="{56442CC3-085A-46E2-93C4-71F528B4A9C1}"/>
                    </a:ext>
                  </a:extLst>
                </p:cNvPr>
                <p:cNvSpPr/>
                <p:nvPr/>
              </p:nvSpPr>
              <p:spPr>
                <a:xfrm>
                  <a:off x="16376383" y="9238557"/>
                  <a:ext cx="848994" cy="581660"/>
                </a:xfrm>
                <a:custGeom>
                  <a:avLst/>
                  <a:gdLst/>
                  <a:ahLst/>
                  <a:cxnLst/>
                  <a:rect l="l" t="t" r="r" b="b"/>
                  <a:pathLst>
                    <a:path w="848994" h="581659">
                      <a:moveTo>
                        <a:pt x="844544" y="326832"/>
                      </a:moveTo>
                      <a:lnTo>
                        <a:pt x="70958" y="326832"/>
                      </a:lnTo>
                      <a:lnTo>
                        <a:pt x="87869" y="342118"/>
                      </a:lnTo>
                      <a:lnTo>
                        <a:pt x="107709" y="379844"/>
                      </a:lnTo>
                      <a:lnTo>
                        <a:pt x="127847" y="426284"/>
                      </a:lnTo>
                      <a:lnTo>
                        <a:pt x="149859" y="479471"/>
                      </a:lnTo>
                      <a:lnTo>
                        <a:pt x="174680" y="529601"/>
                      </a:lnTo>
                      <a:lnTo>
                        <a:pt x="203248" y="566868"/>
                      </a:lnTo>
                      <a:lnTo>
                        <a:pt x="236499" y="581469"/>
                      </a:lnTo>
                      <a:lnTo>
                        <a:pt x="258804" y="571095"/>
                      </a:lnTo>
                      <a:lnTo>
                        <a:pt x="281134" y="543759"/>
                      </a:lnTo>
                      <a:lnTo>
                        <a:pt x="303921" y="505143"/>
                      </a:lnTo>
                      <a:lnTo>
                        <a:pt x="327598" y="460927"/>
                      </a:lnTo>
                      <a:lnTo>
                        <a:pt x="352597" y="416792"/>
                      </a:lnTo>
                      <a:lnTo>
                        <a:pt x="379351" y="378419"/>
                      </a:lnTo>
                      <a:lnTo>
                        <a:pt x="408292" y="351488"/>
                      </a:lnTo>
                      <a:lnTo>
                        <a:pt x="439852" y="341680"/>
                      </a:lnTo>
                      <a:lnTo>
                        <a:pt x="847000" y="341680"/>
                      </a:lnTo>
                      <a:lnTo>
                        <a:pt x="844544" y="326832"/>
                      </a:lnTo>
                      <a:close/>
                    </a:path>
                    <a:path w="848994" h="581659">
                      <a:moveTo>
                        <a:pt x="847000" y="341680"/>
                      </a:moveTo>
                      <a:lnTo>
                        <a:pt x="439852" y="341680"/>
                      </a:lnTo>
                      <a:lnTo>
                        <a:pt x="484441" y="357255"/>
                      </a:lnTo>
                      <a:lnTo>
                        <a:pt x="515066" y="394038"/>
                      </a:lnTo>
                      <a:lnTo>
                        <a:pt x="535450" y="440248"/>
                      </a:lnTo>
                      <a:lnTo>
                        <a:pt x="549320" y="484105"/>
                      </a:lnTo>
                      <a:lnTo>
                        <a:pt x="560400" y="513829"/>
                      </a:lnTo>
                      <a:lnTo>
                        <a:pt x="572555" y="537567"/>
                      </a:lnTo>
                      <a:lnTo>
                        <a:pt x="585443" y="559355"/>
                      </a:lnTo>
                      <a:lnTo>
                        <a:pt x="604672" y="575290"/>
                      </a:lnTo>
                      <a:lnTo>
                        <a:pt x="635851" y="581469"/>
                      </a:lnTo>
                      <a:lnTo>
                        <a:pt x="666762" y="569710"/>
                      </a:lnTo>
                      <a:lnTo>
                        <a:pt x="696419" y="538593"/>
                      </a:lnTo>
                      <a:lnTo>
                        <a:pt x="723888" y="494364"/>
                      </a:lnTo>
                      <a:lnTo>
                        <a:pt x="748236" y="443265"/>
                      </a:lnTo>
                      <a:lnTo>
                        <a:pt x="768528" y="391540"/>
                      </a:lnTo>
                      <a:lnTo>
                        <a:pt x="799322" y="352356"/>
                      </a:lnTo>
                      <a:lnTo>
                        <a:pt x="837895" y="347318"/>
                      </a:lnTo>
                      <a:lnTo>
                        <a:pt x="847932" y="347318"/>
                      </a:lnTo>
                      <a:lnTo>
                        <a:pt x="847000" y="341680"/>
                      </a:lnTo>
                      <a:close/>
                    </a:path>
                    <a:path w="848994" h="581659">
                      <a:moveTo>
                        <a:pt x="609828" y="0"/>
                      </a:moveTo>
                      <a:lnTo>
                        <a:pt x="172758" y="0"/>
                      </a:lnTo>
                      <a:lnTo>
                        <a:pt x="44899" y="49962"/>
                      </a:lnTo>
                      <a:lnTo>
                        <a:pt x="30559" y="77360"/>
                      </a:lnTo>
                      <a:lnTo>
                        <a:pt x="12522" y="124471"/>
                      </a:lnTo>
                      <a:lnTo>
                        <a:pt x="0" y="174034"/>
                      </a:lnTo>
                      <a:lnTo>
                        <a:pt x="0" y="337089"/>
                      </a:lnTo>
                      <a:lnTo>
                        <a:pt x="4656" y="355919"/>
                      </a:lnTo>
                      <a:lnTo>
                        <a:pt x="8852" y="353821"/>
                      </a:lnTo>
                      <a:lnTo>
                        <a:pt x="47708" y="331547"/>
                      </a:lnTo>
                      <a:lnTo>
                        <a:pt x="70958" y="326832"/>
                      </a:lnTo>
                      <a:lnTo>
                        <a:pt x="844544" y="326832"/>
                      </a:lnTo>
                      <a:lnTo>
                        <a:pt x="795474" y="30205"/>
                      </a:lnTo>
                      <a:lnTo>
                        <a:pt x="609828" y="0"/>
                      </a:lnTo>
                      <a:close/>
                    </a:path>
                    <a:path w="848994" h="581659">
                      <a:moveTo>
                        <a:pt x="847932" y="347318"/>
                      </a:moveTo>
                      <a:lnTo>
                        <a:pt x="837895" y="347318"/>
                      </a:lnTo>
                      <a:lnTo>
                        <a:pt x="848495" y="350717"/>
                      </a:lnTo>
                      <a:lnTo>
                        <a:pt x="847932" y="347318"/>
                      </a:lnTo>
                      <a:close/>
                    </a:path>
                  </a:pathLst>
                </a:custGeom>
                <a:solidFill>
                  <a:srgbClr val="0564A8"/>
                </a:solidFill>
              </p:spPr>
              <p:txBody>
                <a:bodyPr wrap="square" lIns="0" tIns="0" rIns="0" bIns="0" rtlCol="0"/>
                <a:lstStyle/>
                <a:p>
                  <a:endParaRPr/>
                </a:p>
              </p:txBody>
            </p:sp>
            <p:sp>
              <p:nvSpPr>
                <p:cNvPr id="127" name="object 112">
                  <a:extLst>
                    <a:ext uri="{FF2B5EF4-FFF2-40B4-BE49-F238E27FC236}">
                      <a16:creationId xmlns:a16="http://schemas.microsoft.com/office/drawing/2014/main" id="{A0F90D18-7472-4FD5-A746-B9AFC5F38C6B}"/>
                    </a:ext>
                  </a:extLst>
                </p:cNvPr>
                <p:cNvSpPr/>
                <p:nvPr/>
              </p:nvSpPr>
              <p:spPr>
                <a:xfrm>
                  <a:off x="16388993" y="9071559"/>
                  <a:ext cx="837565" cy="370205"/>
                </a:xfrm>
                <a:custGeom>
                  <a:avLst/>
                  <a:gdLst/>
                  <a:ahLst/>
                  <a:cxnLst/>
                  <a:rect l="l" t="t" r="r" b="b"/>
                  <a:pathLst>
                    <a:path w="837565" h="370204">
                      <a:moveTo>
                        <a:pt x="670917" y="249622"/>
                      </a:moveTo>
                      <a:lnTo>
                        <a:pt x="336426" y="249622"/>
                      </a:lnTo>
                      <a:lnTo>
                        <a:pt x="372011" y="266672"/>
                      </a:lnTo>
                      <a:lnTo>
                        <a:pt x="401417" y="292503"/>
                      </a:lnTo>
                      <a:lnTo>
                        <a:pt x="423525" y="318189"/>
                      </a:lnTo>
                      <a:lnTo>
                        <a:pt x="437218" y="334806"/>
                      </a:lnTo>
                      <a:lnTo>
                        <a:pt x="454211" y="350006"/>
                      </a:lnTo>
                      <a:lnTo>
                        <a:pt x="478521" y="363895"/>
                      </a:lnTo>
                      <a:lnTo>
                        <a:pt x="511123" y="369878"/>
                      </a:lnTo>
                      <a:lnTo>
                        <a:pt x="552991" y="361361"/>
                      </a:lnTo>
                      <a:lnTo>
                        <a:pt x="583714" y="339546"/>
                      </a:lnTo>
                      <a:lnTo>
                        <a:pt x="606443" y="308403"/>
                      </a:lnTo>
                      <a:lnTo>
                        <a:pt x="629422" y="276277"/>
                      </a:lnTo>
                      <a:lnTo>
                        <a:pt x="660893" y="251507"/>
                      </a:lnTo>
                      <a:lnTo>
                        <a:pt x="670917" y="249622"/>
                      </a:lnTo>
                      <a:close/>
                    </a:path>
                    <a:path w="837565" h="370204">
                      <a:moveTo>
                        <a:pt x="509741" y="0"/>
                      </a:moveTo>
                      <a:lnTo>
                        <a:pt x="316472" y="0"/>
                      </a:lnTo>
                      <a:lnTo>
                        <a:pt x="267605" y="14216"/>
                      </a:lnTo>
                      <a:lnTo>
                        <a:pt x="221301" y="33836"/>
                      </a:lnTo>
                      <a:lnTo>
                        <a:pt x="177928" y="58490"/>
                      </a:lnTo>
                      <a:lnTo>
                        <a:pt x="137856" y="87809"/>
                      </a:lnTo>
                      <a:lnTo>
                        <a:pt x="101453" y="121424"/>
                      </a:lnTo>
                      <a:lnTo>
                        <a:pt x="69089" y="158967"/>
                      </a:lnTo>
                      <a:lnTo>
                        <a:pt x="41131" y="200068"/>
                      </a:lnTo>
                      <a:lnTo>
                        <a:pt x="17949" y="244359"/>
                      </a:lnTo>
                      <a:lnTo>
                        <a:pt x="0" y="291243"/>
                      </a:lnTo>
                      <a:lnTo>
                        <a:pt x="28417" y="325866"/>
                      </a:lnTo>
                      <a:lnTo>
                        <a:pt x="48760" y="346518"/>
                      </a:lnTo>
                      <a:lnTo>
                        <a:pt x="65936" y="355460"/>
                      </a:lnTo>
                      <a:lnTo>
                        <a:pt x="88603" y="359520"/>
                      </a:lnTo>
                      <a:lnTo>
                        <a:pt x="116928" y="361161"/>
                      </a:lnTo>
                      <a:lnTo>
                        <a:pt x="149407" y="353172"/>
                      </a:lnTo>
                      <a:lnTo>
                        <a:pt x="192130" y="327868"/>
                      </a:lnTo>
                      <a:lnTo>
                        <a:pt x="251188" y="277567"/>
                      </a:lnTo>
                      <a:lnTo>
                        <a:pt x="295779" y="250278"/>
                      </a:lnTo>
                      <a:lnTo>
                        <a:pt x="336426" y="249622"/>
                      </a:lnTo>
                      <a:lnTo>
                        <a:pt x="670917" y="249622"/>
                      </a:lnTo>
                      <a:lnTo>
                        <a:pt x="709099" y="242439"/>
                      </a:lnTo>
                      <a:lnTo>
                        <a:pt x="741397" y="237645"/>
                      </a:lnTo>
                      <a:lnTo>
                        <a:pt x="804782" y="237645"/>
                      </a:lnTo>
                      <a:lnTo>
                        <a:pt x="802028" y="231165"/>
                      </a:lnTo>
                      <a:lnTo>
                        <a:pt x="778397" y="189288"/>
                      </a:lnTo>
                      <a:lnTo>
                        <a:pt x="750420" y="150461"/>
                      </a:lnTo>
                      <a:lnTo>
                        <a:pt x="718425" y="115013"/>
                      </a:lnTo>
                      <a:lnTo>
                        <a:pt x="682743" y="83273"/>
                      </a:lnTo>
                      <a:lnTo>
                        <a:pt x="643704" y="55573"/>
                      </a:lnTo>
                      <a:lnTo>
                        <a:pt x="601637" y="32240"/>
                      </a:lnTo>
                      <a:lnTo>
                        <a:pt x="556873" y="13606"/>
                      </a:lnTo>
                      <a:lnTo>
                        <a:pt x="509741" y="0"/>
                      </a:lnTo>
                      <a:close/>
                    </a:path>
                    <a:path w="837565" h="370204">
                      <a:moveTo>
                        <a:pt x="804782" y="237645"/>
                      </a:moveTo>
                      <a:lnTo>
                        <a:pt x="741397" y="237645"/>
                      </a:lnTo>
                      <a:lnTo>
                        <a:pt x="762596" y="243093"/>
                      </a:lnTo>
                      <a:lnTo>
                        <a:pt x="782089" y="265124"/>
                      </a:lnTo>
                      <a:lnTo>
                        <a:pt x="809264" y="310079"/>
                      </a:lnTo>
                      <a:lnTo>
                        <a:pt x="837509" y="337446"/>
                      </a:lnTo>
                      <a:lnTo>
                        <a:pt x="834928" y="322746"/>
                      </a:lnTo>
                      <a:lnTo>
                        <a:pt x="820981" y="275761"/>
                      </a:lnTo>
                      <a:lnTo>
                        <a:pt x="804782" y="237645"/>
                      </a:lnTo>
                      <a:close/>
                    </a:path>
                  </a:pathLst>
                </a:custGeom>
                <a:solidFill>
                  <a:srgbClr val="46B3E1"/>
                </a:solidFill>
              </p:spPr>
              <p:txBody>
                <a:bodyPr wrap="square" lIns="0" tIns="0" rIns="0" bIns="0" rtlCol="0"/>
                <a:lstStyle/>
                <a:p>
                  <a:endParaRPr/>
                </a:p>
              </p:txBody>
            </p:sp>
            <p:sp>
              <p:nvSpPr>
                <p:cNvPr id="128" name="object 113">
                  <a:extLst>
                    <a:ext uri="{FF2B5EF4-FFF2-40B4-BE49-F238E27FC236}">
                      <a16:creationId xmlns:a16="http://schemas.microsoft.com/office/drawing/2014/main" id="{67F8492F-FFEF-4B0B-9FF3-B7C007D0C70C}"/>
                    </a:ext>
                  </a:extLst>
                </p:cNvPr>
                <p:cNvSpPr/>
                <p:nvPr/>
              </p:nvSpPr>
              <p:spPr>
                <a:xfrm>
                  <a:off x="16517044" y="9071559"/>
                  <a:ext cx="523240" cy="102870"/>
                </a:xfrm>
                <a:custGeom>
                  <a:avLst/>
                  <a:gdLst/>
                  <a:ahLst/>
                  <a:cxnLst/>
                  <a:rect l="l" t="t" r="r" b="b"/>
                  <a:pathLst>
                    <a:path w="523240" h="102870">
                      <a:moveTo>
                        <a:pt x="500263" y="47036"/>
                      </a:moveTo>
                      <a:lnTo>
                        <a:pt x="168843" y="47036"/>
                      </a:lnTo>
                      <a:lnTo>
                        <a:pt x="219416" y="49920"/>
                      </a:lnTo>
                      <a:lnTo>
                        <a:pt x="267063" y="64515"/>
                      </a:lnTo>
                      <a:lnTo>
                        <a:pt x="307880" y="87649"/>
                      </a:lnTo>
                      <a:lnTo>
                        <a:pt x="349277" y="102414"/>
                      </a:lnTo>
                      <a:lnTo>
                        <a:pt x="397139" y="99504"/>
                      </a:lnTo>
                      <a:lnTo>
                        <a:pt x="445243" y="87088"/>
                      </a:lnTo>
                      <a:lnTo>
                        <a:pt x="487369" y="73336"/>
                      </a:lnTo>
                      <a:lnTo>
                        <a:pt x="522956" y="60754"/>
                      </a:lnTo>
                      <a:lnTo>
                        <a:pt x="515653" y="55573"/>
                      </a:lnTo>
                      <a:lnTo>
                        <a:pt x="500263" y="47036"/>
                      </a:lnTo>
                      <a:close/>
                    </a:path>
                    <a:path w="523240" h="102870">
                      <a:moveTo>
                        <a:pt x="381690" y="0"/>
                      </a:moveTo>
                      <a:lnTo>
                        <a:pt x="188421" y="0"/>
                      </a:lnTo>
                      <a:lnTo>
                        <a:pt x="139555" y="14216"/>
                      </a:lnTo>
                      <a:lnTo>
                        <a:pt x="93250" y="33836"/>
                      </a:lnTo>
                      <a:lnTo>
                        <a:pt x="49878" y="58490"/>
                      </a:lnTo>
                      <a:lnTo>
                        <a:pt x="9805" y="87809"/>
                      </a:lnTo>
                      <a:lnTo>
                        <a:pt x="0" y="96864"/>
                      </a:lnTo>
                      <a:lnTo>
                        <a:pt x="6561" y="96896"/>
                      </a:lnTo>
                      <a:lnTo>
                        <a:pt x="38595" y="90082"/>
                      </a:lnTo>
                      <a:lnTo>
                        <a:pt x="75506" y="77175"/>
                      </a:lnTo>
                      <a:lnTo>
                        <a:pt x="119247" y="59035"/>
                      </a:lnTo>
                      <a:lnTo>
                        <a:pt x="168843" y="47036"/>
                      </a:lnTo>
                      <a:lnTo>
                        <a:pt x="500263" y="47036"/>
                      </a:lnTo>
                      <a:lnTo>
                        <a:pt x="473587" y="32240"/>
                      </a:lnTo>
                      <a:lnTo>
                        <a:pt x="428822" y="13606"/>
                      </a:lnTo>
                      <a:lnTo>
                        <a:pt x="381690" y="0"/>
                      </a:lnTo>
                      <a:close/>
                    </a:path>
                  </a:pathLst>
                </a:custGeom>
                <a:solidFill>
                  <a:srgbClr val="DBD9D6"/>
                </a:solidFill>
              </p:spPr>
              <p:txBody>
                <a:bodyPr wrap="square" lIns="0" tIns="0" rIns="0" bIns="0" rtlCol="0"/>
                <a:lstStyle/>
                <a:p>
                  <a:endParaRPr/>
                </a:p>
              </p:txBody>
            </p:sp>
            <p:sp>
              <p:nvSpPr>
                <p:cNvPr id="129" name="object 114">
                  <a:extLst>
                    <a:ext uri="{FF2B5EF4-FFF2-40B4-BE49-F238E27FC236}">
                      <a16:creationId xmlns:a16="http://schemas.microsoft.com/office/drawing/2014/main" id="{55B93292-E731-4141-BCB3-042B1AA63E98}"/>
                    </a:ext>
                  </a:extLst>
                </p:cNvPr>
                <p:cNvSpPr/>
                <p:nvPr/>
              </p:nvSpPr>
              <p:spPr>
                <a:xfrm>
                  <a:off x="16513061" y="9278873"/>
                  <a:ext cx="590550" cy="424815"/>
                </a:xfrm>
                <a:custGeom>
                  <a:avLst/>
                  <a:gdLst/>
                  <a:ahLst/>
                  <a:cxnLst/>
                  <a:rect l="l" t="t" r="r" b="b"/>
                  <a:pathLst>
                    <a:path w="590550" h="424815">
                      <a:moveTo>
                        <a:pt x="371182" y="53568"/>
                      </a:moveTo>
                      <a:lnTo>
                        <a:pt x="341414" y="28511"/>
                      </a:lnTo>
                      <a:lnTo>
                        <a:pt x="307136" y="11950"/>
                      </a:lnTo>
                      <a:lnTo>
                        <a:pt x="268592" y="2806"/>
                      </a:lnTo>
                      <a:lnTo>
                        <a:pt x="225971" y="0"/>
                      </a:lnTo>
                      <a:lnTo>
                        <a:pt x="171919" y="5562"/>
                      </a:lnTo>
                      <a:lnTo>
                        <a:pt x="125666" y="21424"/>
                      </a:lnTo>
                      <a:lnTo>
                        <a:pt x="86969" y="46367"/>
                      </a:lnTo>
                      <a:lnTo>
                        <a:pt x="55600" y="79159"/>
                      </a:lnTo>
                      <a:lnTo>
                        <a:pt x="31318" y="118567"/>
                      </a:lnTo>
                      <a:lnTo>
                        <a:pt x="13868" y="163347"/>
                      </a:lnTo>
                      <a:lnTo>
                        <a:pt x="3022" y="212280"/>
                      </a:lnTo>
                      <a:lnTo>
                        <a:pt x="0" y="259435"/>
                      </a:lnTo>
                      <a:lnTo>
                        <a:pt x="5664" y="303530"/>
                      </a:lnTo>
                      <a:lnTo>
                        <a:pt x="20142" y="343027"/>
                      </a:lnTo>
                      <a:lnTo>
                        <a:pt x="43573" y="376402"/>
                      </a:lnTo>
                      <a:lnTo>
                        <a:pt x="76111" y="402132"/>
                      </a:lnTo>
                      <a:lnTo>
                        <a:pt x="117881" y="418680"/>
                      </a:lnTo>
                      <a:lnTo>
                        <a:pt x="169037" y="424548"/>
                      </a:lnTo>
                      <a:lnTo>
                        <a:pt x="215544" y="421741"/>
                      </a:lnTo>
                      <a:lnTo>
                        <a:pt x="255320" y="413537"/>
                      </a:lnTo>
                      <a:lnTo>
                        <a:pt x="316763" y="381914"/>
                      </a:lnTo>
                      <a:lnTo>
                        <a:pt x="349364" y="176098"/>
                      </a:lnTo>
                      <a:lnTo>
                        <a:pt x="204901" y="176098"/>
                      </a:lnTo>
                      <a:lnTo>
                        <a:pt x="192366" y="254330"/>
                      </a:lnTo>
                      <a:lnTo>
                        <a:pt x="259321" y="254330"/>
                      </a:lnTo>
                      <a:lnTo>
                        <a:pt x="247789" y="328091"/>
                      </a:lnTo>
                      <a:lnTo>
                        <a:pt x="234556" y="334289"/>
                      </a:lnTo>
                      <a:lnTo>
                        <a:pt x="218414" y="339166"/>
                      </a:lnTo>
                      <a:lnTo>
                        <a:pt x="199224" y="342353"/>
                      </a:lnTo>
                      <a:lnTo>
                        <a:pt x="176809" y="343509"/>
                      </a:lnTo>
                      <a:lnTo>
                        <a:pt x="127622" y="332625"/>
                      </a:lnTo>
                      <a:lnTo>
                        <a:pt x="98691" y="303542"/>
                      </a:lnTo>
                      <a:lnTo>
                        <a:pt x="86880" y="261645"/>
                      </a:lnTo>
                      <a:lnTo>
                        <a:pt x="89027" y="212280"/>
                      </a:lnTo>
                      <a:lnTo>
                        <a:pt x="103149" y="162902"/>
                      </a:lnTo>
                      <a:lnTo>
                        <a:pt x="129349" y="121005"/>
                      </a:lnTo>
                      <a:lnTo>
                        <a:pt x="167690" y="91922"/>
                      </a:lnTo>
                      <a:lnTo>
                        <a:pt x="218198" y="81051"/>
                      </a:lnTo>
                      <a:lnTo>
                        <a:pt x="251079" y="83413"/>
                      </a:lnTo>
                      <a:lnTo>
                        <a:pt x="278650" y="90157"/>
                      </a:lnTo>
                      <a:lnTo>
                        <a:pt x="302082" y="100672"/>
                      </a:lnTo>
                      <a:lnTo>
                        <a:pt x="322529" y="114414"/>
                      </a:lnTo>
                      <a:lnTo>
                        <a:pt x="371182" y="53568"/>
                      </a:lnTo>
                      <a:close/>
                    </a:path>
                    <a:path w="590550" h="424815">
                      <a:moveTo>
                        <a:pt x="590308" y="174917"/>
                      </a:moveTo>
                      <a:lnTo>
                        <a:pt x="380161" y="174917"/>
                      </a:lnTo>
                      <a:lnTo>
                        <a:pt x="369849" y="229260"/>
                      </a:lnTo>
                      <a:lnTo>
                        <a:pt x="474218" y="229260"/>
                      </a:lnTo>
                      <a:lnTo>
                        <a:pt x="337007" y="364921"/>
                      </a:lnTo>
                      <a:lnTo>
                        <a:pt x="330923" y="397052"/>
                      </a:lnTo>
                      <a:lnTo>
                        <a:pt x="547878" y="397052"/>
                      </a:lnTo>
                      <a:lnTo>
                        <a:pt x="558177" y="342709"/>
                      </a:lnTo>
                      <a:lnTo>
                        <a:pt x="447001" y="342709"/>
                      </a:lnTo>
                      <a:lnTo>
                        <a:pt x="584212" y="207264"/>
                      </a:lnTo>
                      <a:lnTo>
                        <a:pt x="590308" y="174917"/>
                      </a:lnTo>
                      <a:close/>
                    </a:path>
                  </a:pathLst>
                </a:custGeom>
                <a:solidFill>
                  <a:srgbClr val="FFFFFF"/>
                </a:solidFill>
              </p:spPr>
              <p:txBody>
                <a:bodyPr wrap="square" lIns="0" tIns="0" rIns="0" bIns="0" rtlCol="0"/>
                <a:lstStyle/>
                <a:p>
                  <a:endParaRPr/>
                </a:p>
              </p:txBody>
            </p:sp>
          </p:grpSp>
          <p:sp>
            <p:nvSpPr>
              <p:cNvPr id="247" name="Rectangle 246">
                <a:extLst>
                  <a:ext uri="{FF2B5EF4-FFF2-40B4-BE49-F238E27FC236}">
                    <a16:creationId xmlns:a16="http://schemas.microsoft.com/office/drawing/2014/main" id="{B201672B-A789-46E9-BE73-8B8C9AA99E25}"/>
                  </a:ext>
                </a:extLst>
              </p:cNvPr>
              <p:cNvSpPr/>
              <p:nvPr/>
            </p:nvSpPr>
            <p:spPr>
              <a:xfrm>
                <a:off x="3651250" y="4504193"/>
                <a:ext cx="3675731" cy="921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AFE47007-FDFA-4D1E-BF2F-91BCF1EFAF1F}"/>
                  </a:ext>
                </a:extLst>
              </p:cNvPr>
              <p:cNvSpPr/>
              <p:nvPr/>
            </p:nvSpPr>
            <p:spPr>
              <a:xfrm>
                <a:off x="4895896" y="3025611"/>
                <a:ext cx="1365250" cy="287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2" name="Picture 251" descr="Chart, bar chart&#10;&#10;Description automatically generated">
              <a:extLst>
                <a:ext uri="{FF2B5EF4-FFF2-40B4-BE49-F238E27FC236}">
                  <a16:creationId xmlns:a16="http://schemas.microsoft.com/office/drawing/2014/main" id="{EF09F19A-4FEC-45D7-A4E9-AB367C2991D0}"/>
                </a:ext>
              </a:extLst>
            </p:cNvPr>
            <p:cNvPicPr/>
            <p:nvPr/>
          </p:nvPicPr>
          <p:blipFill rotWithShape="1">
            <a:blip r:embed="rId22">
              <a:extLst>
                <a:ext uri="{28A0092B-C50C-407E-A947-70E740481C1C}">
                  <a14:useLocalDpi xmlns:a14="http://schemas.microsoft.com/office/drawing/2010/main" val="0"/>
                </a:ext>
              </a:extLst>
            </a:blip>
            <a:srcRect l="7532" t="11452" r="6090" b="19711"/>
            <a:stretch/>
          </p:blipFill>
          <p:spPr bwMode="auto">
            <a:xfrm>
              <a:off x="10803175" y="2911475"/>
              <a:ext cx="4735275" cy="3364927"/>
            </a:xfrm>
            <a:prstGeom prst="rect">
              <a:avLst/>
            </a:prstGeom>
            <a:noFill/>
            <a:ln>
              <a:noFill/>
            </a:ln>
            <a:extLst>
              <a:ext uri="{53640926-AAD7-44D8-BBD7-CCE9431645EC}">
                <a14:shadowObscured xmlns:a14="http://schemas.microsoft.com/office/drawing/2010/main"/>
              </a:ext>
            </a:extLst>
          </p:spPr>
        </p:pic>
        <p:sp>
          <p:nvSpPr>
            <p:cNvPr id="254" name="TextBox 253">
              <a:extLst>
                <a:ext uri="{FF2B5EF4-FFF2-40B4-BE49-F238E27FC236}">
                  <a16:creationId xmlns:a16="http://schemas.microsoft.com/office/drawing/2014/main" id="{39BF28BC-08C3-40B4-A8EF-243EFAF2E1ED}"/>
                </a:ext>
              </a:extLst>
            </p:cNvPr>
            <p:cNvSpPr txBox="1"/>
            <p:nvPr/>
          </p:nvSpPr>
          <p:spPr>
            <a:xfrm>
              <a:off x="11215829" y="6033840"/>
              <a:ext cx="4067957" cy="495590"/>
            </a:xfrm>
            <a:prstGeom prst="rect">
              <a:avLst/>
            </a:prstGeom>
            <a:solidFill>
              <a:schemeClr val="bg1"/>
            </a:solidFill>
          </p:spPr>
          <p:txBody>
            <a:bodyPr wrap="square" rtlCol="0">
              <a:spAutoFit/>
            </a:bodyPr>
            <a:lstStyle/>
            <a:p>
              <a:r>
                <a:rPr lang="en-US" sz="2400" b="1" dirty="0">
                  <a:latin typeface="Arial" panose="020B0604020202020204" pitchFamily="34" charset="0"/>
                  <a:cs typeface="Arial" panose="020B0604020202020204" pitchFamily="34" charset="0"/>
                </a:rPr>
                <a:t>  -50   0    50  100  150   200</a:t>
              </a:r>
            </a:p>
            <a:p>
              <a:r>
                <a:rPr lang="en-US" sz="2400" b="1" dirty="0">
                  <a:latin typeface="Arial" panose="020B0604020202020204" pitchFamily="34" charset="0"/>
                  <a:cs typeface="Arial" panose="020B0604020202020204" pitchFamily="34" charset="0"/>
                </a:rPr>
                <a:t>Change (exercise minutes per week)</a:t>
              </a:r>
            </a:p>
          </p:txBody>
        </p:sp>
      </p:grpSp>
      <p:sp>
        <p:nvSpPr>
          <p:cNvPr id="260" name="TextBox 259">
            <a:extLst>
              <a:ext uri="{FF2B5EF4-FFF2-40B4-BE49-F238E27FC236}">
                <a16:creationId xmlns:a16="http://schemas.microsoft.com/office/drawing/2014/main" id="{B9271CAA-F0FB-43C3-8858-D634D29359EF}"/>
              </a:ext>
            </a:extLst>
          </p:cNvPr>
          <p:cNvSpPr txBox="1"/>
          <p:nvPr/>
        </p:nvSpPr>
        <p:spPr>
          <a:xfrm>
            <a:off x="14198180" y="1861584"/>
            <a:ext cx="4921669" cy="2677656"/>
          </a:xfrm>
          <a:prstGeom prst="rect">
            <a:avLst/>
          </a:prstGeom>
          <a:solidFill>
            <a:schemeClr val="bg1"/>
          </a:solidFill>
          <a:ln>
            <a:noFill/>
          </a:ln>
        </p:spPr>
        <p:txBody>
          <a:bodyPr wrap="square" rtlCol="0">
            <a:spAutoFit/>
          </a:bodyPr>
          <a:lstStyle/>
          <a:p>
            <a:endParaRPr lang="en-US" dirty="0">
              <a:latin typeface="Arial" panose="020B0604020202020204" pitchFamily="34" charset="0"/>
              <a:cs typeface="Arial" panose="020B0604020202020204" pitchFamily="34" charset="0"/>
            </a:endParaRPr>
          </a:p>
          <a:p>
            <a:r>
              <a:rPr lang="en-US" sz="3000" dirty="0">
                <a:solidFill>
                  <a:schemeClr val="accent1"/>
                </a:solidFill>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Positive Differences (15)</a:t>
            </a:r>
          </a:p>
          <a:p>
            <a:endParaRPr lang="en-US" sz="3000" dirty="0">
              <a:latin typeface="Arial" panose="020B0604020202020204" pitchFamily="34" charset="0"/>
              <a:cs typeface="Arial" panose="020B0604020202020204" pitchFamily="34" charset="0"/>
            </a:endParaRPr>
          </a:p>
          <a:p>
            <a:r>
              <a:rPr lang="en-US" sz="3000" dirty="0">
                <a:solidFill>
                  <a:srgbClr val="FF0000"/>
                </a:solidFill>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Negative Differences (2)</a:t>
            </a:r>
          </a:p>
          <a:p>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No change = 3</a:t>
            </a:r>
          </a:p>
        </p:txBody>
      </p:sp>
      <p:graphicFrame>
        <p:nvGraphicFramePr>
          <p:cNvPr id="130" name="Chart 129">
            <a:extLst>
              <a:ext uri="{FF2B5EF4-FFF2-40B4-BE49-F238E27FC236}">
                <a16:creationId xmlns:a16="http://schemas.microsoft.com/office/drawing/2014/main" id="{084DF682-5322-4A06-8FF5-0FAB2F4E96C3}"/>
              </a:ext>
            </a:extLst>
          </p:cNvPr>
          <p:cNvGraphicFramePr>
            <a:graphicFrameLocks/>
          </p:cNvGraphicFramePr>
          <p:nvPr>
            <p:extLst>
              <p:ext uri="{D42A27DB-BD31-4B8C-83A1-F6EECF244321}">
                <p14:modId xmlns:p14="http://schemas.microsoft.com/office/powerpoint/2010/main" val="1472060435"/>
              </p:ext>
            </p:extLst>
          </p:nvPr>
        </p:nvGraphicFramePr>
        <p:xfrm>
          <a:off x="479787" y="3328568"/>
          <a:ext cx="8889553" cy="4109191"/>
        </p:xfrm>
        <a:graphic>
          <a:graphicData uri="http://schemas.openxmlformats.org/drawingml/2006/chart">
            <c:chart xmlns:c="http://schemas.openxmlformats.org/drawingml/2006/chart" xmlns:r="http://schemas.openxmlformats.org/officeDocument/2006/relationships" r:id="rId23"/>
          </a:graphicData>
        </a:graphic>
      </p:graphicFrame>
      <p:sp>
        <p:nvSpPr>
          <p:cNvPr id="131" name="TextBox 130">
            <a:extLst>
              <a:ext uri="{FF2B5EF4-FFF2-40B4-BE49-F238E27FC236}">
                <a16:creationId xmlns:a16="http://schemas.microsoft.com/office/drawing/2014/main" id="{04EF6217-4992-4C6B-8B65-29AEA8D0EA80}"/>
              </a:ext>
            </a:extLst>
          </p:cNvPr>
          <p:cNvSpPr txBox="1"/>
          <p:nvPr/>
        </p:nvSpPr>
        <p:spPr>
          <a:xfrm>
            <a:off x="3195488" y="2869416"/>
            <a:ext cx="3919181" cy="1292662"/>
          </a:xfrm>
          <a:prstGeom prst="rect">
            <a:avLst/>
          </a:prstGeom>
          <a:noFill/>
          <a:ln>
            <a:solidFill>
              <a:schemeClr val="tx1"/>
            </a:solidFill>
          </a:ln>
        </p:spPr>
        <p:txBody>
          <a:bodyPr wrap="square" rtlCol="0">
            <a:spAutoFit/>
          </a:bodyPr>
          <a:lstStyle/>
          <a:p>
            <a:r>
              <a:rPr lang="en-US" sz="2600" dirty="0"/>
              <a:t>37min exercise</a:t>
            </a:r>
          </a:p>
          <a:p>
            <a:r>
              <a:rPr lang="en-US" sz="2600" dirty="0"/>
              <a:t>72% heart rate max</a:t>
            </a:r>
          </a:p>
          <a:p>
            <a:r>
              <a:rPr lang="en-US" sz="2600" dirty="0"/>
              <a:t>Resistance, upper body</a:t>
            </a:r>
          </a:p>
        </p:txBody>
      </p:sp>
      <p:cxnSp>
        <p:nvCxnSpPr>
          <p:cNvPr id="132" name="Straight Arrow Connector 131">
            <a:extLst>
              <a:ext uri="{FF2B5EF4-FFF2-40B4-BE49-F238E27FC236}">
                <a16:creationId xmlns:a16="http://schemas.microsoft.com/office/drawing/2014/main" id="{C24ACA42-F88B-4C10-B63C-767D3C3B922E}"/>
              </a:ext>
            </a:extLst>
          </p:cNvPr>
          <p:cNvCxnSpPr>
            <a:cxnSpLocks/>
          </p:cNvCxnSpPr>
          <p:nvPr/>
        </p:nvCxnSpPr>
        <p:spPr>
          <a:xfrm>
            <a:off x="4924563" y="4195367"/>
            <a:ext cx="631687" cy="649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 Placeholder 2">
            <a:extLst>
              <a:ext uri="{FF2B5EF4-FFF2-40B4-BE49-F238E27FC236}">
                <a16:creationId xmlns:a16="http://schemas.microsoft.com/office/drawing/2014/main" id="{FFC6764D-4AB3-4C18-81EF-F26C9C5CAE88}"/>
              </a:ext>
            </a:extLst>
          </p:cNvPr>
          <p:cNvSpPr txBox="1">
            <a:spLocks/>
          </p:cNvSpPr>
          <p:nvPr/>
        </p:nvSpPr>
        <p:spPr>
          <a:xfrm>
            <a:off x="479786" y="9039815"/>
            <a:ext cx="19402063" cy="1246495"/>
          </a:xfrm>
          <a:prstGeom prst="rect">
            <a:avLst/>
          </a:prstGeom>
        </p:spPr>
        <p:txBody>
          <a:bodyPr wrap="square" lIns="0" tIns="0" rIns="0" bIns="0">
            <a:spAutoFit/>
          </a:bodyPr>
          <a:lstStyle>
            <a:lvl1pPr marL="0">
              <a:defRPr sz="3450" b="0" i="0">
                <a:solidFill>
                  <a:schemeClr val="tx1"/>
                </a:solidFill>
                <a:latin typeface="Arial"/>
                <a:ea typeface="+mn-ea"/>
                <a:cs typeface="Arial"/>
              </a:defRPr>
            </a:lvl1pPr>
            <a:lvl2pPr marL="457180">
              <a:defRPr>
                <a:latin typeface="+mn-lt"/>
                <a:ea typeface="+mn-ea"/>
                <a:cs typeface="+mn-cs"/>
              </a:defRPr>
            </a:lvl2pPr>
            <a:lvl3pPr marL="914360">
              <a:defRPr>
                <a:latin typeface="+mn-lt"/>
                <a:ea typeface="+mn-ea"/>
                <a:cs typeface="+mn-cs"/>
              </a:defRPr>
            </a:lvl3pPr>
            <a:lvl4pPr marL="1371540">
              <a:defRPr>
                <a:latin typeface="+mn-lt"/>
                <a:ea typeface="+mn-ea"/>
                <a:cs typeface="+mn-cs"/>
              </a:defRPr>
            </a:lvl4pPr>
            <a:lvl5pPr marL="1828720">
              <a:defRPr>
                <a:latin typeface="+mn-lt"/>
                <a:ea typeface="+mn-ea"/>
                <a:cs typeface="+mn-cs"/>
              </a:defRPr>
            </a:lvl5pPr>
            <a:lvl6pPr marL="2285900">
              <a:defRPr>
                <a:latin typeface="+mn-lt"/>
                <a:ea typeface="+mn-ea"/>
                <a:cs typeface="+mn-cs"/>
              </a:defRPr>
            </a:lvl6pPr>
            <a:lvl7pPr marL="2743080">
              <a:defRPr>
                <a:latin typeface="+mn-lt"/>
                <a:ea typeface="+mn-ea"/>
                <a:cs typeface="+mn-cs"/>
              </a:defRPr>
            </a:lvl7pPr>
            <a:lvl8pPr marL="3200260">
              <a:defRPr>
                <a:latin typeface="+mn-lt"/>
                <a:ea typeface="+mn-ea"/>
                <a:cs typeface="+mn-cs"/>
              </a:defRPr>
            </a:lvl8pPr>
            <a:lvl9pPr marL="3657440">
              <a:defRPr>
                <a:latin typeface="+mn-lt"/>
                <a:ea typeface="+mn-ea"/>
                <a:cs typeface="+mn-cs"/>
              </a:defRPr>
            </a:lvl9pPr>
          </a:lstStyle>
          <a:p>
            <a:endParaRPr lang="en-US" sz="1200" b="1" u="sng" kern="0" dirty="0"/>
          </a:p>
          <a:p>
            <a:r>
              <a:rPr lang="en-US" b="1" dirty="0"/>
              <a:t>Study 2: CGM/fitness combination therapy appeals to 85% of current non-users of CGM and their healthcare providers</a:t>
            </a:r>
          </a:p>
        </p:txBody>
      </p:sp>
      <p:sp>
        <p:nvSpPr>
          <p:cNvPr id="136" name="TextBox 135">
            <a:extLst>
              <a:ext uri="{FF2B5EF4-FFF2-40B4-BE49-F238E27FC236}">
                <a16:creationId xmlns:a16="http://schemas.microsoft.com/office/drawing/2014/main" id="{7DBFA8FD-1A49-4D97-9B01-0EEE98FEEE02}"/>
              </a:ext>
            </a:extLst>
          </p:cNvPr>
          <p:cNvSpPr txBox="1"/>
          <p:nvPr/>
        </p:nvSpPr>
        <p:spPr>
          <a:xfrm rot="16200000">
            <a:off x="7535278" y="4457991"/>
            <a:ext cx="5465257" cy="830997"/>
          </a:xfrm>
          <a:prstGeom prst="rect">
            <a:avLst/>
          </a:prstGeom>
          <a:solidFill>
            <a:schemeClr val="bg1"/>
          </a:solidFill>
        </p:spPr>
        <p:txBody>
          <a:bodyPr wrap="square" rtlCol="0">
            <a:spAutoFit/>
          </a:bodyPr>
          <a:lstStyle/>
          <a:p>
            <a:r>
              <a:rPr lang="en-US" sz="2400" b="1" dirty="0">
                <a:latin typeface="Arial" panose="020B0604020202020204" pitchFamily="34" charset="0"/>
                <a:cs typeface="Arial" panose="020B0604020202020204" pitchFamily="34" charset="0"/>
              </a:rPr>
              <a:t>                        Frequency</a:t>
            </a:r>
          </a:p>
          <a:p>
            <a:r>
              <a:rPr lang="en-US" sz="2400" b="1" dirty="0">
                <a:latin typeface="Arial" panose="020B0604020202020204" pitchFamily="34" charset="0"/>
                <a:cs typeface="Arial" panose="020B0604020202020204" pitchFamily="34" charset="0"/>
              </a:rPr>
              <a:t>     0             2              4              6</a:t>
            </a:r>
          </a:p>
        </p:txBody>
      </p:sp>
      <p:sp>
        <p:nvSpPr>
          <p:cNvPr id="2" name="Rectangle 1">
            <a:extLst>
              <a:ext uri="{FF2B5EF4-FFF2-40B4-BE49-F238E27FC236}">
                <a16:creationId xmlns:a16="http://schemas.microsoft.com/office/drawing/2014/main" id="{33B9CE1C-4CA0-41A8-B53F-A5B6299BF05C}"/>
              </a:ext>
            </a:extLst>
          </p:cNvPr>
          <p:cNvSpPr/>
          <p:nvPr/>
        </p:nvSpPr>
        <p:spPr>
          <a:xfrm>
            <a:off x="11804650" y="1861584"/>
            <a:ext cx="2393530" cy="279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44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DBD3-DDAA-43EC-81AA-3A9BF29A13BE}"/>
              </a:ext>
            </a:extLst>
          </p:cNvPr>
          <p:cNvSpPr>
            <a:spLocks noGrp="1"/>
          </p:cNvSpPr>
          <p:nvPr>
            <p:ph type="title"/>
          </p:nvPr>
        </p:nvSpPr>
        <p:spPr>
          <a:xfrm>
            <a:off x="339545" y="107126"/>
            <a:ext cx="14559860" cy="923330"/>
          </a:xfrm>
        </p:spPr>
        <p:txBody>
          <a:bodyPr/>
          <a:lstStyle/>
          <a:p>
            <a:r>
              <a:rPr lang="en-US" sz="6000" dirty="0"/>
              <a:t>The Market</a:t>
            </a:r>
          </a:p>
        </p:txBody>
      </p:sp>
      <p:sp>
        <p:nvSpPr>
          <p:cNvPr id="3" name="Text Placeholder 2">
            <a:extLst>
              <a:ext uri="{FF2B5EF4-FFF2-40B4-BE49-F238E27FC236}">
                <a16:creationId xmlns:a16="http://schemas.microsoft.com/office/drawing/2014/main" id="{C5FF1554-716A-41D2-9D13-E4DCAA96263F}"/>
              </a:ext>
            </a:extLst>
          </p:cNvPr>
          <p:cNvSpPr>
            <a:spLocks noGrp="1"/>
          </p:cNvSpPr>
          <p:nvPr>
            <p:ph type="body" idx="1"/>
          </p:nvPr>
        </p:nvSpPr>
        <p:spPr>
          <a:xfrm>
            <a:off x="547072" y="908768"/>
            <a:ext cx="19009956" cy="11618565"/>
          </a:xfrm>
        </p:spPr>
        <p:txBody>
          <a:bodyPr/>
          <a:lstStyle/>
          <a:p>
            <a:endParaRPr lang="en-US" sz="4000" dirty="0"/>
          </a:p>
          <a:p>
            <a:pPr marL="457180" indent="-457180">
              <a:buFont typeface="Arial" panose="020B0604020202020204" pitchFamily="34" charset="0"/>
              <a:buChar char="•"/>
            </a:pPr>
            <a:r>
              <a:rPr lang="en-US" sz="4200" dirty="0"/>
              <a:t>34M Americans, 463M globally (increasing with obesity)</a:t>
            </a:r>
          </a:p>
          <a:p>
            <a:pPr marL="457180" indent="-457180">
              <a:buFont typeface="Arial" panose="020B0604020202020204" pitchFamily="34" charset="0"/>
              <a:buChar char="•"/>
            </a:pPr>
            <a:endParaRPr lang="en-US" sz="4200" dirty="0"/>
          </a:p>
          <a:p>
            <a:pPr marL="457180" indent="-457180">
              <a:buFont typeface="Arial" panose="020B0604020202020204" pitchFamily="34" charset="0"/>
              <a:buChar char="•"/>
            </a:pPr>
            <a:r>
              <a:rPr lang="en-US" sz="4200" dirty="0"/>
              <a:t>Direct medical costs $10k per patient per year (~50% due to medications)</a:t>
            </a:r>
          </a:p>
          <a:p>
            <a:pPr marL="457180" indent="-457180">
              <a:buFont typeface="Arial" panose="020B0604020202020204" pitchFamily="34" charset="0"/>
              <a:buChar char="•"/>
            </a:pPr>
            <a:endParaRPr lang="en-US" sz="4200" dirty="0"/>
          </a:p>
          <a:p>
            <a:pPr marL="457180" indent="-457180">
              <a:buFont typeface="Arial" panose="020B0604020202020204" pitchFamily="34" charset="0"/>
              <a:buChar char="•"/>
            </a:pPr>
            <a:r>
              <a:rPr lang="en-US" sz="4200" dirty="0"/>
              <a:t>Trying to deescalate medications, large health systems pay ~$4k per patient per year for competitor products</a:t>
            </a:r>
          </a:p>
          <a:p>
            <a:endParaRPr lang="en-US" sz="4200" dirty="0"/>
          </a:p>
          <a:p>
            <a:pPr marL="571475" indent="-571475">
              <a:buFont typeface="Arial" panose="020B0604020202020204" pitchFamily="34" charset="0"/>
              <a:buChar char="•"/>
            </a:pPr>
            <a:r>
              <a:rPr lang="en-US" sz="4200" dirty="0"/>
              <a:t>Industry-leading software maker </a:t>
            </a:r>
            <a:r>
              <a:rPr lang="en-US" sz="4200" dirty="0" err="1"/>
              <a:t>Fitscript</a:t>
            </a:r>
            <a:r>
              <a:rPr lang="en-US" sz="4200" baseline="30000" dirty="0" err="1"/>
              <a:t>LLC</a:t>
            </a:r>
            <a:r>
              <a:rPr lang="en-US" sz="4200" dirty="0"/>
              <a:t> interested to partner on the product</a:t>
            </a:r>
          </a:p>
          <a:p>
            <a:pPr marL="1028655" lvl="1" indent="-571475">
              <a:buFont typeface="Arial" panose="020B0604020202020204" pitchFamily="34" charset="0"/>
              <a:buChar char="•"/>
            </a:pPr>
            <a:r>
              <a:rPr lang="en-US" sz="4000" dirty="0"/>
              <a:t>Platform hosting</a:t>
            </a:r>
          </a:p>
          <a:p>
            <a:pPr marL="1028655" lvl="1" indent="-571475">
              <a:buFont typeface="Arial" panose="020B0604020202020204" pitchFamily="34" charset="0"/>
              <a:buChar char="•"/>
            </a:pPr>
            <a:r>
              <a:rPr lang="en-US" sz="4000" dirty="0"/>
              <a:t>Network to CGM companies</a:t>
            </a:r>
          </a:p>
          <a:p>
            <a:pPr marL="1028655" lvl="1" indent="-571475">
              <a:buFont typeface="Arial" panose="020B0604020202020204" pitchFamily="34" charset="0"/>
              <a:buChar char="•"/>
            </a:pPr>
            <a:r>
              <a:rPr lang="en-US" sz="4000" dirty="0"/>
              <a:t>Network to customers</a:t>
            </a:r>
          </a:p>
          <a:p>
            <a:pPr marL="1028655" lvl="1" indent="-571475">
              <a:buFont typeface="Arial" panose="020B0604020202020204" pitchFamily="34" charset="0"/>
              <a:buChar char="•"/>
            </a:pPr>
            <a:endParaRPr lang="en-US" sz="100" dirty="0"/>
          </a:p>
          <a:p>
            <a:pPr marL="571475" indent="-571475">
              <a:buFont typeface="Arial" panose="020B0604020202020204" pitchFamily="34" charset="0"/>
              <a:buChar char="•"/>
            </a:pPr>
            <a:endParaRPr lang="en-US" sz="4200" dirty="0"/>
          </a:p>
          <a:p>
            <a:pPr marL="571475" indent="-571475">
              <a:buFont typeface="Arial" panose="020B0604020202020204" pitchFamily="34" charset="0"/>
              <a:buChar char="•"/>
            </a:pPr>
            <a:endParaRPr lang="en-US" sz="4200" dirty="0"/>
          </a:p>
          <a:p>
            <a:pPr marL="571475" indent="-571475">
              <a:buFont typeface="Arial" panose="020B0604020202020204" pitchFamily="34" charset="0"/>
              <a:buChar char="•"/>
            </a:pPr>
            <a:endParaRPr lang="en-US" sz="4200" dirty="0"/>
          </a:p>
          <a:p>
            <a:pPr marL="571475" indent="-571475">
              <a:buFont typeface="Arial" panose="020B0604020202020204" pitchFamily="34" charset="0"/>
              <a:buChar char="•"/>
            </a:pPr>
            <a:endParaRPr lang="en-US" sz="2400" dirty="0"/>
          </a:p>
          <a:p>
            <a:pPr marL="571475" indent="-571475">
              <a:buFont typeface="Arial" panose="020B0604020202020204" pitchFamily="34" charset="0"/>
              <a:buChar char="•"/>
            </a:pPr>
            <a:endParaRPr lang="en-US" sz="4200" dirty="0"/>
          </a:p>
          <a:p>
            <a:pPr marL="571475" indent="-571475">
              <a:buFont typeface="Arial" panose="020B0604020202020204" pitchFamily="34" charset="0"/>
              <a:buChar char="•"/>
            </a:pPr>
            <a:endParaRPr lang="en-US" sz="2400" dirty="0"/>
          </a:p>
        </p:txBody>
      </p:sp>
      <p:sp>
        <p:nvSpPr>
          <p:cNvPr id="7" name="Footer Placeholder 3">
            <a:extLst>
              <a:ext uri="{FF2B5EF4-FFF2-40B4-BE49-F238E27FC236}">
                <a16:creationId xmlns:a16="http://schemas.microsoft.com/office/drawing/2014/main" id="{6565D1C5-2AD3-46D7-83DC-92748B375E57}"/>
              </a:ext>
            </a:extLst>
          </p:cNvPr>
          <p:cNvSpPr txBox="1">
            <a:spLocks/>
          </p:cNvSpPr>
          <p:nvPr/>
        </p:nvSpPr>
        <p:spPr>
          <a:xfrm>
            <a:off x="374650" y="10418155"/>
            <a:ext cx="19729450" cy="697805"/>
          </a:xfrm>
          <a:prstGeom prst="rect">
            <a:avLst/>
          </a:prstGeom>
          <a:ln>
            <a:solidFill>
              <a:schemeClr val="tx1"/>
            </a:solidFill>
          </a:ln>
        </p:spPr>
        <p:txBody>
          <a:bodyPr vert="horz" lIns="91440" tIns="45720" rIns="91440" bIns="45720" rtlCol="0" anchor="ctr"/>
          <a:lstStyle>
            <a:defPPr>
              <a:defRPr lang="en-US"/>
            </a:defPPr>
            <a:lvl1pPr marL="0" algn="ct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solidFill>
                  <a:schemeClr val="tx1"/>
                </a:solidFill>
              </a:rPr>
              <a:t>American Diabetes Association. Diabetes Care. 2018;41:917; Fonda et al. J Diabetes Sci Tech. 2016;10(4):898; </a:t>
            </a:r>
          </a:p>
          <a:p>
            <a:pPr algn="l"/>
            <a:r>
              <a:rPr lang="en-US" sz="2400" dirty="0">
                <a:solidFill>
                  <a:schemeClr val="tx1"/>
                </a:solidFill>
              </a:rPr>
              <a:t>Milliman Inc. Report “Analysis of Type 2 Diabetes Reversal Cost Savings.” Sept 15, 2021. Avail at: www.virtahealth.com/blog </a:t>
            </a:r>
          </a:p>
        </p:txBody>
      </p:sp>
    </p:spTree>
    <p:extLst>
      <p:ext uri="{BB962C8B-B14F-4D97-AF65-F5344CB8AC3E}">
        <p14:creationId xmlns:p14="http://schemas.microsoft.com/office/powerpoint/2010/main" val="192185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9F19-9D7F-4964-AFC5-722C428A51FB}"/>
              </a:ext>
            </a:extLst>
          </p:cNvPr>
          <p:cNvSpPr>
            <a:spLocks noGrp="1"/>
          </p:cNvSpPr>
          <p:nvPr>
            <p:ph type="title"/>
          </p:nvPr>
        </p:nvSpPr>
        <p:spPr>
          <a:xfrm>
            <a:off x="755650" y="220428"/>
            <a:ext cx="17830800" cy="923330"/>
          </a:xfrm>
        </p:spPr>
        <p:txBody>
          <a:bodyPr/>
          <a:lstStyle/>
          <a:p>
            <a:r>
              <a:rPr lang="en-US" sz="6000" dirty="0">
                <a:latin typeface="+mn-lt"/>
              </a:rPr>
              <a:t>Timeline</a:t>
            </a:r>
          </a:p>
        </p:txBody>
      </p:sp>
      <p:sp>
        <p:nvSpPr>
          <p:cNvPr id="9" name="TextBox 8">
            <a:extLst>
              <a:ext uri="{FF2B5EF4-FFF2-40B4-BE49-F238E27FC236}">
                <a16:creationId xmlns:a16="http://schemas.microsoft.com/office/drawing/2014/main" id="{FFDBC4BB-5CA0-4A47-BF8E-E491C9A872A0}"/>
              </a:ext>
            </a:extLst>
          </p:cNvPr>
          <p:cNvSpPr txBox="1"/>
          <p:nvPr/>
        </p:nvSpPr>
        <p:spPr>
          <a:xfrm>
            <a:off x="6165850" y="8702675"/>
            <a:ext cx="914400" cy="369332"/>
          </a:xfrm>
          <a:prstGeom prst="rect">
            <a:avLst/>
          </a:prstGeom>
          <a:noFill/>
        </p:spPr>
        <p:txBody>
          <a:bodyPr wrap="square" rtlCol="0">
            <a:spAutoFit/>
          </a:bodyPr>
          <a:lstStyle/>
          <a:p>
            <a:endParaRPr lang="en-US" dirty="0"/>
          </a:p>
        </p:txBody>
      </p:sp>
      <p:sp>
        <p:nvSpPr>
          <p:cNvPr id="4" name="Arrow: Right 3">
            <a:extLst>
              <a:ext uri="{FF2B5EF4-FFF2-40B4-BE49-F238E27FC236}">
                <a16:creationId xmlns:a16="http://schemas.microsoft.com/office/drawing/2014/main" id="{20AD5040-19E8-4DB8-B666-D2BE185B708D}"/>
              </a:ext>
            </a:extLst>
          </p:cNvPr>
          <p:cNvSpPr/>
          <p:nvPr/>
        </p:nvSpPr>
        <p:spPr>
          <a:xfrm>
            <a:off x="412750" y="9486342"/>
            <a:ext cx="18516600" cy="545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92DA8E-13BB-460B-A8D3-CD562BBE4636}"/>
              </a:ext>
            </a:extLst>
          </p:cNvPr>
          <p:cNvSpPr txBox="1"/>
          <p:nvPr/>
        </p:nvSpPr>
        <p:spPr>
          <a:xfrm>
            <a:off x="434461" y="7606856"/>
            <a:ext cx="3031941" cy="1938992"/>
          </a:xfrm>
          <a:prstGeom prst="rect">
            <a:avLst/>
          </a:prstGeom>
          <a:noFill/>
          <a:ln>
            <a:solidFill>
              <a:schemeClr val="tx1"/>
            </a:solidFill>
          </a:ln>
        </p:spPr>
        <p:txBody>
          <a:bodyPr wrap="square" rtlCol="0">
            <a:spAutoFit/>
          </a:bodyPr>
          <a:lstStyle/>
          <a:p>
            <a:r>
              <a:rPr lang="en-US" sz="3000" dirty="0">
                <a:latin typeface="Arial" panose="020B0604020202020204" pitchFamily="34" charset="0"/>
                <a:cs typeface="Arial" panose="020B0604020202020204" pitchFamily="34" charset="0"/>
              </a:rPr>
              <a:t>Formative interviews and </a:t>
            </a:r>
          </a:p>
          <a:p>
            <a:r>
              <a:rPr lang="en-US" sz="3000" dirty="0">
                <a:latin typeface="Arial" panose="020B0604020202020204" pitchFamily="34" charset="0"/>
                <a:cs typeface="Arial" panose="020B0604020202020204" pitchFamily="34" charset="0"/>
              </a:rPr>
              <a:t>human-delivered interventions</a:t>
            </a:r>
          </a:p>
        </p:txBody>
      </p:sp>
      <p:sp>
        <p:nvSpPr>
          <p:cNvPr id="6" name="TextBox 5">
            <a:extLst>
              <a:ext uri="{FF2B5EF4-FFF2-40B4-BE49-F238E27FC236}">
                <a16:creationId xmlns:a16="http://schemas.microsoft.com/office/drawing/2014/main" id="{466F14D6-09DD-4593-8735-1EECB96B5248}"/>
              </a:ext>
            </a:extLst>
          </p:cNvPr>
          <p:cNvSpPr txBox="1"/>
          <p:nvPr/>
        </p:nvSpPr>
        <p:spPr>
          <a:xfrm>
            <a:off x="755650" y="10020919"/>
            <a:ext cx="1905001" cy="630942"/>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2020-22</a:t>
            </a:r>
          </a:p>
        </p:txBody>
      </p:sp>
      <p:cxnSp>
        <p:nvCxnSpPr>
          <p:cNvPr id="19" name="Straight Connector 18">
            <a:extLst>
              <a:ext uri="{FF2B5EF4-FFF2-40B4-BE49-F238E27FC236}">
                <a16:creationId xmlns:a16="http://schemas.microsoft.com/office/drawing/2014/main" id="{FAD8365A-E011-4515-813D-9F4E7E68089B}"/>
              </a:ext>
            </a:extLst>
          </p:cNvPr>
          <p:cNvCxnSpPr/>
          <p:nvPr/>
        </p:nvCxnSpPr>
        <p:spPr>
          <a:xfrm>
            <a:off x="412750" y="9915921"/>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B767A00-6285-4353-B29D-5138471998AE}"/>
              </a:ext>
            </a:extLst>
          </p:cNvPr>
          <p:cNvCxnSpPr/>
          <p:nvPr/>
        </p:nvCxnSpPr>
        <p:spPr>
          <a:xfrm>
            <a:off x="3498850" y="9915921"/>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4A5E415-458A-4781-9BB1-DCC1FE78A5F0}"/>
              </a:ext>
            </a:extLst>
          </p:cNvPr>
          <p:cNvSpPr txBox="1"/>
          <p:nvPr/>
        </p:nvSpPr>
        <p:spPr>
          <a:xfrm>
            <a:off x="4375150" y="10020919"/>
            <a:ext cx="1371600" cy="630942"/>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2023</a:t>
            </a:r>
          </a:p>
        </p:txBody>
      </p:sp>
      <p:cxnSp>
        <p:nvCxnSpPr>
          <p:cNvPr id="28" name="Straight Connector 27">
            <a:extLst>
              <a:ext uri="{FF2B5EF4-FFF2-40B4-BE49-F238E27FC236}">
                <a16:creationId xmlns:a16="http://schemas.microsoft.com/office/drawing/2014/main" id="{1517D4BF-1442-4147-9956-36BD318BE1C4}"/>
              </a:ext>
            </a:extLst>
          </p:cNvPr>
          <p:cNvCxnSpPr/>
          <p:nvPr/>
        </p:nvCxnSpPr>
        <p:spPr>
          <a:xfrm>
            <a:off x="3498849" y="9915921"/>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A58F2F8-7F42-43EF-AA71-5019367EBE72}"/>
              </a:ext>
            </a:extLst>
          </p:cNvPr>
          <p:cNvCxnSpPr/>
          <p:nvPr/>
        </p:nvCxnSpPr>
        <p:spPr>
          <a:xfrm>
            <a:off x="6584949" y="9915921"/>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E0226C-7AA4-4669-ADE3-84876C34F133}"/>
              </a:ext>
            </a:extLst>
          </p:cNvPr>
          <p:cNvSpPr txBox="1"/>
          <p:nvPr/>
        </p:nvSpPr>
        <p:spPr>
          <a:xfrm>
            <a:off x="7423149" y="10005979"/>
            <a:ext cx="1371600" cy="630942"/>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2024</a:t>
            </a:r>
          </a:p>
        </p:txBody>
      </p:sp>
      <p:cxnSp>
        <p:nvCxnSpPr>
          <p:cNvPr id="32" name="Straight Connector 31">
            <a:extLst>
              <a:ext uri="{FF2B5EF4-FFF2-40B4-BE49-F238E27FC236}">
                <a16:creationId xmlns:a16="http://schemas.microsoft.com/office/drawing/2014/main" id="{6B53F080-5B82-4290-B66F-5BEEC9D66C2C}"/>
              </a:ext>
            </a:extLst>
          </p:cNvPr>
          <p:cNvCxnSpPr/>
          <p:nvPr/>
        </p:nvCxnSpPr>
        <p:spPr>
          <a:xfrm>
            <a:off x="9632948" y="9900981"/>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77234FE-C694-46AE-A888-7ECA99466104}"/>
              </a:ext>
            </a:extLst>
          </p:cNvPr>
          <p:cNvSpPr txBox="1"/>
          <p:nvPr/>
        </p:nvSpPr>
        <p:spPr>
          <a:xfrm>
            <a:off x="10511691" y="9991039"/>
            <a:ext cx="1371600" cy="630942"/>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2025</a:t>
            </a:r>
          </a:p>
        </p:txBody>
      </p:sp>
      <p:cxnSp>
        <p:nvCxnSpPr>
          <p:cNvPr id="34" name="Straight Connector 33">
            <a:extLst>
              <a:ext uri="{FF2B5EF4-FFF2-40B4-BE49-F238E27FC236}">
                <a16:creationId xmlns:a16="http://schemas.microsoft.com/office/drawing/2014/main" id="{643E86D5-F088-409A-9820-F7921A3CBED3}"/>
              </a:ext>
            </a:extLst>
          </p:cNvPr>
          <p:cNvCxnSpPr/>
          <p:nvPr/>
        </p:nvCxnSpPr>
        <p:spPr>
          <a:xfrm>
            <a:off x="9635390" y="9886041"/>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ADA4F16-9040-44CF-B848-F3D6CEE522AA}"/>
              </a:ext>
            </a:extLst>
          </p:cNvPr>
          <p:cNvCxnSpPr/>
          <p:nvPr/>
        </p:nvCxnSpPr>
        <p:spPr>
          <a:xfrm>
            <a:off x="12721490" y="9886041"/>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CAAE658-2604-4F6D-A742-DB8060528E9C}"/>
              </a:ext>
            </a:extLst>
          </p:cNvPr>
          <p:cNvSpPr txBox="1"/>
          <p:nvPr/>
        </p:nvSpPr>
        <p:spPr>
          <a:xfrm>
            <a:off x="13594369" y="10047154"/>
            <a:ext cx="1371600" cy="630942"/>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2026</a:t>
            </a:r>
          </a:p>
        </p:txBody>
      </p:sp>
      <p:cxnSp>
        <p:nvCxnSpPr>
          <p:cNvPr id="37" name="Straight Connector 36">
            <a:extLst>
              <a:ext uri="{FF2B5EF4-FFF2-40B4-BE49-F238E27FC236}">
                <a16:creationId xmlns:a16="http://schemas.microsoft.com/office/drawing/2014/main" id="{C0696221-5099-47AE-AF64-AA7265DBBBC0}"/>
              </a:ext>
            </a:extLst>
          </p:cNvPr>
          <p:cNvCxnSpPr/>
          <p:nvPr/>
        </p:nvCxnSpPr>
        <p:spPr>
          <a:xfrm>
            <a:off x="12718068" y="9942156"/>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943899-B1E9-4F7D-8D50-F42A130F6356}"/>
              </a:ext>
            </a:extLst>
          </p:cNvPr>
          <p:cNvCxnSpPr/>
          <p:nvPr/>
        </p:nvCxnSpPr>
        <p:spPr>
          <a:xfrm>
            <a:off x="15804168" y="9942156"/>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090D152-10B6-4A9F-8871-6258709E8521}"/>
              </a:ext>
            </a:extLst>
          </p:cNvPr>
          <p:cNvSpPr txBox="1"/>
          <p:nvPr/>
        </p:nvSpPr>
        <p:spPr>
          <a:xfrm>
            <a:off x="16680959" y="10087647"/>
            <a:ext cx="1371600" cy="630942"/>
          </a:xfrm>
          <a:prstGeom prst="rect">
            <a:avLst/>
          </a:prstGeom>
          <a:noFill/>
        </p:spPr>
        <p:txBody>
          <a:bodyPr wrap="square" rtlCol="0">
            <a:spAutoFit/>
          </a:bodyPr>
          <a:lstStyle/>
          <a:p>
            <a:r>
              <a:rPr lang="en-US" sz="3500" dirty="0">
                <a:latin typeface="Arial" panose="020B0604020202020204" pitchFamily="34" charset="0"/>
                <a:cs typeface="Arial" panose="020B0604020202020204" pitchFamily="34" charset="0"/>
              </a:rPr>
              <a:t>2027</a:t>
            </a:r>
          </a:p>
        </p:txBody>
      </p:sp>
      <p:cxnSp>
        <p:nvCxnSpPr>
          <p:cNvPr id="41" name="Straight Connector 40">
            <a:extLst>
              <a:ext uri="{FF2B5EF4-FFF2-40B4-BE49-F238E27FC236}">
                <a16:creationId xmlns:a16="http://schemas.microsoft.com/office/drawing/2014/main" id="{ACFC455E-D08D-41E1-B958-BC2D8E955E6A}"/>
              </a:ext>
            </a:extLst>
          </p:cNvPr>
          <p:cNvCxnSpPr/>
          <p:nvPr/>
        </p:nvCxnSpPr>
        <p:spPr>
          <a:xfrm>
            <a:off x="15804658" y="9982649"/>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7B938E-43A8-4962-BE48-EC1F48111298}"/>
              </a:ext>
            </a:extLst>
          </p:cNvPr>
          <p:cNvCxnSpPr/>
          <p:nvPr/>
        </p:nvCxnSpPr>
        <p:spPr>
          <a:xfrm>
            <a:off x="18890758" y="9982649"/>
            <a:ext cx="0" cy="830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AA9E44D-0046-4B24-96F2-955F465B9EE4}"/>
              </a:ext>
            </a:extLst>
          </p:cNvPr>
          <p:cNvSpPr txBox="1"/>
          <p:nvPr/>
        </p:nvSpPr>
        <p:spPr>
          <a:xfrm>
            <a:off x="4133588" y="6398674"/>
            <a:ext cx="2358292" cy="1292662"/>
          </a:xfrm>
          <a:prstGeom prst="rect">
            <a:avLst/>
          </a:prstGeom>
          <a:noFill/>
          <a:ln>
            <a:solidFill>
              <a:schemeClr val="tx1"/>
            </a:solidFill>
          </a:ln>
        </p:spPr>
        <p:txBody>
          <a:bodyPr wrap="square" rtlCol="0">
            <a:spAutoFit/>
          </a:bodyPr>
          <a:lstStyle/>
          <a:p>
            <a:r>
              <a:rPr lang="en-US" sz="2600" dirty="0">
                <a:latin typeface="Arial" panose="020B0604020202020204" pitchFamily="34" charset="0"/>
                <a:cs typeface="Arial" panose="020B0604020202020204" pitchFamily="34" charset="0"/>
              </a:rPr>
              <a:t>*Development</a:t>
            </a:r>
          </a:p>
          <a:p>
            <a:r>
              <a:rPr lang="en-US" sz="2600" dirty="0">
                <a:latin typeface="Arial" panose="020B0604020202020204" pitchFamily="34" charset="0"/>
                <a:cs typeface="Arial" panose="020B0604020202020204" pitchFamily="34" charset="0"/>
              </a:rPr>
              <a:t>*Feasibility</a:t>
            </a:r>
          </a:p>
          <a:p>
            <a:r>
              <a:rPr lang="en-US" sz="2600" dirty="0">
                <a:latin typeface="Arial" panose="020B0604020202020204" pitchFamily="34" charset="0"/>
                <a:cs typeface="Arial" panose="020B0604020202020204" pitchFamily="34" charset="0"/>
              </a:rPr>
              <a:t>Study</a:t>
            </a:r>
          </a:p>
        </p:txBody>
      </p:sp>
      <p:sp>
        <p:nvSpPr>
          <p:cNvPr id="44" name="TextBox 43">
            <a:extLst>
              <a:ext uri="{FF2B5EF4-FFF2-40B4-BE49-F238E27FC236}">
                <a16:creationId xmlns:a16="http://schemas.microsoft.com/office/drawing/2014/main" id="{1718EBEE-7635-4F3E-9E56-522793C22A7D}"/>
              </a:ext>
            </a:extLst>
          </p:cNvPr>
          <p:cNvSpPr txBox="1"/>
          <p:nvPr/>
        </p:nvSpPr>
        <p:spPr>
          <a:xfrm>
            <a:off x="6485530" y="6412109"/>
            <a:ext cx="2132864" cy="523220"/>
          </a:xfrm>
          <a:prstGeom prst="rect">
            <a:avLst/>
          </a:prstGeom>
          <a:noFill/>
          <a:ln>
            <a:solidFill>
              <a:schemeClr val="tx1"/>
            </a:solidFill>
          </a:ln>
        </p:spPr>
        <p:txBody>
          <a:bodyPr wrap="square" rtlCol="0">
            <a:spAutoFit/>
          </a:bodyPr>
          <a:lstStyle/>
          <a:p>
            <a:r>
              <a:rPr lang="en-US" sz="2700" dirty="0">
                <a:latin typeface="Arial" panose="020B0604020202020204" pitchFamily="34" charset="0"/>
                <a:cs typeface="Arial" panose="020B0604020202020204" pitchFamily="34" charset="0"/>
              </a:rPr>
              <a:t>Refinements</a:t>
            </a:r>
          </a:p>
        </p:txBody>
      </p:sp>
      <p:sp>
        <p:nvSpPr>
          <p:cNvPr id="45" name="TextBox 44">
            <a:extLst>
              <a:ext uri="{FF2B5EF4-FFF2-40B4-BE49-F238E27FC236}">
                <a16:creationId xmlns:a16="http://schemas.microsoft.com/office/drawing/2014/main" id="{39328F3C-21C3-4565-935F-03F0B3D3F098}"/>
              </a:ext>
            </a:extLst>
          </p:cNvPr>
          <p:cNvSpPr txBox="1"/>
          <p:nvPr/>
        </p:nvSpPr>
        <p:spPr>
          <a:xfrm>
            <a:off x="12718068" y="5269218"/>
            <a:ext cx="6474569" cy="1015663"/>
          </a:xfrm>
          <a:prstGeom prst="rect">
            <a:avLst/>
          </a:prstGeom>
          <a:noFill/>
          <a:ln>
            <a:solidFill>
              <a:schemeClr val="tx1"/>
            </a:solidFill>
          </a:ln>
        </p:spPr>
        <p:txBody>
          <a:bodyPr wrap="square" rtlCol="0">
            <a:spAutoFit/>
          </a:bodyPr>
          <a:lstStyle/>
          <a:p>
            <a:r>
              <a:rPr lang="en-US" sz="3000" dirty="0">
                <a:latin typeface="Arial" panose="020B0604020202020204" pitchFamily="34" charset="0"/>
                <a:cs typeface="Arial" panose="020B0604020202020204" pitchFamily="34" charset="0"/>
              </a:rPr>
              <a:t>Go to market through health systems and pharmaceutical companies</a:t>
            </a:r>
          </a:p>
        </p:txBody>
      </p:sp>
      <p:sp>
        <p:nvSpPr>
          <p:cNvPr id="46" name="TextBox 45">
            <a:extLst>
              <a:ext uri="{FF2B5EF4-FFF2-40B4-BE49-F238E27FC236}">
                <a16:creationId xmlns:a16="http://schemas.microsoft.com/office/drawing/2014/main" id="{A9FBB9CC-43C6-487B-94B0-2CDF39DA45C1}"/>
              </a:ext>
            </a:extLst>
          </p:cNvPr>
          <p:cNvSpPr txBox="1"/>
          <p:nvPr/>
        </p:nvSpPr>
        <p:spPr>
          <a:xfrm>
            <a:off x="12718069" y="4172550"/>
            <a:ext cx="6474568" cy="1015663"/>
          </a:xfrm>
          <a:prstGeom prst="rect">
            <a:avLst/>
          </a:prstGeom>
          <a:noFill/>
          <a:ln>
            <a:solidFill>
              <a:schemeClr val="tx1"/>
            </a:solidFill>
          </a:ln>
        </p:spPr>
        <p:txBody>
          <a:bodyPr wrap="square" rtlCol="0">
            <a:spAutoFit/>
          </a:bodyPr>
          <a:lstStyle/>
          <a:p>
            <a:r>
              <a:rPr lang="en-US" sz="3000" dirty="0">
                <a:latin typeface="Arial" panose="020B0604020202020204" pitchFamily="34" charset="0"/>
                <a:cs typeface="Arial" panose="020B0604020202020204" pitchFamily="34" charset="0"/>
              </a:rPr>
              <a:t>Real-world efficacy trials</a:t>
            </a:r>
          </a:p>
          <a:p>
            <a:r>
              <a:rPr lang="en-US" sz="3000" dirty="0">
                <a:latin typeface="Arial" panose="020B0604020202020204" pitchFamily="34" charset="0"/>
                <a:cs typeface="Arial" panose="020B0604020202020204" pitchFamily="34" charset="0"/>
              </a:rPr>
              <a:t>Cost savings analyses</a:t>
            </a:r>
          </a:p>
        </p:txBody>
      </p:sp>
      <p:sp>
        <p:nvSpPr>
          <p:cNvPr id="52" name="TextBox 51">
            <a:extLst>
              <a:ext uri="{FF2B5EF4-FFF2-40B4-BE49-F238E27FC236}">
                <a16:creationId xmlns:a16="http://schemas.microsoft.com/office/drawing/2014/main" id="{1AF3AA8B-2D83-4EB3-928D-8ADF0A742D66}"/>
              </a:ext>
            </a:extLst>
          </p:cNvPr>
          <p:cNvSpPr txBox="1"/>
          <p:nvPr/>
        </p:nvSpPr>
        <p:spPr>
          <a:xfrm>
            <a:off x="629137" y="380466"/>
            <a:ext cx="8863625" cy="4985980"/>
          </a:xfrm>
          <a:prstGeom prst="rect">
            <a:avLst/>
          </a:prstGeom>
          <a:solidFill>
            <a:schemeClr val="bg1"/>
          </a:solidFill>
          <a:ln>
            <a:solidFill>
              <a:schemeClr val="tx1"/>
            </a:solidFill>
          </a:ln>
        </p:spPr>
        <p:txBody>
          <a:bodyPr wrap="square" rtlCol="0">
            <a:spAutoFit/>
          </a:bodyPr>
          <a:lstStyle/>
          <a:p>
            <a:r>
              <a:rPr lang="en-US" sz="2600" u="sng" dirty="0">
                <a:latin typeface="Arial" panose="020B0604020202020204" pitchFamily="34" charset="0"/>
                <a:cs typeface="Arial" panose="020B0604020202020204" pitchFamily="34" charset="0"/>
              </a:rPr>
              <a:t>Budget (</a:t>
            </a:r>
            <a:r>
              <a:rPr lang="en-US" sz="2600" u="sng" dirty="0" err="1">
                <a:latin typeface="Arial" panose="020B0604020202020204" pitchFamily="34" charset="0"/>
                <a:cs typeface="Arial" panose="020B0604020202020204" pitchFamily="34" charset="0"/>
              </a:rPr>
              <a:t>Blavatnik</a:t>
            </a:r>
            <a:r>
              <a:rPr lang="en-US" sz="2600" u="sng" dirty="0">
                <a:latin typeface="Arial" panose="020B0604020202020204" pitchFamily="34" charset="0"/>
                <a:cs typeface="Arial" panose="020B0604020202020204" pitchFamily="34" charset="0"/>
              </a:rPr>
              <a:t> Pilot, $100,000)</a:t>
            </a: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Software contractor - $56,400</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Yale machine learning research scientist partial salary - $36,000</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CGM consumables - $7,600</a:t>
            </a:r>
          </a:p>
          <a:p>
            <a:endParaRPr lang="en-US" sz="1600" u="sng" dirty="0">
              <a:latin typeface="Arial" panose="020B0604020202020204" pitchFamily="34" charset="0"/>
              <a:cs typeface="Arial" panose="020B0604020202020204" pitchFamily="34" charset="0"/>
            </a:endParaRPr>
          </a:p>
          <a:p>
            <a:r>
              <a:rPr lang="en-US" sz="2600" u="sng" dirty="0">
                <a:latin typeface="Arial" panose="020B0604020202020204" pitchFamily="34" charset="0"/>
                <a:cs typeface="Arial" panose="020B0604020202020204" pitchFamily="34" charset="0"/>
              </a:rPr>
              <a:t>Study Methodology</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1-month trial</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Ongoing interviews &amp; refinements</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Human-delivered before data kicks in</a:t>
            </a:r>
          </a:p>
          <a:p>
            <a:endParaRPr lang="en-US" sz="1600" dirty="0">
              <a:latin typeface="Arial" panose="020B0604020202020204" pitchFamily="34" charset="0"/>
              <a:cs typeface="Arial" panose="020B0604020202020204" pitchFamily="34" charset="0"/>
            </a:endParaRPr>
          </a:p>
          <a:p>
            <a:r>
              <a:rPr lang="en-US" sz="2600" u="sng" dirty="0">
                <a:latin typeface="Arial" panose="020B0604020202020204" pitchFamily="34" charset="0"/>
                <a:cs typeface="Arial" panose="020B0604020202020204" pitchFamily="34" charset="0"/>
              </a:rPr>
              <a:t>Milestone</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Peer-reviewed publication with final design</a:t>
            </a:r>
          </a:p>
        </p:txBody>
      </p:sp>
      <p:sp>
        <p:nvSpPr>
          <p:cNvPr id="54" name="TextBox 53">
            <a:extLst>
              <a:ext uri="{FF2B5EF4-FFF2-40B4-BE49-F238E27FC236}">
                <a16:creationId xmlns:a16="http://schemas.microsoft.com/office/drawing/2014/main" id="{FB03FB64-697C-4D50-82DF-E0ABF5AEBA0D}"/>
              </a:ext>
            </a:extLst>
          </p:cNvPr>
          <p:cNvSpPr txBox="1"/>
          <p:nvPr/>
        </p:nvSpPr>
        <p:spPr>
          <a:xfrm>
            <a:off x="8654377" y="5846726"/>
            <a:ext cx="4063691" cy="553998"/>
          </a:xfrm>
          <a:prstGeom prst="rect">
            <a:avLst/>
          </a:prstGeom>
          <a:noFill/>
          <a:ln>
            <a:solidFill>
              <a:schemeClr val="tx1"/>
            </a:solidFill>
          </a:ln>
        </p:spPr>
        <p:txBody>
          <a:bodyPr wrap="square" rtlCol="0">
            <a:spAutoFit/>
          </a:bodyPr>
          <a:lstStyle/>
          <a:p>
            <a:r>
              <a:rPr lang="en-US" sz="3000" dirty="0">
                <a:latin typeface="Arial" panose="020B0604020202020204" pitchFamily="34" charset="0"/>
                <a:cs typeface="Arial" panose="020B0604020202020204" pitchFamily="34" charset="0"/>
              </a:rPr>
              <a:t>Clinical Efficacy Trial</a:t>
            </a:r>
          </a:p>
        </p:txBody>
      </p:sp>
      <p:cxnSp>
        <p:nvCxnSpPr>
          <p:cNvPr id="61" name="Straight Arrow Connector 60">
            <a:extLst>
              <a:ext uri="{FF2B5EF4-FFF2-40B4-BE49-F238E27FC236}">
                <a16:creationId xmlns:a16="http://schemas.microsoft.com/office/drawing/2014/main" id="{3CC1FB61-87DD-487A-BFDD-EAD767CE5928}"/>
              </a:ext>
            </a:extLst>
          </p:cNvPr>
          <p:cNvCxnSpPr>
            <a:cxnSpLocks/>
          </p:cNvCxnSpPr>
          <p:nvPr/>
        </p:nvCxnSpPr>
        <p:spPr>
          <a:xfrm>
            <a:off x="3443119" y="5883491"/>
            <a:ext cx="578958" cy="5686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8FE16F2-586E-4111-AFAD-97C41A4AB2F8}"/>
              </a:ext>
            </a:extLst>
          </p:cNvPr>
          <p:cNvCxnSpPr>
            <a:cxnSpLocks/>
          </p:cNvCxnSpPr>
          <p:nvPr/>
        </p:nvCxnSpPr>
        <p:spPr>
          <a:xfrm flipH="1">
            <a:off x="9632948" y="4680381"/>
            <a:ext cx="1409702" cy="974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9EE7F9C-4423-464F-8FC6-3B3837DD39F4}"/>
              </a:ext>
            </a:extLst>
          </p:cNvPr>
          <p:cNvSpPr txBox="1"/>
          <p:nvPr/>
        </p:nvSpPr>
        <p:spPr>
          <a:xfrm>
            <a:off x="10092775" y="2773204"/>
            <a:ext cx="2209431" cy="1754326"/>
          </a:xfrm>
          <a:prstGeom prst="rect">
            <a:avLst/>
          </a:prstGeom>
          <a:noFill/>
          <a:ln>
            <a:solidFill>
              <a:schemeClr val="tx1"/>
            </a:solidFill>
          </a:ln>
        </p:spPr>
        <p:txBody>
          <a:bodyPr wrap="square" rtlCol="0">
            <a:spAutoFit/>
          </a:bodyPr>
          <a:lstStyle/>
          <a:p>
            <a:r>
              <a:rPr lang="en-US" sz="2700" dirty="0">
                <a:latin typeface="Arial" panose="020B0604020202020204" pitchFamily="34" charset="0"/>
                <a:cs typeface="Arial" panose="020B0604020202020204" pitchFamily="34" charset="0"/>
              </a:rPr>
              <a:t>Industry-sponsored</a:t>
            </a:r>
          </a:p>
          <a:p>
            <a:r>
              <a:rPr lang="en-US" sz="2700" dirty="0">
                <a:latin typeface="Arial" panose="020B0604020202020204" pitchFamily="34" charset="0"/>
                <a:cs typeface="Arial" panose="020B0604020202020204" pitchFamily="34" charset="0"/>
              </a:rPr>
              <a:t>or</a:t>
            </a:r>
          </a:p>
          <a:p>
            <a:r>
              <a:rPr lang="en-US" sz="2700" dirty="0">
                <a:latin typeface="Arial" panose="020B0604020202020204" pitchFamily="34" charset="0"/>
                <a:cs typeface="Arial" panose="020B0604020202020204" pitchFamily="34" charset="0"/>
              </a:rPr>
              <a:t>STTR</a:t>
            </a:r>
          </a:p>
        </p:txBody>
      </p:sp>
    </p:spTree>
    <p:extLst>
      <p:ext uri="{BB962C8B-B14F-4D97-AF65-F5344CB8AC3E}">
        <p14:creationId xmlns:p14="http://schemas.microsoft.com/office/powerpoint/2010/main" val="67051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2" grpId="0" animBg="1"/>
      <p:bldP spid="54" grpId="0" animBg="1"/>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6629</TotalTime>
  <Words>1924</Words>
  <Application>Microsoft Office PowerPoint</Application>
  <PresentationFormat>Custom</PresentationFormat>
  <Paragraphs>234</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Exercise with Type 2 Diabetes</vt:lpstr>
      <vt:lpstr>PowerPoint Presentation</vt:lpstr>
      <vt:lpstr>PowerPoint Presentation</vt:lpstr>
      <vt:lpstr>PowerPoint Presentation</vt:lpstr>
      <vt:lpstr>Ash et al. JMIR Diabetes 2021;6(3):e28309; Ash et al. Clin J Sport Med 2022 In Press; NIH K01DK129441; American Heart Association Career Development Award #852679; Veterans Healthcare Administration HSR&amp;D CIN 13-407; Patterson Foundation.</vt:lpstr>
      <vt:lpstr>The Market</vt:lpstr>
      <vt:lpstr>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Fitscript-Abbott-Proposal</dc:title>
  <dc:creator>Garrett</dc:creator>
  <cp:lastModifiedBy>Ash, Garrett</cp:lastModifiedBy>
  <cp:revision>107</cp:revision>
  <dcterms:created xsi:type="dcterms:W3CDTF">2021-10-23T22:27:22Z</dcterms:created>
  <dcterms:modified xsi:type="dcterms:W3CDTF">2022-12-06T17:31:00Z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2019-03-08T00:00:00Z</vt:filetime>
  </property>
  <property fmtid="{D5CDD505-2E9C-101B-9397-08002B2CF9AE}" pid="3" name="Creator">
    <vt:lpwstr>Adobe Illustrator CC 23.0 (Macintosh)</vt:lpwstr>
  </property>
  <property fmtid="{D5CDD505-2E9C-101B-9397-08002B2CF9AE}" pid="4" name="LastSaved">
    <vt:filetime>2021-10-23T00:00:00Z</vt:filetime>
  </property>
</Properties>
</file>