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101_58E8474A.xml" ContentType="application/vnd.ms-powerpoint.comments+xml"/>
  <Override PartName="/ppt/notesSlides/notesSlide12.xml" ContentType="application/vnd.openxmlformats-officedocument.presentationml.notesSlide+xml"/>
  <Override PartName="/ppt/comments/modernComment_110_6D4256A9.xml" ContentType="application/vnd.ms-powerpoint.comments+xml"/>
  <Override PartName="/ppt/notesSlides/notesSlide13.xml" ContentType="application/vnd.openxmlformats-officedocument.presentationml.notesSlide+xml"/>
  <Override PartName="/ppt/comments/modernComment_10E_5042A19.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103_14602A21.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67" r:id="rId2"/>
    <p:sldId id="266" r:id="rId3"/>
    <p:sldId id="265" r:id="rId4"/>
    <p:sldId id="264" r:id="rId5"/>
    <p:sldId id="271" r:id="rId6"/>
    <p:sldId id="261" r:id="rId7"/>
    <p:sldId id="258" r:id="rId8"/>
    <p:sldId id="273" r:id="rId9"/>
    <p:sldId id="276" r:id="rId10"/>
    <p:sldId id="263" r:id="rId11"/>
    <p:sldId id="257" r:id="rId12"/>
    <p:sldId id="272" r:id="rId13"/>
    <p:sldId id="270" r:id="rId14"/>
    <p:sldId id="269" r:id="rId15"/>
    <p:sldId id="25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F61F129-F11D-F52E-D869-D4B1885F6EBD}" name="Buono, Frank" initials="BF" userId="S::frank.buono@yale.edu::ea815dea-a2aa-48ff-88e8-967b62feb4a6" providerId="AD"/>
  <p188:author id="{6D648F4D-7CB5-B111-A5A0-17DD559DC2E2}" name="Puziss, John" initials="" userId="S::john.puziss@yale.edu::97ee913d-8ea5-49d2-93b0-c6946ca0123d" providerId="AD"/>
  <p188:author id="{BF8C81C5-C0C0-E78B-527C-EB0F865DA509}" name="Havlik, John" initials="HJ" userId="S::john.havlik@yale.edu::64ad461b-7a3a-4e6e-b572-8a17979b07e8" providerId="AD"/>
  <p188:author id="{F1E79FC9-802B-888B-9B39-2E5BD7513F45}" name="Makableh, Natalie" initials="MN" userId="S::natalie.makableh@yale.edu::0a761919-ad57-4b01-b7e5-d0585fbf15b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C11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AF2797-E6E9-40E3-A1A9-8BCB61E3144E}" v="1181" dt="2023-11-17T03:40:52.5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251" autoAdjust="0"/>
  </p:normalViewPr>
  <p:slideViewPr>
    <p:cSldViewPr snapToGrid="0">
      <p:cViewPr>
        <p:scale>
          <a:sx n="100" d="100"/>
          <a:sy n="100" d="100"/>
        </p:scale>
        <p:origin x="8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kableh, Natalie" userId="S::natalie.makableh@yale.edu::0a761919-ad57-4b01-b7e5-d0585fbf15be" providerId="AD" clId="Web-{1A1F8A0C-CBB2-F133-0C87-54332F121EF1}"/>
    <pc:docChg chg="">
      <pc:chgData name="Makableh, Natalie" userId="S::natalie.makableh@yale.edu::0a761919-ad57-4b01-b7e5-d0585fbf15be" providerId="AD" clId="Web-{1A1F8A0C-CBB2-F133-0C87-54332F121EF1}" dt="2023-11-16T03:09:12.839" v="0"/>
      <pc:docMkLst>
        <pc:docMk/>
      </pc:docMkLst>
      <pc:sldChg chg="modCm">
        <pc:chgData name="Makableh, Natalie" userId="S::natalie.makableh@yale.edu::0a761919-ad57-4b01-b7e5-d0585fbf15be" providerId="AD" clId="Web-{1A1F8A0C-CBB2-F133-0C87-54332F121EF1}" dt="2023-11-16T03:09:12.839" v="0"/>
        <pc:sldMkLst>
          <pc:docMk/>
          <pc:sldMk cId="1291201125" sldId="271"/>
        </pc:sldMkLst>
        <pc:extLst>
          <p:ext xmlns:p="http://schemas.openxmlformats.org/presentationml/2006/main" uri="{D6D511B9-2390-475A-947B-AFAB55BFBCF1}">
            <pc226:cmChg xmlns:pc226="http://schemas.microsoft.com/office/powerpoint/2022/06/main/command" chg="">
              <pc226:chgData name="Makableh, Natalie" userId="S::natalie.makableh@yale.edu::0a761919-ad57-4b01-b7e5-d0585fbf15be" providerId="AD" clId="Web-{1A1F8A0C-CBB2-F133-0C87-54332F121EF1}" dt="2023-11-16T03:09:12.839" v="0"/>
              <pc2:cmMkLst xmlns:pc2="http://schemas.microsoft.com/office/powerpoint/2019/9/main/command">
                <pc:docMk/>
                <pc:sldMk cId="1291201125" sldId="271"/>
                <pc2:cmMk id="{920AEF9C-FEF2-477E-AFCA-82F62C49A1DD}"/>
              </pc2:cmMkLst>
              <pc226:cmRplyChg chg="add">
                <pc226:chgData name="Makableh, Natalie" userId="S::natalie.makableh@yale.edu::0a761919-ad57-4b01-b7e5-d0585fbf15be" providerId="AD" clId="Web-{1A1F8A0C-CBB2-F133-0C87-54332F121EF1}" dt="2023-11-16T03:09:12.839" v="0"/>
                <pc2:cmRplyMkLst xmlns:pc2="http://schemas.microsoft.com/office/powerpoint/2019/9/main/command">
                  <pc:docMk/>
                  <pc:sldMk cId="1291201125" sldId="271"/>
                  <pc2:cmMk id="{920AEF9C-FEF2-477E-AFCA-82F62C49A1DD}"/>
                  <pc2:cmRplyMk id="{484A2C1D-9650-48C8-B1F6-B37D53C379C5}"/>
                </pc2:cmRplyMkLst>
              </pc226:cmRplyChg>
            </pc226:cmChg>
          </p:ext>
        </pc:extLst>
      </pc:sldChg>
    </pc:docChg>
  </pc:docChgLst>
  <pc:docChgLst>
    <pc:chgData name="Makableh, Natalie" userId="S::natalie.makableh@yale.edu::0a761919-ad57-4b01-b7e5-d0585fbf15be" providerId="AD" clId="Web-{231FEE45-F3D3-8B77-B4C3-D931577A9BD7}"/>
    <pc:docChg chg="modSld">
      <pc:chgData name="Makableh, Natalie" userId="S::natalie.makableh@yale.edu::0a761919-ad57-4b01-b7e5-d0585fbf15be" providerId="AD" clId="Web-{231FEE45-F3D3-8B77-B4C3-D931577A9BD7}" dt="2023-11-15T03:03:25.488" v="274"/>
      <pc:docMkLst>
        <pc:docMk/>
      </pc:docMkLst>
      <pc:sldChg chg="delCm">
        <pc:chgData name="Makableh, Natalie" userId="S::natalie.makableh@yale.edu::0a761919-ad57-4b01-b7e5-d0585fbf15be" providerId="AD" clId="Web-{231FEE45-F3D3-8B77-B4C3-D931577A9BD7}" dt="2023-11-15T02:57:08.709" v="202"/>
        <pc:sldMkLst>
          <pc:docMk/>
          <pc:sldMk cId="1491617610" sldId="257"/>
        </pc:sldMkLst>
        <pc:extLst>
          <p:ext xmlns:p="http://schemas.openxmlformats.org/presentationml/2006/main" uri="{D6D511B9-2390-475A-947B-AFAB55BFBCF1}">
            <pc226:cmChg xmlns:pc226="http://schemas.microsoft.com/office/powerpoint/2022/06/main/command" chg="del">
              <pc226:chgData name="Makableh, Natalie" userId="S::natalie.makableh@yale.edu::0a761919-ad57-4b01-b7e5-d0585fbf15be" providerId="AD" clId="Web-{231FEE45-F3D3-8B77-B4C3-D931577A9BD7}" dt="2023-11-15T02:57:08.709" v="202"/>
              <pc2:cmMkLst xmlns:pc2="http://schemas.microsoft.com/office/powerpoint/2019/9/main/command">
                <pc:docMk/>
                <pc:sldMk cId="1491617610" sldId="257"/>
                <pc2:cmMk id="{64284D98-AF72-4E56-A6E2-68DE64D76336}"/>
              </pc2:cmMkLst>
            </pc226:cmChg>
          </p:ext>
        </pc:extLst>
      </pc:sldChg>
      <pc:sldChg chg="addSp delSp modSp modCm">
        <pc:chgData name="Makableh, Natalie" userId="S::natalie.makableh@yale.edu::0a761919-ad57-4b01-b7e5-d0585fbf15be" providerId="AD" clId="Web-{231FEE45-F3D3-8B77-B4C3-D931577A9BD7}" dt="2023-11-15T03:03:25.488" v="274"/>
        <pc:sldMkLst>
          <pc:docMk/>
          <pc:sldMk cId="847584000" sldId="276"/>
        </pc:sldMkLst>
        <pc:spChg chg="mod">
          <ac:chgData name="Makableh, Natalie" userId="S::natalie.makableh@yale.edu::0a761919-ad57-4b01-b7e5-d0585fbf15be" providerId="AD" clId="Web-{231FEE45-F3D3-8B77-B4C3-D931577A9BD7}" dt="2023-11-15T03:02:19.767" v="258" actId="1076"/>
          <ac:spMkLst>
            <pc:docMk/>
            <pc:sldMk cId="847584000" sldId="276"/>
            <ac:spMk id="2" creationId="{E3C5A6A6-4D8B-938F-776D-5510D942003A}"/>
          </ac:spMkLst>
        </pc:spChg>
        <pc:spChg chg="mod">
          <ac:chgData name="Makableh, Natalie" userId="S::natalie.makableh@yale.edu::0a761919-ad57-4b01-b7e5-d0585fbf15be" providerId="AD" clId="Web-{231FEE45-F3D3-8B77-B4C3-D931577A9BD7}" dt="2023-11-15T03:02:19.799" v="259" actId="1076"/>
          <ac:spMkLst>
            <pc:docMk/>
            <pc:sldMk cId="847584000" sldId="276"/>
            <ac:spMk id="3" creationId="{6540AC33-D610-45A5-0DDF-5BA115F9EABC}"/>
          </ac:spMkLst>
        </pc:spChg>
        <pc:spChg chg="mod">
          <ac:chgData name="Makableh, Natalie" userId="S::natalie.makableh@yale.edu::0a761919-ad57-4b01-b7e5-d0585fbf15be" providerId="AD" clId="Web-{231FEE45-F3D3-8B77-B4C3-D931577A9BD7}" dt="2023-11-15T03:02:19.830" v="260" actId="1076"/>
          <ac:spMkLst>
            <pc:docMk/>
            <pc:sldMk cId="847584000" sldId="276"/>
            <ac:spMk id="5" creationId="{B64B74B7-5E1D-C289-CDFC-259700AE3DD6}"/>
          </ac:spMkLst>
        </pc:spChg>
        <pc:spChg chg="mod">
          <ac:chgData name="Makableh, Natalie" userId="S::natalie.makableh@yale.edu::0a761919-ad57-4b01-b7e5-d0585fbf15be" providerId="AD" clId="Web-{231FEE45-F3D3-8B77-B4C3-D931577A9BD7}" dt="2023-11-15T03:03:21.504" v="272"/>
          <ac:spMkLst>
            <pc:docMk/>
            <pc:sldMk cId="847584000" sldId="276"/>
            <ac:spMk id="25" creationId="{DBE203B2-BDCC-1A79-A47B-DF07D8A7D50B}"/>
          </ac:spMkLst>
        </pc:spChg>
        <pc:spChg chg="mod">
          <ac:chgData name="Makableh, Natalie" userId="S::natalie.makableh@yale.edu::0a761919-ad57-4b01-b7e5-d0585fbf15be" providerId="AD" clId="Web-{231FEE45-F3D3-8B77-B4C3-D931577A9BD7}" dt="2023-11-15T03:02:59.987" v="268" actId="20577"/>
          <ac:spMkLst>
            <pc:docMk/>
            <pc:sldMk cId="847584000" sldId="276"/>
            <ac:spMk id="27" creationId="{2E369AC5-9ADE-54B8-CEEC-AF8325221737}"/>
          </ac:spMkLst>
        </pc:spChg>
        <pc:spChg chg="add del mod">
          <ac:chgData name="Makableh, Natalie" userId="S::natalie.makableh@yale.edu::0a761919-ad57-4b01-b7e5-d0585fbf15be" providerId="AD" clId="Web-{231FEE45-F3D3-8B77-B4C3-D931577A9BD7}" dt="2023-11-15T03:03:01.878" v="270" actId="20577"/>
          <ac:spMkLst>
            <pc:docMk/>
            <pc:sldMk cId="847584000" sldId="276"/>
            <ac:spMk id="29" creationId="{427D1924-0ED8-9F33-7627-BB2E9E1F81FF}"/>
          </ac:spMkLst>
        </pc:spChg>
        <pc:spChg chg="mod">
          <ac:chgData name="Makableh, Natalie" userId="S::natalie.makableh@yale.edu::0a761919-ad57-4b01-b7e5-d0585fbf15be" providerId="AD" clId="Web-{231FEE45-F3D3-8B77-B4C3-D931577A9BD7}" dt="2023-11-15T02:51:42.166" v="122" actId="1076"/>
          <ac:spMkLst>
            <pc:docMk/>
            <pc:sldMk cId="847584000" sldId="276"/>
            <ac:spMk id="30" creationId="{8242B152-6454-FA5C-B374-1B0A6542DEAB}"/>
          </ac:spMkLst>
        </pc:spChg>
        <pc:spChg chg="mod">
          <ac:chgData name="Makableh, Natalie" userId="S::natalie.makableh@yale.edu::0a761919-ad57-4b01-b7e5-d0585fbf15be" providerId="AD" clId="Web-{231FEE45-F3D3-8B77-B4C3-D931577A9BD7}" dt="2023-11-15T03:03:25.457" v="273"/>
          <ac:spMkLst>
            <pc:docMk/>
            <pc:sldMk cId="847584000" sldId="276"/>
            <ac:spMk id="31" creationId="{5ACFD39A-96E4-D9B2-E5AF-877D699D7B98}"/>
          </ac:spMkLst>
        </pc:spChg>
        <pc:spChg chg="mod">
          <ac:chgData name="Makableh, Natalie" userId="S::natalie.makableh@yale.edu::0a761919-ad57-4b01-b7e5-d0585fbf15be" providerId="AD" clId="Web-{231FEE45-F3D3-8B77-B4C3-D931577A9BD7}" dt="2023-11-15T02:51:42.213" v="124" actId="1076"/>
          <ac:spMkLst>
            <pc:docMk/>
            <pc:sldMk cId="847584000" sldId="276"/>
            <ac:spMk id="32" creationId="{732A604E-38DB-E680-6D03-120A4C12A6B6}"/>
          </ac:spMkLst>
        </pc:spChg>
        <pc:spChg chg="mod">
          <ac:chgData name="Makableh, Natalie" userId="S::natalie.makableh@yale.edu::0a761919-ad57-4b01-b7e5-d0585fbf15be" providerId="AD" clId="Web-{231FEE45-F3D3-8B77-B4C3-D931577A9BD7}" dt="2023-11-15T03:03:25.488" v="274"/>
          <ac:spMkLst>
            <pc:docMk/>
            <pc:sldMk cId="847584000" sldId="276"/>
            <ac:spMk id="33" creationId="{AD234E4A-37BA-3AC4-DB24-EFD1B83D2B90}"/>
          </ac:spMkLst>
        </pc:spChg>
        <pc:spChg chg="mod">
          <ac:chgData name="Makableh, Natalie" userId="S::natalie.makableh@yale.edu::0a761919-ad57-4b01-b7e5-d0585fbf15be" providerId="AD" clId="Web-{231FEE45-F3D3-8B77-B4C3-D931577A9BD7}" dt="2023-11-15T02:51:42.244" v="126" actId="1076"/>
          <ac:spMkLst>
            <pc:docMk/>
            <pc:sldMk cId="847584000" sldId="276"/>
            <ac:spMk id="34" creationId="{828D059F-B032-7956-4F1D-5A9C68B2DE6F}"/>
          </ac:spMkLst>
        </pc:spChg>
        <pc:spChg chg="mod">
          <ac:chgData name="Makableh, Natalie" userId="S::natalie.makableh@yale.edu::0a761919-ad57-4b01-b7e5-d0585fbf15be" providerId="AD" clId="Web-{231FEE45-F3D3-8B77-B4C3-D931577A9BD7}" dt="2023-11-15T02:51:42.276" v="127" actId="1076"/>
          <ac:spMkLst>
            <pc:docMk/>
            <pc:sldMk cId="847584000" sldId="276"/>
            <ac:spMk id="35" creationId="{1E719E23-D28A-4966-D4B1-E425D755CE9F}"/>
          </ac:spMkLst>
        </pc:spChg>
        <pc:spChg chg="mod">
          <ac:chgData name="Makableh, Natalie" userId="S::natalie.makableh@yale.edu::0a761919-ad57-4b01-b7e5-d0585fbf15be" providerId="AD" clId="Web-{231FEE45-F3D3-8B77-B4C3-D931577A9BD7}" dt="2023-11-15T02:51:42.307" v="128" actId="1076"/>
          <ac:spMkLst>
            <pc:docMk/>
            <pc:sldMk cId="847584000" sldId="276"/>
            <ac:spMk id="37" creationId="{CAE10375-737D-739B-BFF8-133D50C7A8C7}"/>
          </ac:spMkLst>
        </pc:spChg>
        <pc:spChg chg="mod">
          <ac:chgData name="Makableh, Natalie" userId="S::natalie.makableh@yale.edu::0a761919-ad57-4b01-b7e5-d0585fbf15be" providerId="AD" clId="Web-{231FEE45-F3D3-8B77-B4C3-D931577A9BD7}" dt="2023-11-15T02:51:42.323" v="129" actId="1076"/>
          <ac:spMkLst>
            <pc:docMk/>
            <pc:sldMk cId="847584000" sldId="276"/>
            <ac:spMk id="39" creationId="{F83FEAE0-DFFA-33AC-2ED9-53D874BD2021}"/>
          </ac:spMkLst>
        </pc:spChg>
        <pc:spChg chg="mod">
          <ac:chgData name="Makableh, Natalie" userId="S::natalie.makableh@yale.edu::0a761919-ad57-4b01-b7e5-d0585fbf15be" providerId="AD" clId="Web-{231FEE45-F3D3-8B77-B4C3-D931577A9BD7}" dt="2023-11-15T02:51:42.338" v="130" actId="1076"/>
          <ac:spMkLst>
            <pc:docMk/>
            <pc:sldMk cId="847584000" sldId="276"/>
            <ac:spMk id="41" creationId="{C9DDA995-69FD-5766-E1E2-2EC02C6CB930}"/>
          </ac:spMkLst>
        </pc:spChg>
        <pc:spChg chg="mod">
          <ac:chgData name="Makableh, Natalie" userId="S::natalie.makableh@yale.edu::0a761919-ad57-4b01-b7e5-d0585fbf15be" providerId="AD" clId="Web-{231FEE45-F3D3-8B77-B4C3-D931577A9BD7}" dt="2023-11-15T02:51:42.369" v="131" actId="1076"/>
          <ac:spMkLst>
            <pc:docMk/>
            <pc:sldMk cId="847584000" sldId="276"/>
            <ac:spMk id="43" creationId="{C4896BE5-2DD1-E254-59C5-321865EF8305}"/>
          </ac:spMkLst>
        </pc:spChg>
        <pc:spChg chg="mod">
          <ac:chgData name="Makableh, Natalie" userId="S::natalie.makableh@yale.edu::0a761919-ad57-4b01-b7e5-d0585fbf15be" providerId="AD" clId="Web-{231FEE45-F3D3-8B77-B4C3-D931577A9BD7}" dt="2023-11-15T02:51:42.385" v="132" actId="1076"/>
          <ac:spMkLst>
            <pc:docMk/>
            <pc:sldMk cId="847584000" sldId="276"/>
            <ac:spMk id="44" creationId="{2E9032AF-E0C4-8AC6-FEA0-EC7DBD10E620}"/>
          </ac:spMkLst>
        </pc:spChg>
        <pc:spChg chg="mod">
          <ac:chgData name="Makableh, Natalie" userId="S::natalie.makableh@yale.edu::0a761919-ad57-4b01-b7e5-d0585fbf15be" providerId="AD" clId="Web-{231FEE45-F3D3-8B77-B4C3-D931577A9BD7}" dt="2023-11-15T02:51:42.416" v="133" actId="1076"/>
          <ac:spMkLst>
            <pc:docMk/>
            <pc:sldMk cId="847584000" sldId="276"/>
            <ac:spMk id="45" creationId="{ACE94475-7045-F2F6-F089-2E368AE97EBB}"/>
          </ac:spMkLst>
        </pc:spChg>
        <pc:spChg chg="mod">
          <ac:chgData name="Makableh, Natalie" userId="S::natalie.makableh@yale.edu::0a761919-ad57-4b01-b7e5-d0585fbf15be" providerId="AD" clId="Web-{231FEE45-F3D3-8B77-B4C3-D931577A9BD7}" dt="2023-11-15T02:51:42.432" v="134" actId="1076"/>
          <ac:spMkLst>
            <pc:docMk/>
            <pc:sldMk cId="847584000" sldId="276"/>
            <ac:spMk id="46" creationId="{91FBBAA2-60E7-6CC2-AF27-BC93C6B7A21B}"/>
          </ac:spMkLst>
        </pc:spChg>
        <pc:spChg chg="mod">
          <ac:chgData name="Makableh, Natalie" userId="S::natalie.makableh@yale.edu::0a761919-ad57-4b01-b7e5-d0585fbf15be" providerId="AD" clId="Web-{231FEE45-F3D3-8B77-B4C3-D931577A9BD7}" dt="2023-11-15T02:59:51.262" v="238" actId="1076"/>
          <ac:spMkLst>
            <pc:docMk/>
            <pc:sldMk cId="847584000" sldId="276"/>
            <ac:spMk id="47" creationId="{6E241523-720A-9A2C-DA88-6086DFDCA50C}"/>
          </ac:spMkLst>
        </pc:spChg>
        <pc:spChg chg="mod">
          <ac:chgData name="Makableh, Natalie" userId="S::natalie.makableh@yale.edu::0a761919-ad57-4b01-b7e5-d0585fbf15be" providerId="AD" clId="Web-{231FEE45-F3D3-8B77-B4C3-D931577A9BD7}" dt="2023-11-15T02:54:24.969" v="177" actId="1076"/>
          <ac:spMkLst>
            <pc:docMk/>
            <pc:sldMk cId="847584000" sldId="276"/>
            <ac:spMk id="48" creationId="{2775A07A-DC90-6BFC-B2CB-53D03BF50C37}"/>
          </ac:spMkLst>
        </pc:spChg>
        <pc:spChg chg="add del mod">
          <ac:chgData name="Makableh, Natalie" userId="S::natalie.makableh@yale.edu::0a761919-ad57-4b01-b7e5-d0585fbf15be" providerId="AD" clId="Web-{231FEE45-F3D3-8B77-B4C3-D931577A9BD7}" dt="2023-11-15T02:50:43.180" v="108"/>
          <ac:spMkLst>
            <pc:docMk/>
            <pc:sldMk cId="847584000" sldId="276"/>
            <ac:spMk id="49" creationId="{AE37C221-A77B-7577-973C-17A75DD9DE25}"/>
          </ac:spMkLst>
        </pc:spChg>
        <pc:spChg chg="add del mod">
          <ac:chgData name="Makableh, Natalie" userId="S::natalie.makableh@yale.edu::0a761919-ad57-4b01-b7e5-d0585fbf15be" providerId="AD" clId="Web-{231FEE45-F3D3-8B77-B4C3-D931577A9BD7}" dt="2023-11-15T02:51:08.446" v="113"/>
          <ac:spMkLst>
            <pc:docMk/>
            <pc:sldMk cId="847584000" sldId="276"/>
            <ac:spMk id="51" creationId="{D681D7EB-DFB8-3E75-E58F-C089C0BD845B}"/>
          </ac:spMkLst>
        </pc:spChg>
        <pc:spChg chg="add del mod">
          <ac:chgData name="Makableh, Natalie" userId="S::natalie.makableh@yale.edu::0a761919-ad57-4b01-b7e5-d0585fbf15be" providerId="AD" clId="Web-{231FEE45-F3D3-8B77-B4C3-D931577A9BD7}" dt="2023-11-15T02:51:01.555" v="111"/>
          <ac:spMkLst>
            <pc:docMk/>
            <pc:sldMk cId="847584000" sldId="276"/>
            <ac:spMk id="53" creationId="{938F70DA-2FD6-79E7-C37F-C392D30E316D}"/>
          </ac:spMkLst>
        </pc:spChg>
        <pc:spChg chg="mod">
          <ac:chgData name="Makableh, Natalie" userId="S::natalie.makableh@yale.edu::0a761919-ad57-4b01-b7e5-d0585fbf15be" providerId="AD" clId="Web-{231FEE45-F3D3-8B77-B4C3-D931577A9BD7}" dt="2023-11-15T03:02:00.345" v="255" actId="1076"/>
          <ac:spMkLst>
            <pc:docMk/>
            <pc:sldMk cId="847584000" sldId="276"/>
            <ac:spMk id="54" creationId="{F33E3990-4977-3790-70D8-0940703B6514}"/>
          </ac:spMkLst>
        </pc:spChg>
        <pc:spChg chg="mod">
          <ac:chgData name="Makableh, Natalie" userId="S::natalie.makableh@yale.edu::0a761919-ad57-4b01-b7e5-d0585fbf15be" providerId="AD" clId="Web-{231FEE45-F3D3-8B77-B4C3-D931577A9BD7}" dt="2023-11-15T03:02:10.376" v="257" actId="1076"/>
          <ac:spMkLst>
            <pc:docMk/>
            <pc:sldMk cId="847584000" sldId="276"/>
            <ac:spMk id="55" creationId="{38A46818-3712-7BA2-E33D-8A5828EDF238}"/>
          </ac:spMkLst>
        </pc:spChg>
        <pc:spChg chg="mod">
          <ac:chgData name="Makableh, Natalie" userId="S::natalie.makableh@yale.edu::0a761919-ad57-4b01-b7e5-d0585fbf15be" providerId="AD" clId="Web-{231FEE45-F3D3-8B77-B4C3-D931577A9BD7}" dt="2023-11-15T03:02:07.236" v="256" actId="1076"/>
          <ac:spMkLst>
            <pc:docMk/>
            <pc:sldMk cId="847584000" sldId="276"/>
            <ac:spMk id="56" creationId="{81715251-D754-7502-8050-8F7D761AA335}"/>
          </ac:spMkLst>
        </pc:spChg>
        <pc:spChg chg="mod">
          <ac:chgData name="Makableh, Natalie" userId="S::natalie.makableh@yale.edu::0a761919-ad57-4b01-b7e5-d0585fbf15be" providerId="AD" clId="Web-{231FEE45-F3D3-8B77-B4C3-D931577A9BD7}" dt="2023-11-15T02:50:14.757" v="100" actId="14100"/>
          <ac:spMkLst>
            <pc:docMk/>
            <pc:sldMk cId="847584000" sldId="276"/>
            <ac:spMk id="58" creationId="{6F6FB5A9-4F7B-A8C7-A132-C6A4E2BCAB59}"/>
          </ac:spMkLst>
        </pc:spChg>
        <pc:spChg chg="add del mod">
          <ac:chgData name="Makableh, Natalie" userId="S::natalie.makableh@yale.edu::0a761919-ad57-4b01-b7e5-d0585fbf15be" providerId="AD" clId="Web-{231FEE45-F3D3-8B77-B4C3-D931577A9BD7}" dt="2023-11-15T02:51:03.946" v="112"/>
          <ac:spMkLst>
            <pc:docMk/>
            <pc:sldMk cId="847584000" sldId="276"/>
            <ac:spMk id="59" creationId="{356773F3-DA4A-B9EA-08B3-D71DFC067225}"/>
          </ac:spMkLst>
        </pc:spChg>
        <pc:spChg chg="mod">
          <ac:chgData name="Makableh, Natalie" userId="S::natalie.makableh@yale.edu::0a761919-ad57-4b01-b7e5-d0585fbf15be" providerId="AD" clId="Web-{231FEE45-F3D3-8B77-B4C3-D931577A9BD7}" dt="2023-11-15T03:00:58.467" v="251" actId="20577"/>
          <ac:spMkLst>
            <pc:docMk/>
            <pc:sldMk cId="847584000" sldId="276"/>
            <ac:spMk id="60" creationId="{1B8DC491-E8E5-B204-3070-C09247DF9C7A}"/>
          </ac:spMkLst>
        </pc:spChg>
        <pc:spChg chg="mod">
          <ac:chgData name="Makableh, Natalie" userId="S::natalie.makableh@yale.edu::0a761919-ad57-4b01-b7e5-d0585fbf15be" providerId="AD" clId="Web-{231FEE45-F3D3-8B77-B4C3-D931577A9BD7}" dt="2023-11-15T03:03:07.160" v="271" actId="1076"/>
          <ac:spMkLst>
            <pc:docMk/>
            <pc:sldMk cId="847584000" sldId="276"/>
            <ac:spMk id="64" creationId="{B7707C95-BD7D-505D-26A4-E055EAFEB2FE}"/>
          </ac:spMkLst>
        </pc:spChg>
        <pc:spChg chg="add del mod">
          <ac:chgData name="Makableh, Natalie" userId="S::natalie.makableh@yale.edu::0a761919-ad57-4b01-b7e5-d0585fbf15be" providerId="AD" clId="Web-{231FEE45-F3D3-8B77-B4C3-D931577A9BD7}" dt="2023-11-15T02:50:39.852" v="107"/>
          <ac:spMkLst>
            <pc:docMk/>
            <pc:sldMk cId="847584000" sldId="276"/>
            <ac:spMk id="65" creationId="{AC7C2270-CB69-5647-2160-3F9B248BC9F1}"/>
          </ac:spMkLst>
        </pc:spChg>
        <pc:spChg chg="add del mod">
          <ac:chgData name="Makableh, Natalie" userId="S::natalie.makableh@yale.edu::0a761919-ad57-4b01-b7e5-d0585fbf15be" providerId="AD" clId="Web-{231FEE45-F3D3-8B77-B4C3-D931577A9BD7}" dt="2023-11-15T02:50:37.086" v="106"/>
          <ac:spMkLst>
            <pc:docMk/>
            <pc:sldMk cId="847584000" sldId="276"/>
            <ac:spMk id="67" creationId="{894A16D3-6A09-CD7C-7F82-6E9719E4B5C6}"/>
          </ac:spMkLst>
        </pc:spChg>
        <pc:spChg chg="add del mod">
          <ac:chgData name="Makableh, Natalie" userId="S::natalie.makableh@yale.edu::0a761919-ad57-4b01-b7e5-d0585fbf15be" providerId="AD" clId="Web-{231FEE45-F3D3-8B77-B4C3-D931577A9BD7}" dt="2023-11-15T02:50:52.633" v="109"/>
          <ac:spMkLst>
            <pc:docMk/>
            <pc:sldMk cId="847584000" sldId="276"/>
            <ac:spMk id="69" creationId="{56171F73-F39E-6C70-B963-A7A65BAC58E5}"/>
          </ac:spMkLst>
        </pc:spChg>
        <pc:spChg chg="add del mod">
          <ac:chgData name="Makableh, Natalie" userId="S::natalie.makableh@yale.edu::0a761919-ad57-4b01-b7e5-d0585fbf15be" providerId="AD" clId="Web-{231FEE45-F3D3-8B77-B4C3-D931577A9BD7}" dt="2023-11-15T02:50:58.805" v="110"/>
          <ac:spMkLst>
            <pc:docMk/>
            <pc:sldMk cId="847584000" sldId="276"/>
            <ac:spMk id="71" creationId="{7C963789-5DE2-3516-EC2C-DCA1EDD7945E}"/>
          </ac:spMkLst>
        </pc:spChg>
        <pc:spChg chg="add mod">
          <ac:chgData name="Makableh, Natalie" userId="S::natalie.makableh@yale.edu::0a761919-ad57-4b01-b7e5-d0585fbf15be" providerId="AD" clId="Web-{231FEE45-F3D3-8B77-B4C3-D931577A9BD7}" dt="2023-11-15T03:01:51.673" v="254" actId="1076"/>
          <ac:spMkLst>
            <pc:docMk/>
            <pc:sldMk cId="847584000" sldId="276"/>
            <ac:spMk id="72" creationId="{C3F0B9BD-1C1D-386A-32A3-EE0EFE2A05B4}"/>
          </ac:spMkLst>
        </pc:spChg>
        <pc:spChg chg="add mod">
          <ac:chgData name="Makableh, Natalie" userId="S::natalie.makableh@yale.edu::0a761919-ad57-4b01-b7e5-d0585fbf15be" providerId="AD" clId="Web-{231FEE45-F3D3-8B77-B4C3-D931577A9BD7}" dt="2023-11-15T03:01:47.907" v="253" actId="1076"/>
          <ac:spMkLst>
            <pc:docMk/>
            <pc:sldMk cId="847584000" sldId="276"/>
            <ac:spMk id="73" creationId="{C2F2EDA0-3986-1593-AB0D-893F2ADBD67C}"/>
          </ac:spMkLst>
        </pc:spChg>
        <pc:spChg chg="add mod">
          <ac:chgData name="Makableh, Natalie" userId="S::natalie.makableh@yale.edu::0a761919-ad57-4b01-b7e5-d0585fbf15be" providerId="AD" clId="Web-{231FEE45-F3D3-8B77-B4C3-D931577A9BD7}" dt="2023-11-15T03:01:44.532" v="252" actId="1076"/>
          <ac:spMkLst>
            <pc:docMk/>
            <pc:sldMk cId="847584000" sldId="276"/>
            <ac:spMk id="74" creationId="{2DE4BB4F-94EB-7BB0-4C1C-5D378ECD9605}"/>
          </ac:spMkLst>
        </pc:spChg>
        <pc:spChg chg="add mod">
          <ac:chgData name="Makableh, Natalie" userId="S::natalie.makableh@yale.edu::0a761919-ad57-4b01-b7e5-d0585fbf15be" providerId="AD" clId="Web-{231FEE45-F3D3-8B77-B4C3-D931577A9BD7}" dt="2023-11-15T02:50:10.085" v="99" actId="1076"/>
          <ac:spMkLst>
            <pc:docMk/>
            <pc:sldMk cId="847584000" sldId="276"/>
            <ac:spMk id="75" creationId="{C34A517C-8F3E-9939-FC2B-9939BA93D028}"/>
          </ac:spMkLst>
        </pc:spChg>
        <pc:spChg chg="add mod">
          <ac:chgData name="Makableh, Natalie" userId="S::natalie.makableh@yale.edu::0a761919-ad57-4b01-b7e5-d0585fbf15be" providerId="AD" clId="Web-{231FEE45-F3D3-8B77-B4C3-D931577A9BD7}" dt="2023-11-15T02:52:34.840" v="156" actId="20577"/>
          <ac:spMkLst>
            <pc:docMk/>
            <pc:sldMk cId="847584000" sldId="276"/>
            <ac:spMk id="76" creationId="{53FA12ED-C658-31FE-11DD-222F390E7D60}"/>
          </ac:spMkLst>
        </pc:spChg>
        <pc:spChg chg="add mod">
          <ac:chgData name="Makableh, Natalie" userId="S::natalie.makableh@yale.edu::0a761919-ad57-4b01-b7e5-d0585fbf15be" providerId="AD" clId="Web-{231FEE45-F3D3-8B77-B4C3-D931577A9BD7}" dt="2023-11-15T02:59:55.262" v="239" actId="1076"/>
          <ac:spMkLst>
            <pc:docMk/>
            <pc:sldMk cId="847584000" sldId="276"/>
            <ac:spMk id="77" creationId="{A3223638-875F-F635-478C-94ED00972014}"/>
          </ac:spMkLst>
        </pc:spChg>
        <pc:spChg chg="add mod">
          <ac:chgData name="Makableh, Natalie" userId="S::natalie.makableh@yale.edu::0a761919-ad57-4b01-b7e5-d0585fbf15be" providerId="AD" clId="Web-{231FEE45-F3D3-8B77-B4C3-D931577A9BD7}" dt="2023-11-15T03:00:03.247" v="240" actId="1076"/>
          <ac:spMkLst>
            <pc:docMk/>
            <pc:sldMk cId="847584000" sldId="276"/>
            <ac:spMk id="78" creationId="{2AF20681-B8A5-6E33-39B5-CFB74D3C3B55}"/>
          </ac:spMkLst>
        </pc:spChg>
        <pc:spChg chg="add mod">
          <ac:chgData name="Makableh, Natalie" userId="S::natalie.makableh@yale.edu::0a761919-ad57-4b01-b7e5-d0585fbf15be" providerId="AD" clId="Web-{231FEE45-F3D3-8B77-B4C3-D931577A9BD7}" dt="2023-11-15T03:00:09.153" v="241" actId="1076"/>
          <ac:spMkLst>
            <pc:docMk/>
            <pc:sldMk cId="847584000" sldId="276"/>
            <ac:spMk id="79" creationId="{0F05944C-ADBA-9105-CF10-9C10839BFC09}"/>
          </ac:spMkLst>
        </pc:spChg>
        <pc:cxnChg chg="add mod">
          <ac:chgData name="Makableh, Natalie" userId="S::natalie.makableh@yale.edu::0a761919-ad57-4b01-b7e5-d0585fbf15be" providerId="AD" clId="Web-{231FEE45-F3D3-8B77-B4C3-D931577A9BD7}" dt="2023-11-15T03:02:33.346" v="263" actId="14100"/>
          <ac:cxnSpMkLst>
            <pc:docMk/>
            <pc:sldMk cId="847584000" sldId="276"/>
            <ac:cxnSpMk id="6" creationId="{52DC0B8F-055C-38AB-62A1-606AB708CAAF}"/>
          </ac:cxnSpMkLst>
        </pc:cxnChg>
        <pc:cxnChg chg="add del mod">
          <ac:chgData name="Makableh, Natalie" userId="S::natalie.makableh@yale.edu::0a761919-ad57-4b01-b7e5-d0585fbf15be" providerId="AD" clId="Web-{231FEE45-F3D3-8B77-B4C3-D931577A9BD7}" dt="2023-11-15T02:51:25.463" v="120"/>
          <ac:cxnSpMkLst>
            <pc:docMk/>
            <pc:sldMk cId="847584000" sldId="276"/>
            <ac:cxnSpMk id="8" creationId="{ABCA435D-0EA2-CF9D-8D1A-4E7AD8AC1F7E}"/>
          </ac:cxnSpMkLst>
        </pc:cxnChg>
        <pc:cxnChg chg="add del mod">
          <ac:chgData name="Makableh, Natalie" userId="S::natalie.makableh@yale.edu::0a761919-ad57-4b01-b7e5-d0585fbf15be" providerId="AD" clId="Web-{231FEE45-F3D3-8B77-B4C3-D931577A9BD7}" dt="2023-11-15T02:51:19.775" v="117"/>
          <ac:cxnSpMkLst>
            <pc:docMk/>
            <pc:sldMk cId="847584000" sldId="276"/>
            <ac:cxnSpMk id="10" creationId="{1AFADF55-DC64-AB24-C2B9-0F06F51188B1}"/>
          </ac:cxnSpMkLst>
        </pc:cxnChg>
        <pc:cxnChg chg="add del mod">
          <ac:chgData name="Makableh, Natalie" userId="S::natalie.makableh@yale.edu::0a761919-ad57-4b01-b7e5-d0585fbf15be" providerId="AD" clId="Web-{231FEE45-F3D3-8B77-B4C3-D931577A9BD7}" dt="2023-11-15T02:51:21.494" v="118"/>
          <ac:cxnSpMkLst>
            <pc:docMk/>
            <pc:sldMk cId="847584000" sldId="276"/>
            <ac:cxnSpMk id="12" creationId="{465F0A32-4644-A669-F536-B8638C5DB86D}"/>
          </ac:cxnSpMkLst>
        </pc:cxnChg>
        <pc:cxnChg chg="add del mod">
          <ac:chgData name="Makableh, Natalie" userId="S::natalie.makableh@yale.edu::0a761919-ad57-4b01-b7e5-d0585fbf15be" providerId="AD" clId="Web-{231FEE45-F3D3-8B77-B4C3-D931577A9BD7}" dt="2023-11-15T02:51:14.009" v="114"/>
          <ac:cxnSpMkLst>
            <pc:docMk/>
            <pc:sldMk cId="847584000" sldId="276"/>
            <ac:cxnSpMk id="14" creationId="{DD3AE45B-E889-3BC0-EC88-145BB91F5E68}"/>
          </ac:cxnSpMkLst>
        </pc:cxnChg>
        <pc:cxnChg chg="add del mod">
          <ac:chgData name="Makableh, Natalie" userId="S::natalie.makableh@yale.edu::0a761919-ad57-4b01-b7e5-d0585fbf15be" providerId="AD" clId="Web-{231FEE45-F3D3-8B77-B4C3-D931577A9BD7}" dt="2023-11-15T02:51:23.806" v="119"/>
          <ac:cxnSpMkLst>
            <pc:docMk/>
            <pc:sldMk cId="847584000" sldId="276"/>
            <ac:cxnSpMk id="16" creationId="{3B3F0357-9108-C351-8706-47730ABBCF80}"/>
          </ac:cxnSpMkLst>
        </pc:cxnChg>
        <pc:cxnChg chg="add del mod">
          <ac:chgData name="Makableh, Natalie" userId="S::natalie.makableh@yale.edu::0a761919-ad57-4b01-b7e5-d0585fbf15be" providerId="AD" clId="Web-{231FEE45-F3D3-8B77-B4C3-D931577A9BD7}" dt="2023-11-15T02:52:39.778" v="157"/>
          <ac:cxnSpMkLst>
            <pc:docMk/>
            <pc:sldMk cId="847584000" sldId="276"/>
            <ac:cxnSpMk id="18" creationId="{D675B089-16CF-E5D5-4FE0-3C7DFCC1E9B6}"/>
          </ac:cxnSpMkLst>
        </pc:cxnChg>
        <pc:cxnChg chg="add del mod">
          <ac:chgData name="Makableh, Natalie" userId="S::natalie.makableh@yale.edu::0a761919-ad57-4b01-b7e5-d0585fbf15be" providerId="AD" clId="Web-{231FEE45-F3D3-8B77-B4C3-D931577A9BD7}" dt="2023-11-15T02:51:18.197" v="116"/>
          <ac:cxnSpMkLst>
            <pc:docMk/>
            <pc:sldMk cId="847584000" sldId="276"/>
            <ac:cxnSpMk id="20" creationId="{968C8188-86B5-A16A-B9B0-1122AE93A995}"/>
          </ac:cxnSpMkLst>
        </pc:cxnChg>
        <pc:cxnChg chg="add del mod">
          <ac:chgData name="Makableh, Natalie" userId="S::natalie.makableh@yale.edu::0a761919-ad57-4b01-b7e5-d0585fbf15be" providerId="AD" clId="Web-{231FEE45-F3D3-8B77-B4C3-D931577A9BD7}" dt="2023-11-15T02:51:16.040" v="115"/>
          <ac:cxnSpMkLst>
            <pc:docMk/>
            <pc:sldMk cId="847584000" sldId="276"/>
            <ac:cxnSpMk id="22" creationId="{41775AF3-CC45-C545-C381-D30FE378E765}"/>
          </ac:cxnSpMkLst>
        </pc:cxnChg>
        <pc:extLst>
          <p:ext xmlns:p="http://schemas.openxmlformats.org/presentationml/2006/main" uri="{D6D511B9-2390-475A-947B-AFAB55BFBCF1}">
            <pc226:cmChg xmlns:pc226="http://schemas.microsoft.com/office/powerpoint/2022/06/main/command" chg="mod">
              <pc226:chgData name="Makableh, Natalie" userId="S::natalie.makableh@yale.edu::0a761919-ad57-4b01-b7e5-d0585fbf15be" providerId="AD" clId="Web-{231FEE45-F3D3-8B77-B4C3-D931577A9BD7}" dt="2023-11-15T02:58:22.509" v="203"/>
              <pc2:cmMkLst xmlns:pc2="http://schemas.microsoft.com/office/powerpoint/2019/9/main/command">
                <pc:docMk/>
                <pc:sldMk cId="847584000" sldId="276"/>
                <pc2:cmMk id="{83D75F48-3504-404D-B3CF-FED1E5EB2DE1}"/>
              </pc2:cmMkLst>
            </pc226:cmChg>
          </p:ext>
        </pc:extLst>
      </pc:sldChg>
    </pc:docChg>
  </pc:docChgLst>
  <pc:docChgLst>
    <pc:chgData name="Buono, Frank" userId="ea815dea-a2aa-48ff-88e8-967b62feb4a6" providerId="ADAL" clId="{A5AF2797-E6E9-40E3-A1A9-8BCB61E3144E}"/>
    <pc:docChg chg="undo custSel addSld delSld modSld">
      <pc:chgData name="Buono, Frank" userId="ea815dea-a2aa-48ff-88e8-967b62feb4a6" providerId="ADAL" clId="{A5AF2797-E6E9-40E3-A1A9-8BCB61E3144E}" dt="2023-12-05T22:39:42.244" v="5452" actId="33524"/>
      <pc:docMkLst>
        <pc:docMk/>
      </pc:docMkLst>
      <pc:sldChg chg="modSp mod modNotesTx">
        <pc:chgData name="Buono, Frank" userId="ea815dea-a2aa-48ff-88e8-967b62feb4a6" providerId="ADAL" clId="{A5AF2797-E6E9-40E3-A1A9-8BCB61E3144E}" dt="2023-12-05T16:56:05.144" v="4954" actId="1076"/>
        <pc:sldMkLst>
          <pc:docMk/>
          <pc:sldMk cId="3178657271" sldId="258"/>
        </pc:sldMkLst>
        <pc:spChg chg="mod">
          <ac:chgData name="Buono, Frank" userId="ea815dea-a2aa-48ff-88e8-967b62feb4a6" providerId="ADAL" clId="{A5AF2797-E6E9-40E3-A1A9-8BCB61E3144E}" dt="2023-11-16T22:52:01.253" v="2327" actId="20577"/>
          <ac:spMkLst>
            <pc:docMk/>
            <pc:sldMk cId="3178657271" sldId="258"/>
            <ac:spMk id="2" creationId="{C7B68127-7A67-2E7B-D108-90530C6FCED1}"/>
          </ac:spMkLst>
        </pc:spChg>
        <pc:spChg chg="mod">
          <ac:chgData name="Buono, Frank" userId="ea815dea-a2aa-48ff-88e8-967b62feb4a6" providerId="ADAL" clId="{A5AF2797-E6E9-40E3-A1A9-8BCB61E3144E}" dt="2023-12-05T16:55:47.442" v="4952" actId="1076"/>
          <ac:spMkLst>
            <pc:docMk/>
            <pc:sldMk cId="3178657271" sldId="258"/>
            <ac:spMk id="6" creationId="{33CB8B5E-10A7-B3AB-8CC5-9CBA5BB50C12}"/>
          </ac:spMkLst>
        </pc:spChg>
        <pc:spChg chg="mod">
          <ac:chgData name="Buono, Frank" userId="ea815dea-a2aa-48ff-88e8-967b62feb4a6" providerId="ADAL" clId="{A5AF2797-E6E9-40E3-A1A9-8BCB61E3144E}" dt="2023-12-05T16:55:33.228" v="4951" actId="1076"/>
          <ac:spMkLst>
            <pc:docMk/>
            <pc:sldMk cId="3178657271" sldId="258"/>
            <ac:spMk id="16" creationId="{BAE7438E-2388-3B55-FC5F-277F08078FE9}"/>
          </ac:spMkLst>
        </pc:spChg>
        <pc:spChg chg="mod">
          <ac:chgData name="Buono, Frank" userId="ea815dea-a2aa-48ff-88e8-967b62feb4a6" providerId="ADAL" clId="{A5AF2797-E6E9-40E3-A1A9-8BCB61E3144E}" dt="2023-12-05T16:56:05.144" v="4954" actId="1076"/>
          <ac:spMkLst>
            <pc:docMk/>
            <pc:sldMk cId="3178657271" sldId="258"/>
            <ac:spMk id="21" creationId="{B9F81A6C-A30C-8B61-30A8-B8CD58E0BC4A}"/>
          </ac:spMkLst>
        </pc:spChg>
        <pc:graphicFrameChg chg="modGraphic">
          <ac:chgData name="Buono, Frank" userId="ea815dea-a2aa-48ff-88e8-967b62feb4a6" providerId="ADAL" clId="{A5AF2797-E6E9-40E3-A1A9-8BCB61E3144E}" dt="2023-12-05T15:49:19.735" v="4787" actId="20577"/>
          <ac:graphicFrameMkLst>
            <pc:docMk/>
            <pc:sldMk cId="3178657271" sldId="258"/>
            <ac:graphicFrameMk id="168" creationId="{9B280F7A-FAAD-1535-A967-C08DF85E83E0}"/>
          </ac:graphicFrameMkLst>
        </pc:graphicFrameChg>
      </pc:sldChg>
      <pc:sldChg chg="addSp delSp modSp mod delCm modNotesTx">
        <pc:chgData name="Buono, Frank" userId="ea815dea-a2aa-48ff-88e8-967b62feb4a6" providerId="ADAL" clId="{A5AF2797-E6E9-40E3-A1A9-8BCB61E3144E}" dt="2023-12-05T18:30:40.008" v="5390" actId="1076"/>
        <pc:sldMkLst>
          <pc:docMk/>
          <pc:sldMk cId="946034624" sldId="261"/>
        </pc:sldMkLst>
        <pc:spChg chg="mod">
          <ac:chgData name="Buono, Frank" userId="ea815dea-a2aa-48ff-88e8-967b62feb4a6" providerId="ADAL" clId="{A5AF2797-E6E9-40E3-A1A9-8BCB61E3144E}" dt="2023-11-16T22:51:57.356" v="2326" actId="20577"/>
          <ac:spMkLst>
            <pc:docMk/>
            <pc:sldMk cId="946034624" sldId="261"/>
            <ac:spMk id="2" creationId="{C7B68127-7A67-2E7B-D108-90530C6FCED1}"/>
          </ac:spMkLst>
        </pc:spChg>
        <pc:spChg chg="mod">
          <ac:chgData name="Buono, Frank" userId="ea815dea-a2aa-48ff-88e8-967b62feb4a6" providerId="ADAL" clId="{A5AF2797-E6E9-40E3-A1A9-8BCB61E3144E}" dt="2023-12-05T16:39:11.738" v="4937" actId="1035"/>
          <ac:spMkLst>
            <pc:docMk/>
            <pc:sldMk cId="946034624" sldId="261"/>
            <ac:spMk id="3" creationId="{F47BA677-30B5-CC95-8784-15A6B13CB23C}"/>
          </ac:spMkLst>
        </pc:spChg>
        <pc:spChg chg="mod">
          <ac:chgData name="Buono, Frank" userId="ea815dea-a2aa-48ff-88e8-967b62feb4a6" providerId="ADAL" clId="{A5AF2797-E6E9-40E3-A1A9-8BCB61E3144E}" dt="2023-12-05T16:39:11.738" v="4937" actId="1035"/>
          <ac:spMkLst>
            <pc:docMk/>
            <pc:sldMk cId="946034624" sldId="261"/>
            <ac:spMk id="4" creationId="{08131130-3F29-B51A-8325-0415C7242E89}"/>
          </ac:spMkLst>
        </pc:spChg>
        <pc:spChg chg="mod">
          <ac:chgData name="Buono, Frank" userId="ea815dea-a2aa-48ff-88e8-967b62feb4a6" providerId="ADAL" clId="{A5AF2797-E6E9-40E3-A1A9-8BCB61E3144E}" dt="2023-12-05T16:39:11.738" v="4937" actId="1035"/>
          <ac:spMkLst>
            <pc:docMk/>
            <pc:sldMk cId="946034624" sldId="261"/>
            <ac:spMk id="5" creationId="{450857AB-1338-6166-35C1-7470BC091FAC}"/>
          </ac:spMkLst>
        </pc:spChg>
        <pc:spChg chg="mod">
          <ac:chgData name="Buono, Frank" userId="ea815dea-a2aa-48ff-88e8-967b62feb4a6" providerId="ADAL" clId="{A5AF2797-E6E9-40E3-A1A9-8BCB61E3144E}" dt="2023-12-05T16:39:11.738" v="4937" actId="1035"/>
          <ac:spMkLst>
            <pc:docMk/>
            <pc:sldMk cId="946034624" sldId="261"/>
            <ac:spMk id="6" creationId="{C10BD880-B466-7D64-3F9B-18D35A420D9A}"/>
          </ac:spMkLst>
        </pc:spChg>
        <pc:spChg chg="mod">
          <ac:chgData name="Buono, Frank" userId="ea815dea-a2aa-48ff-88e8-967b62feb4a6" providerId="ADAL" clId="{A5AF2797-E6E9-40E3-A1A9-8BCB61E3144E}" dt="2023-12-05T16:39:11.738" v="4937" actId="1035"/>
          <ac:spMkLst>
            <pc:docMk/>
            <pc:sldMk cId="946034624" sldId="261"/>
            <ac:spMk id="15" creationId="{9E821B6A-2416-DB6D-C3D8-5D71ABD2F9AE}"/>
          </ac:spMkLst>
        </pc:spChg>
        <pc:spChg chg="mod">
          <ac:chgData name="Buono, Frank" userId="ea815dea-a2aa-48ff-88e8-967b62feb4a6" providerId="ADAL" clId="{A5AF2797-E6E9-40E3-A1A9-8BCB61E3144E}" dt="2023-12-05T16:39:32.875" v="4938" actId="1076"/>
          <ac:spMkLst>
            <pc:docMk/>
            <pc:sldMk cId="946034624" sldId="261"/>
            <ac:spMk id="16" creationId="{60A1E325-21CC-FB52-DAEE-270422C6EC28}"/>
          </ac:spMkLst>
        </pc:spChg>
        <pc:spChg chg="mod">
          <ac:chgData name="Buono, Frank" userId="ea815dea-a2aa-48ff-88e8-967b62feb4a6" providerId="ADAL" clId="{A5AF2797-E6E9-40E3-A1A9-8BCB61E3144E}" dt="2023-12-05T18:30:40.008" v="5390" actId="1076"/>
          <ac:spMkLst>
            <pc:docMk/>
            <pc:sldMk cId="946034624" sldId="261"/>
            <ac:spMk id="18" creationId="{A686B12B-E1BF-C46B-4229-A83BD712A6F7}"/>
          </ac:spMkLst>
        </pc:spChg>
        <pc:spChg chg="mod">
          <ac:chgData name="Buono, Frank" userId="ea815dea-a2aa-48ff-88e8-967b62feb4a6" providerId="ADAL" clId="{A5AF2797-E6E9-40E3-A1A9-8BCB61E3144E}" dt="2023-12-05T16:54:36.601" v="4949" actId="20577"/>
          <ac:spMkLst>
            <pc:docMk/>
            <pc:sldMk cId="946034624" sldId="261"/>
            <ac:spMk id="21" creationId="{54961090-D5B0-6BAA-AEED-5CBEE605126F}"/>
          </ac:spMkLst>
        </pc:spChg>
        <pc:spChg chg="mod">
          <ac:chgData name="Buono, Frank" userId="ea815dea-a2aa-48ff-88e8-967b62feb4a6" providerId="ADAL" clId="{A5AF2797-E6E9-40E3-A1A9-8BCB61E3144E}" dt="2023-12-05T18:30:03.157" v="5372" actId="1076"/>
          <ac:spMkLst>
            <pc:docMk/>
            <pc:sldMk cId="946034624" sldId="261"/>
            <ac:spMk id="25" creationId="{3B222BA5-767F-4091-71D7-F1ED61CAAD70}"/>
          </ac:spMkLst>
        </pc:spChg>
        <pc:picChg chg="mod">
          <ac:chgData name="Buono, Frank" userId="ea815dea-a2aa-48ff-88e8-967b62feb4a6" providerId="ADAL" clId="{A5AF2797-E6E9-40E3-A1A9-8BCB61E3144E}" dt="2023-12-05T16:39:11.738" v="4937" actId="1035"/>
          <ac:picMkLst>
            <pc:docMk/>
            <pc:sldMk cId="946034624" sldId="261"/>
            <ac:picMk id="7" creationId="{65D47158-0159-9D70-0E79-A0FA30FD4EA5}"/>
          </ac:picMkLst>
        </pc:picChg>
        <pc:picChg chg="add del mod">
          <ac:chgData name="Buono, Frank" userId="ea815dea-a2aa-48ff-88e8-967b62feb4a6" providerId="ADAL" clId="{A5AF2797-E6E9-40E3-A1A9-8BCB61E3144E}" dt="2023-12-05T16:39:11.738" v="4937" actId="1035"/>
          <ac:picMkLst>
            <pc:docMk/>
            <pc:sldMk cId="946034624" sldId="261"/>
            <ac:picMk id="8" creationId="{40182E1C-853C-82C4-1BD0-A7A7DA2EFB45}"/>
          </ac:picMkLst>
        </pc:picChg>
        <pc:picChg chg="mod">
          <ac:chgData name="Buono, Frank" userId="ea815dea-a2aa-48ff-88e8-967b62feb4a6" providerId="ADAL" clId="{A5AF2797-E6E9-40E3-A1A9-8BCB61E3144E}" dt="2023-12-05T16:39:11.738" v="4937" actId="1035"/>
          <ac:picMkLst>
            <pc:docMk/>
            <pc:sldMk cId="946034624" sldId="261"/>
            <ac:picMk id="12" creationId="{9669BA12-66C8-5200-98ED-6F310EDB2053}"/>
          </ac:picMkLst>
        </pc:picChg>
        <pc:picChg chg="mod">
          <ac:chgData name="Buono, Frank" userId="ea815dea-a2aa-48ff-88e8-967b62feb4a6" providerId="ADAL" clId="{A5AF2797-E6E9-40E3-A1A9-8BCB61E3144E}" dt="2023-12-05T16:39:42.162" v="4939" actId="1076"/>
          <ac:picMkLst>
            <pc:docMk/>
            <pc:sldMk cId="946034624" sldId="261"/>
            <ac:picMk id="19" creationId="{F48A5319-5A09-3C99-B41E-249CF5C2AC9D}"/>
          </ac:picMkLst>
        </pc:picChg>
        <pc:extLst>
          <p:ext xmlns:p="http://schemas.openxmlformats.org/presentationml/2006/main" uri="{D6D511B9-2390-475A-947B-AFAB55BFBCF1}">
            <pc226:cmChg xmlns:pc226="http://schemas.microsoft.com/office/powerpoint/2022/06/main/command" chg="del">
              <pc226:chgData name="Buono, Frank" userId="ea815dea-a2aa-48ff-88e8-967b62feb4a6" providerId="ADAL" clId="{A5AF2797-E6E9-40E3-A1A9-8BCB61E3144E}" dt="2023-11-15T13:58:30.688" v="1"/>
              <pc2:cmMkLst xmlns:pc2="http://schemas.microsoft.com/office/powerpoint/2019/9/main/command">
                <pc:docMk/>
                <pc:sldMk cId="946034624" sldId="261"/>
                <pc2:cmMk id="{1314EB62-1FB4-47CF-B32D-1312B51EBAC6}"/>
              </pc2:cmMkLst>
            </pc226:cmChg>
          </p:ext>
        </pc:extLst>
      </pc:sldChg>
      <pc:sldChg chg="modSp mod modNotesTx">
        <pc:chgData name="Buono, Frank" userId="ea815dea-a2aa-48ff-88e8-967b62feb4a6" providerId="ADAL" clId="{A5AF2797-E6E9-40E3-A1A9-8BCB61E3144E}" dt="2023-12-05T18:31:32.315" v="5391" actId="255"/>
        <pc:sldMkLst>
          <pc:docMk/>
          <pc:sldMk cId="831931680" sldId="264"/>
        </pc:sldMkLst>
        <pc:spChg chg="mod">
          <ac:chgData name="Buono, Frank" userId="ea815dea-a2aa-48ff-88e8-967b62feb4a6" providerId="ADAL" clId="{A5AF2797-E6E9-40E3-A1A9-8BCB61E3144E}" dt="2023-12-05T18:31:32.315" v="5391" actId="255"/>
          <ac:spMkLst>
            <pc:docMk/>
            <pc:sldMk cId="831931680" sldId="264"/>
            <ac:spMk id="2" creationId="{C7B68127-7A67-2E7B-D108-90530C6FCED1}"/>
          </ac:spMkLst>
        </pc:spChg>
        <pc:spChg chg="mod">
          <ac:chgData name="Buono, Frank" userId="ea815dea-a2aa-48ff-88e8-967b62feb4a6" providerId="ADAL" clId="{A5AF2797-E6E9-40E3-A1A9-8BCB61E3144E}" dt="2023-11-16T22:28:48.641" v="2210" actId="20577"/>
          <ac:spMkLst>
            <pc:docMk/>
            <pc:sldMk cId="831931680" sldId="264"/>
            <ac:spMk id="5" creationId="{9BE7EDE6-09F2-655A-3A54-57CA63E61695}"/>
          </ac:spMkLst>
        </pc:spChg>
      </pc:sldChg>
      <pc:sldChg chg="addSp modSp mod modAnim modNotesTx">
        <pc:chgData name="Buono, Frank" userId="ea815dea-a2aa-48ff-88e8-967b62feb4a6" providerId="ADAL" clId="{A5AF2797-E6E9-40E3-A1A9-8BCB61E3144E}" dt="2023-12-05T22:39:42.244" v="5452" actId="33524"/>
        <pc:sldMkLst>
          <pc:docMk/>
          <pc:sldMk cId="736330318" sldId="265"/>
        </pc:sldMkLst>
        <pc:spChg chg="mod">
          <ac:chgData name="Buono, Frank" userId="ea815dea-a2aa-48ff-88e8-967b62feb4a6" providerId="ADAL" clId="{A5AF2797-E6E9-40E3-A1A9-8BCB61E3144E}" dt="2023-12-05T18:31:48.876" v="5393" actId="115"/>
          <ac:spMkLst>
            <pc:docMk/>
            <pc:sldMk cId="736330318" sldId="265"/>
            <ac:spMk id="2" creationId="{C7B68127-7A67-2E7B-D108-90530C6FCED1}"/>
          </ac:spMkLst>
        </pc:spChg>
        <pc:spChg chg="add mod">
          <ac:chgData name="Buono, Frank" userId="ea815dea-a2aa-48ff-88e8-967b62feb4a6" providerId="ADAL" clId="{A5AF2797-E6E9-40E3-A1A9-8BCB61E3144E}" dt="2023-11-16T22:53:05.519" v="2337" actId="207"/>
          <ac:spMkLst>
            <pc:docMk/>
            <pc:sldMk cId="736330318" sldId="265"/>
            <ac:spMk id="5" creationId="{7AE38EEA-D7CF-42C0-8E26-49B6DCFD7202}"/>
          </ac:spMkLst>
        </pc:spChg>
        <pc:spChg chg="add mod">
          <ac:chgData name="Buono, Frank" userId="ea815dea-a2aa-48ff-88e8-967b62feb4a6" providerId="ADAL" clId="{A5AF2797-E6E9-40E3-A1A9-8BCB61E3144E}" dt="2023-11-16T22:52:59.517" v="2336" actId="207"/>
          <ac:spMkLst>
            <pc:docMk/>
            <pc:sldMk cId="736330318" sldId="265"/>
            <ac:spMk id="8" creationId="{87ACEF3D-EA56-4C3D-0C90-A29853E02EB3}"/>
          </ac:spMkLst>
        </pc:spChg>
        <pc:spChg chg="mod">
          <ac:chgData name="Buono, Frank" userId="ea815dea-a2aa-48ff-88e8-967b62feb4a6" providerId="ADAL" clId="{A5AF2797-E6E9-40E3-A1A9-8BCB61E3144E}" dt="2023-12-05T22:39:42.244" v="5452" actId="33524"/>
          <ac:spMkLst>
            <pc:docMk/>
            <pc:sldMk cId="736330318" sldId="265"/>
            <ac:spMk id="31" creationId="{E98E64FE-652A-16F4-5F61-8AB3BF1A3A40}"/>
          </ac:spMkLst>
        </pc:spChg>
        <pc:graphicFrameChg chg="modGraphic">
          <ac:chgData name="Buono, Frank" userId="ea815dea-a2aa-48ff-88e8-967b62feb4a6" providerId="ADAL" clId="{A5AF2797-E6E9-40E3-A1A9-8BCB61E3144E}" dt="2023-11-16T22:26:29.287" v="2189" actId="255"/>
          <ac:graphicFrameMkLst>
            <pc:docMk/>
            <pc:sldMk cId="736330318" sldId="265"/>
            <ac:graphicFrameMk id="7" creationId="{C81EAEB6-7CAC-E8E0-2C1C-0367ACD07FD7}"/>
          </ac:graphicFrameMkLst>
        </pc:graphicFrameChg>
        <pc:picChg chg="mod">
          <ac:chgData name="Buono, Frank" userId="ea815dea-a2aa-48ff-88e8-967b62feb4a6" providerId="ADAL" clId="{A5AF2797-E6E9-40E3-A1A9-8BCB61E3144E}" dt="2023-12-05T18:33:15.055" v="5398" actId="1076"/>
          <ac:picMkLst>
            <pc:docMk/>
            <pc:sldMk cId="736330318" sldId="265"/>
            <ac:picMk id="4" creationId="{8E93D3B9-2049-A1C9-9049-BFDA36359D8E}"/>
          </ac:picMkLst>
        </pc:picChg>
        <pc:picChg chg="mod">
          <ac:chgData name="Buono, Frank" userId="ea815dea-a2aa-48ff-88e8-967b62feb4a6" providerId="ADAL" clId="{A5AF2797-E6E9-40E3-A1A9-8BCB61E3144E}" dt="2023-12-05T18:33:23.121" v="5400" actId="1076"/>
          <ac:picMkLst>
            <pc:docMk/>
            <pc:sldMk cId="736330318" sldId="265"/>
            <ac:picMk id="9" creationId="{A2676915-1EB3-2E70-8D01-B43768F2E176}"/>
          </ac:picMkLst>
        </pc:picChg>
      </pc:sldChg>
      <pc:sldChg chg="addSp delSp modSp mod modNotesTx">
        <pc:chgData name="Buono, Frank" userId="ea815dea-a2aa-48ff-88e8-967b62feb4a6" providerId="ADAL" clId="{A5AF2797-E6E9-40E3-A1A9-8BCB61E3144E}" dt="2023-11-16T22:51:48.493" v="2325" actId="20577"/>
        <pc:sldMkLst>
          <pc:docMk/>
          <pc:sldMk cId="1488373753" sldId="266"/>
        </pc:sldMkLst>
        <pc:spChg chg="mod">
          <ac:chgData name="Buono, Frank" userId="ea815dea-a2aa-48ff-88e8-967b62feb4a6" providerId="ADAL" clId="{A5AF2797-E6E9-40E3-A1A9-8BCB61E3144E}" dt="2023-11-16T22:51:48.493" v="2325" actId="20577"/>
          <ac:spMkLst>
            <pc:docMk/>
            <pc:sldMk cId="1488373753" sldId="266"/>
            <ac:spMk id="2" creationId="{C7B68127-7A67-2E7B-D108-90530C6FCED1}"/>
          </ac:spMkLst>
        </pc:spChg>
        <pc:spChg chg="mod">
          <ac:chgData name="Buono, Frank" userId="ea815dea-a2aa-48ff-88e8-967b62feb4a6" providerId="ADAL" clId="{A5AF2797-E6E9-40E3-A1A9-8BCB61E3144E}" dt="2023-11-16T02:20:08.704" v="97" actId="14100"/>
          <ac:spMkLst>
            <pc:docMk/>
            <pc:sldMk cId="1488373753" sldId="266"/>
            <ac:spMk id="9" creationId="{040AD277-1B77-80D0-5EB1-8A6020FDAC4E}"/>
          </ac:spMkLst>
        </pc:spChg>
        <pc:picChg chg="add mod">
          <ac:chgData name="Buono, Frank" userId="ea815dea-a2aa-48ff-88e8-967b62feb4a6" providerId="ADAL" clId="{A5AF2797-E6E9-40E3-A1A9-8BCB61E3144E}" dt="2023-11-16T02:18:47.046" v="94" actId="14100"/>
          <ac:picMkLst>
            <pc:docMk/>
            <pc:sldMk cId="1488373753" sldId="266"/>
            <ac:picMk id="16" creationId="{CC79BCB1-718A-454A-A404-7DA67A680491}"/>
          </ac:picMkLst>
        </pc:picChg>
        <pc:picChg chg="add del mod">
          <ac:chgData name="Buono, Frank" userId="ea815dea-a2aa-48ff-88e8-967b62feb4a6" providerId="ADAL" clId="{A5AF2797-E6E9-40E3-A1A9-8BCB61E3144E}" dt="2023-11-16T02:20:28.549" v="108"/>
          <ac:picMkLst>
            <pc:docMk/>
            <pc:sldMk cId="1488373753" sldId="266"/>
            <ac:picMk id="17" creationId="{87F94D60-A99D-DC00-4B31-4EFCB42A7046}"/>
          </ac:picMkLst>
        </pc:picChg>
        <pc:picChg chg="add del mod">
          <ac:chgData name="Buono, Frank" userId="ea815dea-a2aa-48ff-88e8-967b62feb4a6" providerId="ADAL" clId="{A5AF2797-E6E9-40E3-A1A9-8BCB61E3144E}" dt="2023-11-16T02:20:09.135" v="98"/>
          <ac:picMkLst>
            <pc:docMk/>
            <pc:sldMk cId="1488373753" sldId="266"/>
            <ac:picMk id="1026" creationId="{B4832540-268E-D28D-AF51-40384748656A}"/>
          </ac:picMkLst>
        </pc:picChg>
      </pc:sldChg>
      <pc:sldChg chg="delCm modNotesTx">
        <pc:chgData name="Buono, Frank" userId="ea815dea-a2aa-48ff-88e8-967b62feb4a6" providerId="ADAL" clId="{A5AF2797-E6E9-40E3-A1A9-8BCB61E3144E}" dt="2023-11-17T15:36:27.599" v="4697" actId="6549"/>
        <pc:sldMkLst>
          <pc:docMk/>
          <pc:sldMk cId="384115590" sldId="267"/>
        </pc:sldMkLst>
        <pc:extLst>
          <p:ext xmlns:p="http://schemas.openxmlformats.org/presentationml/2006/main" uri="{D6D511B9-2390-475A-947B-AFAB55BFBCF1}">
            <pc226:cmChg xmlns:pc226="http://schemas.microsoft.com/office/powerpoint/2022/06/main/command" chg="del">
              <pc226:chgData name="Buono, Frank" userId="ea815dea-a2aa-48ff-88e8-967b62feb4a6" providerId="ADAL" clId="{A5AF2797-E6E9-40E3-A1A9-8BCB61E3144E}" dt="2023-11-15T13:57:58.811" v="0"/>
              <pc2:cmMkLst xmlns:pc2="http://schemas.microsoft.com/office/powerpoint/2019/9/main/command">
                <pc:docMk/>
                <pc:sldMk cId="384115590" sldId="267"/>
                <pc2:cmMk id="{7C0CA045-04EB-4AB1-8C44-8687889BD18D}"/>
              </pc2:cmMkLst>
            </pc226:cmChg>
          </p:ext>
        </pc:extLst>
      </pc:sldChg>
      <pc:sldChg chg="addSp delSp modSp mod modAnim addCm delCm modCm modNotesTx">
        <pc:chgData name="Buono, Frank" userId="ea815dea-a2aa-48ff-88e8-967b62feb4a6" providerId="ADAL" clId="{A5AF2797-E6E9-40E3-A1A9-8BCB61E3144E}" dt="2023-12-05T16:56:51.819" v="4979" actId="20577"/>
        <pc:sldMkLst>
          <pc:docMk/>
          <pc:sldMk cId="1291201125" sldId="271"/>
        </pc:sldMkLst>
        <pc:spChg chg="mod">
          <ac:chgData name="Buono, Frank" userId="ea815dea-a2aa-48ff-88e8-967b62feb4a6" providerId="ADAL" clId="{A5AF2797-E6E9-40E3-A1A9-8BCB61E3144E}" dt="2023-11-16T03:42:17.781" v="548" actId="113"/>
          <ac:spMkLst>
            <pc:docMk/>
            <pc:sldMk cId="1291201125" sldId="271"/>
            <ac:spMk id="5" creationId="{39B4B070-174A-F598-B739-276090B84D96}"/>
          </ac:spMkLst>
        </pc:spChg>
        <pc:spChg chg="mod">
          <ac:chgData name="Buono, Frank" userId="ea815dea-a2aa-48ff-88e8-967b62feb4a6" providerId="ADAL" clId="{A5AF2797-E6E9-40E3-A1A9-8BCB61E3144E}" dt="2023-11-16T03:42:29.288" v="550" actId="1076"/>
          <ac:spMkLst>
            <pc:docMk/>
            <pc:sldMk cId="1291201125" sldId="271"/>
            <ac:spMk id="6" creationId="{C5FEA1A2-BC1D-31EB-8E26-67F55A7B83B0}"/>
          </ac:spMkLst>
        </pc:spChg>
        <pc:spChg chg="mod">
          <ac:chgData name="Buono, Frank" userId="ea815dea-a2aa-48ff-88e8-967b62feb4a6" providerId="ADAL" clId="{A5AF2797-E6E9-40E3-A1A9-8BCB61E3144E}" dt="2023-11-16T03:42:50.786" v="552" actId="1076"/>
          <ac:spMkLst>
            <pc:docMk/>
            <pc:sldMk cId="1291201125" sldId="271"/>
            <ac:spMk id="7" creationId="{38AAE02E-BCFB-3F4F-178A-FF90C0D086AB}"/>
          </ac:spMkLst>
        </pc:spChg>
        <pc:spChg chg="add del mod">
          <ac:chgData name="Buono, Frank" userId="ea815dea-a2aa-48ff-88e8-967b62feb4a6" providerId="ADAL" clId="{A5AF2797-E6E9-40E3-A1A9-8BCB61E3144E}" dt="2023-11-17T02:20:29.960" v="3712"/>
          <ac:spMkLst>
            <pc:docMk/>
            <pc:sldMk cId="1291201125" sldId="271"/>
            <ac:spMk id="8" creationId="{469D4256-51A8-0CB7-3F04-03B1188878AB}"/>
          </ac:spMkLst>
        </pc:spChg>
        <pc:spChg chg="mod">
          <ac:chgData name="Buono, Frank" userId="ea815dea-a2aa-48ff-88e8-967b62feb4a6" providerId="ADAL" clId="{A5AF2797-E6E9-40E3-A1A9-8BCB61E3144E}" dt="2023-12-05T16:56:51.819" v="4979" actId="20577"/>
          <ac:spMkLst>
            <pc:docMk/>
            <pc:sldMk cId="1291201125" sldId="271"/>
            <ac:spMk id="31" creationId="{E98E64FE-652A-16F4-5F61-8AB3BF1A3A40}"/>
          </ac:spMkLst>
        </pc:spChg>
        <pc:picChg chg="add mod">
          <ac:chgData name="Buono, Frank" userId="ea815dea-a2aa-48ff-88e8-967b62feb4a6" providerId="ADAL" clId="{A5AF2797-E6E9-40E3-A1A9-8BCB61E3144E}" dt="2023-11-16T02:22:51.509" v="115" actId="1076"/>
          <ac:picMkLst>
            <pc:docMk/>
            <pc:sldMk cId="1291201125" sldId="271"/>
            <ac:picMk id="3" creationId="{505BFC9F-BB37-D147-141A-5DC04CECCDB3}"/>
          </ac:picMkLst>
        </pc:picChg>
        <pc:picChg chg="mod">
          <ac:chgData name="Buono, Frank" userId="ea815dea-a2aa-48ff-88e8-967b62feb4a6" providerId="ADAL" clId="{A5AF2797-E6E9-40E3-A1A9-8BCB61E3144E}" dt="2023-11-16T03:42:35.895" v="551" actId="1076"/>
          <ac:picMkLst>
            <pc:docMk/>
            <pc:sldMk cId="1291201125" sldId="271"/>
            <ac:picMk id="4" creationId="{FEC41B3F-02F6-43EF-D658-F68A4BA82702}"/>
          </ac:picMkLst>
        </pc:picChg>
        <pc:extLst>
          <p:ext xmlns:p="http://schemas.openxmlformats.org/presentationml/2006/main" uri="{D6D511B9-2390-475A-947B-AFAB55BFBCF1}">
            <pc226:cmChg xmlns:pc226="http://schemas.microsoft.com/office/powerpoint/2022/06/main/command" chg="del">
              <pc226:chgData name="Buono, Frank" userId="ea815dea-a2aa-48ff-88e8-967b62feb4a6" providerId="ADAL" clId="{A5AF2797-E6E9-40E3-A1A9-8BCB61E3144E}" dt="2023-11-16T21:24:10.248" v="1275"/>
              <pc2:cmMkLst xmlns:pc2="http://schemas.microsoft.com/office/powerpoint/2019/9/main/command">
                <pc:docMk/>
                <pc:sldMk cId="1291201125" sldId="271"/>
                <pc2:cmMk id="{0738E900-46AA-4E18-9664-592B262128F4}"/>
              </pc2:cmMkLst>
            </pc226:cmChg>
            <pc226:cmChg xmlns:pc226="http://schemas.microsoft.com/office/powerpoint/2022/06/main/command" chg="add del">
              <pc226:chgData name="Buono, Frank" userId="ea815dea-a2aa-48ff-88e8-967b62feb4a6" providerId="ADAL" clId="{A5AF2797-E6E9-40E3-A1A9-8BCB61E3144E}" dt="2023-11-16T21:24:07.566" v="1274"/>
              <pc2:cmMkLst xmlns:pc2="http://schemas.microsoft.com/office/powerpoint/2019/9/main/command">
                <pc:docMk/>
                <pc:sldMk cId="1291201125" sldId="271"/>
                <pc2:cmMk id="{920AEF9C-FEF2-477E-AFCA-82F62C49A1DD}"/>
              </pc2:cmMkLst>
              <pc226:cmRplyChg chg="add">
                <pc226:chgData name="Buono, Frank" userId="ea815dea-a2aa-48ff-88e8-967b62feb4a6" providerId="ADAL" clId="{A5AF2797-E6E9-40E3-A1A9-8BCB61E3144E}" dt="2023-11-16T03:17:54.335" v="322"/>
                <pc2:cmRplyMkLst xmlns:pc2="http://schemas.microsoft.com/office/powerpoint/2019/9/main/command">
                  <pc:docMk/>
                  <pc:sldMk cId="1291201125" sldId="271"/>
                  <pc2:cmMk id="{920AEF9C-FEF2-477E-AFCA-82F62C49A1DD}"/>
                  <pc2:cmRplyMk id="{2CBE303A-8611-457A-A352-84E3C72C37A6}"/>
                </pc2:cmRplyMkLst>
              </pc226:cmRplyChg>
              <pc226:cmRplyChg chg="add">
                <pc226:chgData name="Buono, Frank" userId="ea815dea-a2aa-48ff-88e8-967b62feb4a6" providerId="ADAL" clId="{A5AF2797-E6E9-40E3-A1A9-8BCB61E3144E}" dt="2023-11-16T03:05:30.502" v="199"/>
                <pc2:cmRplyMkLst xmlns:pc2="http://schemas.microsoft.com/office/powerpoint/2019/9/main/command">
                  <pc:docMk/>
                  <pc:sldMk cId="1291201125" sldId="271"/>
                  <pc2:cmMk id="{920AEF9C-FEF2-477E-AFCA-82F62C49A1DD}"/>
                  <pc2:cmRplyMk id="{D7C97866-DD4D-4522-BFAA-630542A280C5}"/>
                </pc2:cmRplyMkLst>
              </pc226:cmRplyChg>
            </pc226:cmChg>
          </p:ext>
        </pc:extLst>
      </pc:sldChg>
      <pc:sldChg chg="modSp mod delCm modNotesTx">
        <pc:chgData name="Buono, Frank" userId="ea815dea-a2aa-48ff-88e8-967b62feb4a6" providerId="ADAL" clId="{A5AF2797-E6E9-40E3-A1A9-8BCB61E3144E}" dt="2023-11-17T03:13:45.224" v="4655" actId="20577"/>
        <pc:sldMkLst>
          <pc:docMk/>
          <pc:sldMk cId="3540948496" sldId="273"/>
        </pc:sldMkLst>
        <pc:spChg chg="mod">
          <ac:chgData name="Buono, Frank" userId="ea815dea-a2aa-48ff-88e8-967b62feb4a6" providerId="ADAL" clId="{A5AF2797-E6E9-40E3-A1A9-8BCB61E3144E}" dt="2023-11-16T22:51:32.897" v="2323" actId="20577"/>
          <ac:spMkLst>
            <pc:docMk/>
            <pc:sldMk cId="3540948496" sldId="273"/>
            <ac:spMk id="2" creationId="{C7B68127-7A67-2E7B-D108-90530C6FCED1}"/>
          </ac:spMkLst>
        </pc:spChg>
        <pc:spChg chg="mod">
          <ac:chgData name="Buono, Frank" userId="ea815dea-a2aa-48ff-88e8-967b62feb4a6" providerId="ADAL" clId="{A5AF2797-E6E9-40E3-A1A9-8BCB61E3144E}" dt="2023-11-16T02:15:47.749" v="47" actId="20577"/>
          <ac:spMkLst>
            <pc:docMk/>
            <pc:sldMk cId="3540948496" sldId="273"/>
            <ac:spMk id="18" creationId="{45DEAD71-A927-B0CC-2321-B3696C046E2C}"/>
          </ac:spMkLst>
        </pc:spChg>
        <pc:spChg chg="mod">
          <ac:chgData name="Buono, Frank" userId="ea815dea-a2aa-48ff-88e8-967b62feb4a6" providerId="ADAL" clId="{A5AF2797-E6E9-40E3-A1A9-8BCB61E3144E}" dt="2023-11-16T02:15:55.978" v="51" actId="20577"/>
          <ac:spMkLst>
            <pc:docMk/>
            <pc:sldMk cId="3540948496" sldId="273"/>
            <ac:spMk id="19" creationId="{7BC456DA-BE31-095A-7558-588F04260CB7}"/>
          </ac:spMkLst>
        </pc:spChg>
        <pc:spChg chg="mod">
          <ac:chgData name="Buono, Frank" userId="ea815dea-a2aa-48ff-88e8-967b62feb4a6" providerId="ADAL" clId="{A5AF2797-E6E9-40E3-A1A9-8BCB61E3144E}" dt="2023-11-16T02:16:17.965" v="67" actId="20577"/>
          <ac:spMkLst>
            <pc:docMk/>
            <pc:sldMk cId="3540948496" sldId="273"/>
            <ac:spMk id="20" creationId="{ED669474-F7D7-E4B6-779B-405AFB1E1459}"/>
          </ac:spMkLst>
        </pc:spChg>
        <pc:graphicFrameChg chg="mod modGraphic">
          <ac:chgData name="Buono, Frank" userId="ea815dea-a2aa-48ff-88e8-967b62feb4a6" providerId="ADAL" clId="{A5AF2797-E6E9-40E3-A1A9-8BCB61E3144E}" dt="2023-11-17T03:08:49.917" v="4485" actId="20577"/>
          <ac:graphicFrameMkLst>
            <pc:docMk/>
            <pc:sldMk cId="3540948496" sldId="273"/>
            <ac:graphicFrameMk id="5" creationId="{FF571613-085A-E241-6E83-FF79136E09EA}"/>
          </ac:graphicFrameMkLst>
        </pc:graphicFrameChg>
        <pc:extLst>
          <p:ext xmlns:p="http://schemas.openxmlformats.org/presentationml/2006/main" uri="{D6D511B9-2390-475A-947B-AFAB55BFBCF1}">
            <pc226:cmChg xmlns:pc226="http://schemas.microsoft.com/office/powerpoint/2022/06/main/command" chg="del">
              <pc226:chgData name="Buono, Frank" userId="ea815dea-a2aa-48ff-88e8-967b62feb4a6" providerId="ADAL" clId="{A5AF2797-E6E9-40E3-A1A9-8BCB61E3144E}" dt="2023-11-15T13:58:37.187" v="2"/>
              <pc2:cmMkLst xmlns:pc2="http://schemas.microsoft.com/office/powerpoint/2019/9/main/command">
                <pc:docMk/>
                <pc:sldMk cId="3540948496" sldId="273"/>
                <pc2:cmMk id="{8170AC0E-F65C-4F9D-B750-FAE625762F31}"/>
              </pc2:cmMkLst>
            </pc226:cmChg>
          </p:ext>
        </pc:extLst>
      </pc:sldChg>
      <pc:sldChg chg="delSp modSp mod delCm modCm modNotesTx">
        <pc:chgData name="Buono, Frank" userId="ea815dea-a2aa-48ff-88e8-967b62feb4a6" providerId="ADAL" clId="{A5AF2797-E6E9-40E3-A1A9-8BCB61E3144E}" dt="2023-12-05T17:05:07.404" v="5368" actId="20577"/>
        <pc:sldMkLst>
          <pc:docMk/>
          <pc:sldMk cId="847584000" sldId="276"/>
        </pc:sldMkLst>
        <pc:spChg chg="mod">
          <ac:chgData name="Buono, Frank" userId="ea815dea-a2aa-48ff-88e8-967b62feb4a6" providerId="ADAL" clId="{A5AF2797-E6E9-40E3-A1A9-8BCB61E3144E}" dt="2023-12-05T17:00:00.533" v="4985" actId="14100"/>
          <ac:spMkLst>
            <pc:docMk/>
            <pc:sldMk cId="847584000" sldId="276"/>
            <ac:spMk id="2" creationId="{E3C5A6A6-4D8B-938F-776D-5510D942003A}"/>
          </ac:spMkLst>
        </pc:spChg>
        <pc:spChg chg="mod">
          <ac:chgData name="Buono, Frank" userId="ea815dea-a2aa-48ff-88e8-967b62feb4a6" providerId="ADAL" clId="{A5AF2797-E6E9-40E3-A1A9-8BCB61E3144E}" dt="2023-12-05T16:59:51.760" v="4983" actId="14100"/>
          <ac:spMkLst>
            <pc:docMk/>
            <pc:sldMk cId="847584000" sldId="276"/>
            <ac:spMk id="5" creationId="{B64B74B7-5E1D-C289-CDFC-259700AE3DD6}"/>
          </ac:spMkLst>
        </pc:spChg>
        <pc:spChg chg="del mod">
          <ac:chgData name="Buono, Frank" userId="ea815dea-a2aa-48ff-88e8-967b62feb4a6" providerId="ADAL" clId="{A5AF2797-E6E9-40E3-A1A9-8BCB61E3144E}" dt="2023-12-05T16:38:15.335" v="4908" actId="478"/>
          <ac:spMkLst>
            <pc:docMk/>
            <pc:sldMk cId="847584000" sldId="276"/>
            <ac:spMk id="7" creationId="{5D8FA9E9-50D6-E80E-5437-C9F63913DD55}"/>
          </ac:spMkLst>
        </pc:spChg>
        <pc:spChg chg="mod">
          <ac:chgData name="Buono, Frank" userId="ea815dea-a2aa-48ff-88e8-967b62feb4a6" providerId="ADAL" clId="{A5AF2797-E6E9-40E3-A1A9-8BCB61E3144E}" dt="2023-12-05T15:52:21.429" v="4788" actId="20577"/>
          <ac:spMkLst>
            <pc:docMk/>
            <pc:sldMk cId="847584000" sldId="276"/>
            <ac:spMk id="24" creationId="{9447A546-4A47-B746-CF34-030BC6D1FAB0}"/>
          </ac:spMkLst>
        </pc:spChg>
        <pc:spChg chg="del mod">
          <ac:chgData name="Buono, Frank" userId="ea815dea-a2aa-48ff-88e8-967b62feb4a6" providerId="ADAL" clId="{A5AF2797-E6E9-40E3-A1A9-8BCB61E3144E}" dt="2023-12-05T16:37:13.231" v="4898" actId="478"/>
          <ac:spMkLst>
            <pc:docMk/>
            <pc:sldMk cId="847584000" sldId="276"/>
            <ac:spMk id="25" creationId="{DBE203B2-BDCC-1A79-A47B-DF07D8A7D50B}"/>
          </ac:spMkLst>
        </pc:spChg>
        <pc:spChg chg="mod">
          <ac:chgData name="Buono, Frank" userId="ea815dea-a2aa-48ff-88e8-967b62feb4a6" providerId="ADAL" clId="{A5AF2797-E6E9-40E3-A1A9-8BCB61E3144E}" dt="2023-12-05T16:35:05.208" v="4882" actId="20577"/>
          <ac:spMkLst>
            <pc:docMk/>
            <pc:sldMk cId="847584000" sldId="276"/>
            <ac:spMk id="26" creationId="{D6707452-AD96-8A83-B07A-9781824B6EAF}"/>
          </ac:spMkLst>
        </pc:spChg>
        <pc:spChg chg="mod">
          <ac:chgData name="Buono, Frank" userId="ea815dea-a2aa-48ff-88e8-967b62feb4a6" providerId="ADAL" clId="{A5AF2797-E6E9-40E3-A1A9-8BCB61E3144E}" dt="2023-12-05T16:35:10.911" v="4885" actId="20577"/>
          <ac:spMkLst>
            <pc:docMk/>
            <pc:sldMk cId="847584000" sldId="276"/>
            <ac:spMk id="27" creationId="{2E369AC5-9ADE-54B8-CEEC-AF8325221737}"/>
          </ac:spMkLst>
        </pc:spChg>
        <pc:spChg chg="mod">
          <ac:chgData name="Buono, Frank" userId="ea815dea-a2aa-48ff-88e8-967b62feb4a6" providerId="ADAL" clId="{A5AF2797-E6E9-40E3-A1A9-8BCB61E3144E}" dt="2023-12-05T16:31:25.811" v="4802" actId="1076"/>
          <ac:spMkLst>
            <pc:docMk/>
            <pc:sldMk cId="847584000" sldId="276"/>
            <ac:spMk id="28" creationId="{89CA151E-343D-66C6-1B64-4EDBEDB79665}"/>
          </ac:spMkLst>
        </pc:spChg>
        <pc:spChg chg="del">
          <ac:chgData name="Buono, Frank" userId="ea815dea-a2aa-48ff-88e8-967b62feb4a6" providerId="ADAL" clId="{A5AF2797-E6E9-40E3-A1A9-8BCB61E3144E}" dt="2023-12-05T15:57:18.449" v="4795" actId="478"/>
          <ac:spMkLst>
            <pc:docMk/>
            <pc:sldMk cId="847584000" sldId="276"/>
            <ac:spMk id="29" creationId="{427D1924-0ED8-9F33-7627-BB2E9E1F81FF}"/>
          </ac:spMkLst>
        </pc:spChg>
        <pc:spChg chg="mod">
          <ac:chgData name="Buono, Frank" userId="ea815dea-a2aa-48ff-88e8-967b62feb4a6" providerId="ADAL" clId="{A5AF2797-E6E9-40E3-A1A9-8BCB61E3144E}" dt="2023-12-05T15:53:35.035" v="4790" actId="255"/>
          <ac:spMkLst>
            <pc:docMk/>
            <pc:sldMk cId="847584000" sldId="276"/>
            <ac:spMk id="30" creationId="{8242B152-6454-FA5C-B374-1B0A6542DEAB}"/>
          </ac:spMkLst>
        </pc:spChg>
        <pc:spChg chg="del mod">
          <ac:chgData name="Buono, Frank" userId="ea815dea-a2aa-48ff-88e8-967b62feb4a6" providerId="ADAL" clId="{A5AF2797-E6E9-40E3-A1A9-8BCB61E3144E}" dt="2023-12-05T16:37:14.916" v="4899" actId="478"/>
          <ac:spMkLst>
            <pc:docMk/>
            <pc:sldMk cId="847584000" sldId="276"/>
            <ac:spMk id="31" creationId="{5ACFD39A-96E4-D9B2-E5AF-877D699D7B98}"/>
          </ac:spMkLst>
        </pc:spChg>
        <pc:spChg chg="mod">
          <ac:chgData name="Buono, Frank" userId="ea815dea-a2aa-48ff-88e8-967b62feb4a6" providerId="ADAL" clId="{A5AF2797-E6E9-40E3-A1A9-8BCB61E3144E}" dt="2023-12-05T15:53:35.035" v="4790" actId="255"/>
          <ac:spMkLst>
            <pc:docMk/>
            <pc:sldMk cId="847584000" sldId="276"/>
            <ac:spMk id="32" creationId="{732A604E-38DB-E680-6D03-120A4C12A6B6}"/>
          </ac:spMkLst>
        </pc:spChg>
        <pc:spChg chg="del mod">
          <ac:chgData name="Buono, Frank" userId="ea815dea-a2aa-48ff-88e8-967b62feb4a6" providerId="ADAL" clId="{A5AF2797-E6E9-40E3-A1A9-8BCB61E3144E}" dt="2023-12-05T16:37:15.925" v="4900" actId="478"/>
          <ac:spMkLst>
            <pc:docMk/>
            <pc:sldMk cId="847584000" sldId="276"/>
            <ac:spMk id="33" creationId="{AD234E4A-37BA-3AC4-DB24-EFD1B83D2B90}"/>
          </ac:spMkLst>
        </pc:spChg>
        <pc:spChg chg="mod">
          <ac:chgData name="Buono, Frank" userId="ea815dea-a2aa-48ff-88e8-967b62feb4a6" providerId="ADAL" clId="{A5AF2797-E6E9-40E3-A1A9-8BCB61E3144E}" dt="2023-12-05T15:53:35.035" v="4790" actId="255"/>
          <ac:spMkLst>
            <pc:docMk/>
            <pc:sldMk cId="847584000" sldId="276"/>
            <ac:spMk id="34" creationId="{828D059F-B032-7956-4F1D-5A9C68B2DE6F}"/>
          </ac:spMkLst>
        </pc:spChg>
        <pc:spChg chg="del mod">
          <ac:chgData name="Buono, Frank" userId="ea815dea-a2aa-48ff-88e8-967b62feb4a6" providerId="ADAL" clId="{A5AF2797-E6E9-40E3-A1A9-8BCB61E3144E}" dt="2023-12-05T16:37:19.065" v="4902" actId="478"/>
          <ac:spMkLst>
            <pc:docMk/>
            <pc:sldMk cId="847584000" sldId="276"/>
            <ac:spMk id="35" creationId="{1E719E23-D28A-4966-D4B1-E425D755CE9F}"/>
          </ac:spMkLst>
        </pc:spChg>
        <pc:spChg chg="mod">
          <ac:chgData name="Buono, Frank" userId="ea815dea-a2aa-48ff-88e8-967b62feb4a6" providerId="ADAL" clId="{A5AF2797-E6E9-40E3-A1A9-8BCB61E3144E}" dt="2023-12-05T15:53:35.035" v="4790" actId="255"/>
          <ac:spMkLst>
            <pc:docMk/>
            <pc:sldMk cId="847584000" sldId="276"/>
            <ac:spMk id="37" creationId="{CAE10375-737D-739B-BFF8-133D50C7A8C7}"/>
          </ac:spMkLst>
        </pc:spChg>
        <pc:spChg chg="del mod">
          <ac:chgData name="Buono, Frank" userId="ea815dea-a2aa-48ff-88e8-967b62feb4a6" providerId="ADAL" clId="{A5AF2797-E6E9-40E3-A1A9-8BCB61E3144E}" dt="2023-12-05T16:37:20.532" v="4903" actId="478"/>
          <ac:spMkLst>
            <pc:docMk/>
            <pc:sldMk cId="847584000" sldId="276"/>
            <ac:spMk id="39" creationId="{F83FEAE0-DFFA-33AC-2ED9-53D874BD2021}"/>
          </ac:spMkLst>
        </pc:spChg>
        <pc:spChg chg="mod">
          <ac:chgData name="Buono, Frank" userId="ea815dea-a2aa-48ff-88e8-967b62feb4a6" providerId="ADAL" clId="{A5AF2797-E6E9-40E3-A1A9-8BCB61E3144E}" dt="2023-12-05T15:53:35.035" v="4790" actId="255"/>
          <ac:spMkLst>
            <pc:docMk/>
            <pc:sldMk cId="847584000" sldId="276"/>
            <ac:spMk id="41" creationId="{C9DDA995-69FD-5766-E1E2-2EC02C6CB930}"/>
          </ac:spMkLst>
        </pc:spChg>
        <pc:spChg chg="del mod">
          <ac:chgData name="Buono, Frank" userId="ea815dea-a2aa-48ff-88e8-967b62feb4a6" providerId="ADAL" clId="{A5AF2797-E6E9-40E3-A1A9-8BCB61E3144E}" dt="2023-12-05T16:37:21.889" v="4904" actId="478"/>
          <ac:spMkLst>
            <pc:docMk/>
            <pc:sldMk cId="847584000" sldId="276"/>
            <ac:spMk id="43" creationId="{C4896BE5-2DD1-E254-59C5-321865EF8305}"/>
          </ac:spMkLst>
        </pc:spChg>
        <pc:spChg chg="mod">
          <ac:chgData name="Buono, Frank" userId="ea815dea-a2aa-48ff-88e8-967b62feb4a6" providerId="ADAL" clId="{A5AF2797-E6E9-40E3-A1A9-8BCB61E3144E}" dt="2023-12-05T15:53:35.035" v="4790" actId="255"/>
          <ac:spMkLst>
            <pc:docMk/>
            <pc:sldMk cId="847584000" sldId="276"/>
            <ac:spMk id="44" creationId="{2E9032AF-E0C4-8AC6-FEA0-EC7DBD10E620}"/>
          </ac:spMkLst>
        </pc:spChg>
        <pc:spChg chg="mod">
          <ac:chgData name="Buono, Frank" userId="ea815dea-a2aa-48ff-88e8-967b62feb4a6" providerId="ADAL" clId="{A5AF2797-E6E9-40E3-A1A9-8BCB61E3144E}" dt="2023-12-05T15:53:35.035" v="4790" actId="255"/>
          <ac:spMkLst>
            <pc:docMk/>
            <pc:sldMk cId="847584000" sldId="276"/>
            <ac:spMk id="45" creationId="{ACE94475-7045-F2F6-F089-2E368AE97EBB}"/>
          </ac:spMkLst>
        </pc:spChg>
        <pc:spChg chg="del mod">
          <ac:chgData name="Buono, Frank" userId="ea815dea-a2aa-48ff-88e8-967b62feb4a6" providerId="ADAL" clId="{A5AF2797-E6E9-40E3-A1A9-8BCB61E3144E}" dt="2023-12-05T16:38:13.932" v="4907" actId="478"/>
          <ac:spMkLst>
            <pc:docMk/>
            <pc:sldMk cId="847584000" sldId="276"/>
            <ac:spMk id="46" creationId="{91FBBAA2-60E7-6CC2-AF27-BC93C6B7A21B}"/>
          </ac:spMkLst>
        </pc:spChg>
        <pc:spChg chg="del">
          <ac:chgData name="Buono, Frank" userId="ea815dea-a2aa-48ff-88e8-967b62feb4a6" providerId="ADAL" clId="{A5AF2797-E6E9-40E3-A1A9-8BCB61E3144E}" dt="2023-12-05T15:57:21.669" v="4797" actId="478"/>
          <ac:spMkLst>
            <pc:docMk/>
            <pc:sldMk cId="847584000" sldId="276"/>
            <ac:spMk id="47" creationId="{6E241523-720A-9A2C-DA88-6086DFDCA50C}"/>
          </ac:spMkLst>
        </pc:spChg>
        <pc:spChg chg="del">
          <ac:chgData name="Buono, Frank" userId="ea815dea-a2aa-48ff-88e8-967b62feb4a6" providerId="ADAL" clId="{A5AF2797-E6E9-40E3-A1A9-8BCB61E3144E}" dt="2023-12-05T15:57:20.801" v="4796" actId="478"/>
          <ac:spMkLst>
            <pc:docMk/>
            <pc:sldMk cId="847584000" sldId="276"/>
            <ac:spMk id="48" creationId="{2775A07A-DC90-6BFC-B2CB-53D03BF50C37}"/>
          </ac:spMkLst>
        </pc:spChg>
        <pc:spChg chg="mod">
          <ac:chgData name="Buono, Frank" userId="ea815dea-a2aa-48ff-88e8-967b62feb4a6" providerId="ADAL" clId="{A5AF2797-E6E9-40E3-A1A9-8BCB61E3144E}" dt="2023-12-05T17:03:24.908" v="5208" actId="255"/>
          <ac:spMkLst>
            <pc:docMk/>
            <pc:sldMk cId="847584000" sldId="276"/>
            <ac:spMk id="54" creationId="{F33E3990-4977-3790-70D8-0940703B6514}"/>
          </ac:spMkLst>
        </pc:spChg>
        <pc:spChg chg="mod">
          <ac:chgData name="Buono, Frank" userId="ea815dea-a2aa-48ff-88e8-967b62feb4a6" providerId="ADAL" clId="{A5AF2797-E6E9-40E3-A1A9-8BCB61E3144E}" dt="2023-12-05T16:52:17.555" v="4944" actId="122"/>
          <ac:spMkLst>
            <pc:docMk/>
            <pc:sldMk cId="847584000" sldId="276"/>
            <ac:spMk id="55" creationId="{38A46818-3712-7BA2-E33D-8A5828EDF238}"/>
          </ac:spMkLst>
        </pc:spChg>
        <pc:spChg chg="mod">
          <ac:chgData name="Buono, Frank" userId="ea815dea-a2aa-48ff-88e8-967b62feb4a6" providerId="ADAL" clId="{A5AF2797-E6E9-40E3-A1A9-8BCB61E3144E}" dt="2023-12-05T16:52:14.294" v="4943" actId="122"/>
          <ac:spMkLst>
            <pc:docMk/>
            <pc:sldMk cId="847584000" sldId="276"/>
            <ac:spMk id="56" creationId="{81715251-D754-7502-8050-8F7D761AA335}"/>
          </ac:spMkLst>
        </pc:spChg>
        <pc:spChg chg="mod">
          <ac:chgData name="Buono, Frank" userId="ea815dea-a2aa-48ff-88e8-967b62feb4a6" providerId="ADAL" clId="{A5AF2797-E6E9-40E3-A1A9-8BCB61E3144E}" dt="2023-12-05T17:03:12.051" v="5207" actId="14100"/>
          <ac:spMkLst>
            <pc:docMk/>
            <pc:sldMk cId="847584000" sldId="276"/>
            <ac:spMk id="58" creationId="{6F6FB5A9-4F7B-A8C7-A132-C6A4E2BCAB59}"/>
          </ac:spMkLst>
        </pc:spChg>
        <pc:spChg chg="mod">
          <ac:chgData name="Buono, Frank" userId="ea815dea-a2aa-48ff-88e8-967b62feb4a6" providerId="ADAL" clId="{A5AF2797-E6E9-40E3-A1A9-8BCB61E3144E}" dt="2023-12-05T16:36:26.412" v="4892" actId="255"/>
          <ac:spMkLst>
            <pc:docMk/>
            <pc:sldMk cId="847584000" sldId="276"/>
            <ac:spMk id="60" creationId="{1B8DC491-E8E5-B204-3070-C09247DF9C7A}"/>
          </ac:spMkLst>
        </pc:spChg>
        <pc:spChg chg="mod">
          <ac:chgData name="Buono, Frank" userId="ea815dea-a2aa-48ff-88e8-967b62feb4a6" providerId="ADAL" clId="{A5AF2797-E6E9-40E3-A1A9-8BCB61E3144E}" dt="2023-12-05T16:38:35.550" v="4909" actId="14100"/>
          <ac:spMkLst>
            <pc:docMk/>
            <pc:sldMk cId="847584000" sldId="276"/>
            <ac:spMk id="62" creationId="{77E2619F-A2E0-0A0B-7387-361A9C0FD953}"/>
          </ac:spMkLst>
        </pc:spChg>
        <pc:spChg chg="mod">
          <ac:chgData name="Buono, Frank" userId="ea815dea-a2aa-48ff-88e8-967b62feb4a6" providerId="ADAL" clId="{A5AF2797-E6E9-40E3-A1A9-8BCB61E3144E}" dt="2023-12-05T16:38:39.654" v="4910" actId="14100"/>
          <ac:spMkLst>
            <pc:docMk/>
            <pc:sldMk cId="847584000" sldId="276"/>
            <ac:spMk id="63" creationId="{840C79BB-E5FA-998F-CDDA-799A46961449}"/>
          </ac:spMkLst>
        </pc:spChg>
        <pc:spChg chg="mod">
          <ac:chgData name="Buono, Frank" userId="ea815dea-a2aa-48ff-88e8-967b62feb4a6" providerId="ADAL" clId="{A5AF2797-E6E9-40E3-A1A9-8BCB61E3144E}" dt="2023-12-05T16:38:44.082" v="4911" actId="14100"/>
          <ac:spMkLst>
            <pc:docMk/>
            <pc:sldMk cId="847584000" sldId="276"/>
            <ac:spMk id="64" creationId="{B7707C95-BD7D-505D-26A4-E055EAFEB2FE}"/>
          </ac:spMkLst>
        </pc:spChg>
        <pc:spChg chg="mod">
          <ac:chgData name="Buono, Frank" userId="ea815dea-a2aa-48ff-88e8-967b62feb4a6" providerId="ADAL" clId="{A5AF2797-E6E9-40E3-A1A9-8BCB61E3144E}" dt="2023-12-05T16:33:08.112" v="4845" actId="255"/>
          <ac:spMkLst>
            <pc:docMk/>
            <pc:sldMk cId="847584000" sldId="276"/>
            <ac:spMk id="72" creationId="{C3F0B9BD-1C1D-386A-32A3-EE0EFE2A05B4}"/>
          </ac:spMkLst>
        </pc:spChg>
        <pc:spChg chg="mod">
          <ac:chgData name="Buono, Frank" userId="ea815dea-a2aa-48ff-88e8-967b62feb4a6" providerId="ADAL" clId="{A5AF2797-E6E9-40E3-A1A9-8BCB61E3144E}" dt="2023-12-05T16:33:08.112" v="4845" actId="255"/>
          <ac:spMkLst>
            <pc:docMk/>
            <pc:sldMk cId="847584000" sldId="276"/>
            <ac:spMk id="73" creationId="{C2F2EDA0-3986-1593-AB0D-893F2ADBD67C}"/>
          </ac:spMkLst>
        </pc:spChg>
        <pc:spChg chg="mod">
          <ac:chgData name="Buono, Frank" userId="ea815dea-a2aa-48ff-88e8-967b62feb4a6" providerId="ADAL" clId="{A5AF2797-E6E9-40E3-A1A9-8BCB61E3144E}" dt="2023-12-05T16:33:08.112" v="4845" actId="255"/>
          <ac:spMkLst>
            <pc:docMk/>
            <pc:sldMk cId="847584000" sldId="276"/>
            <ac:spMk id="74" creationId="{2DE4BB4F-94EB-7BB0-4C1C-5D378ECD9605}"/>
          </ac:spMkLst>
        </pc:spChg>
        <pc:spChg chg="mod">
          <ac:chgData name="Buono, Frank" userId="ea815dea-a2aa-48ff-88e8-967b62feb4a6" providerId="ADAL" clId="{A5AF2797-E6E9-40E3-A1A9-8BCB61E3144E}" dt="2023-12-05T16:33:55.912" v="4864" actId="255"/>
          <ac:spMkLst>
            <pc:docMk/>
            <pc:sldMk cId="847584000" sldId="276"/>
            <ac:spMk id="75" creationId="{C34A517C-8F3E-9939-FC2B-9939BA93D028}"/>
          </ac:spMkLst>
        </pc:spChg>
        <pc:spChg chg="mod">
          <ac:chgData name="Buono, Frank" userId="ea815dea-a2aa-48ff-88e8-967b62feb4a6" providerId="ADAL" clId="{A5AF2797-E6E9-40E3-A1A9-8BCB61E3144E}" dt="2023-12-05T16:37:53.335" v="4906" actId="255"/>
          <ac:spMkLst>
            <pc:docMk/>
            <pc:sldMk cId="847584000" sldId="276"/>
            <ac:spMk id="76" creationId="{53FA12ED-C658-31FE-11DD-222F390E7D60}"/>
          </ac:spMkLst>
        </pc:spChg>
        <pc:spChg chg="del">
          <ac:chgData name="Buono, Frank" userId="ea815dea-a2aa-48ff-88e8-967b62feb4a6" providerId="ADAL" clId="{A5AF2797-E6E9-40E3-A1A9-8BCB61E3144E}" dt="2023-12-05T15:57:22.451" v="4798" actId="478"/>
          <ac:spMkLst>
            <pc:docMk/>
            <pc:sldMk cId="847584000" sldId="276"/>
            <ac:spMk id="77" creationId="{A3223638-875F-F635-478C-94ED00972014}"/>
          </ac:spMkLst>
        </pc:spChg>
        <pc:spChg chg="del">
          <ac:chgData name="Buono, Frank" userId="ea815dea-a2aa-48ff-88e8-967b62feb4a6" providerId="ADAL" clId="{A5AF2797-E6E9-40E3-A1A9-8BCB61E3144E}" dt="2023-12-05T15:57:23.060" v="4799" actId="478"/>
          <ac:spMkLst>
            <pc:docMk/>
            <pc:sldMk cId="847584000" sldId="276"/>
            <ac:spMk id="78" creationId="{2AF20681-B8A5-6E33-39B5-CFB74D3C3B55}"/>
          </ac:spMkLst>
        </pc:spChg>
        <pc:spChg chg="del">
          <ac:chgData name="Buono, Frank" userId="ea815dea-a2aa-48ff-88e8-967b62feb4a6" providerId="ADAL" clId="{A5AF2797-E6E9-40E3-A1A9-8BCB61E3144E}" dt="2023-12-05T15:57:24.050" v="4800" actId="478"/>
          <ac:spMkLst>
            <pc:docMk/>
            <pc:sldMk cId="847584000" sldId="276"/>
            <ac:spMk id="79" creationId="{0F05944C-ADBA-9105-CF10-9C10839BFC09}"/>
          </ac:spMkLst>
        </pc:spChg>
        <pc:extLst>
          <p:ext xmlns:p="http://schemas.openxmlformats.org/presentationml/2006/main" uri="{D6D511B9-2390-475A-947B-AFAB55BFBCF1}">
            <pc226:cmChg xmlns:pc226="http://schemas.microsoft.com/office/powerpoint/2022/06/main/command" chg="del">
              <pc226:chgData name="Buono, Frank" userId="ea815dea-a2aa-48ff-88e8-967b62feb4a6" providerId="ADAL" clId="{A5AF2797-E6E9-40E3-A1A9-8BCB61E3144E}" dt="2023-11-15T13:58:47.981" v="3"/>
              <pc2:cmMkLst xmlns:pc2="http://schemas.microsoft.com/office/powerpoint/2019/9/main/command">
                <pc:docMk/>
                <pc:sldMk cId="847584000" sldId="276"/>
                <pc2:cmMk id="{83D75F48-3504-404D-B3CF-FED1E5EB2DE1}"/>
              </pc2:cmMkLst>
            </pc226:cmChg>
            <pc226:cmChg xmlns:pc226="http://schemas.microsoft.com/office/powerpoint/2022/06/main/command" chg="del">
              <pc226:chgData name="Buono, Frank" userId="ea815dea-a2aa-48ff-88e8-967b62feb4a6" providerId="ADAL" clId="{A5AF2797-E6E9-40E3-A1A9-8BCB61E3144E}" dt="2023-11-16T21:24:18.169" v="1276"/>
              <pc2:cmMkLst xmlns:pc2="http://schemas.microsoft.com/office/powerpoint/2019/9/main/command">
                <pc:docMk/>
                <pc:sldMk cId="847584000" sldId="276"/>
                <pc2:cmMk id="{BFB88AEA-3B9D-466F-A0A2-052D08F9C20E}"/>
              </pc2:cmMkLst>
              <pc226:cmRplyChg chg="add">
                <pc226:chgData name="Buono, Frank" userId="ea815dea-a2aa-48ff-88e8-967b62feb4a6" providerId="ADAL" clId="{A5AF2797-E6E9-40E3-A1A9-8BCB61E3144E}" dt="2023-11-16T03:05:58.284" v="200"/>
                <pc2:cmRplyMkLst xmlns:pc2="http://schemas.microsoft.com/office/powerpoint/2019/9/main/command">
                  <pc:docMk/>
                  <pc:sldMk cId="847584000" sldId="276"/>
                  <pc2:cmMk id="{BFB88AEA-3B9D-466F-A0A2-052D08F9C20E}"/>
                  <pc2:cmRplyMk id="{AF8B1F29-F171-4609-B9D4-A505E0FFA236}"/>
                </pc2:cmRplyMkLst>
              </pc226:cmRplyChg>
            </pc226:cmChg>
          </p:ext>
        </pc:extLst>
      </pc:sldChg>
      <pc:sldChg chg="new del">
        <pc:chgData name="Buono, Frank" userId="ea815dea-a2aa-48ff-88e8-967b62feb4a6" providerId="ADAL" clId="{A5AF2797-E6E9-40E3-A1A9-8BCB61E3144E}" dt="2023-11-16T03:52:43.458" v="808" actId="47"/>
        <pc:sldMkLst>
          <pc:docMk/>
          <pc:sldMk cId="2611225158" sldId="277"/>
        </pc:sldMkLst>
      </pc:sldChg>
    </pc:docChg>
  </pc:docChgLst>
  <pc:docChgLst>
    <pc:chgData name="Buono, Frank" userId="S::frank.buono@yale.edu::ea815dea-a2aa-48ff-88e8-967b62feb4a6" providerId="AD" clId="Web-{3E71BABC-46F3-2C61-8053-A39E34D0D571}"/>
    <pc:docChg chg="modSld">
      <pc:chgData name="Buono, Frank" userId="S::frank.buono@yale.edu::ea815dea-a2aa-48ff-88e8-967b62feb4a6" providerId="AD" clId="Web-{3E71BABC-46F3-2C61-8053-A39E34D0D571}" dt="2023-11-14T21:19:11.997" v="342"/>
      <pc:docMkLst>
        <pc:docMk/>
      </pc:docMkLst>
      <pc:sldChg chg="delCm">
        <pc:chgData name="Buono, Frank" userId="S::frank.buono@yale.edu::ea815dea-a2aa-48ff-88e8-967b62feb4a6" providerId="AD" clId="Web-{3E71BABC-46F3-2C61-8053-A39E34D0D571}" dt="2023-11-14T21:18:59.309" v="339"/>
        <pc:sldMkLst>
          <pc:docMk/>
          <pc:sldMk cId="3178657271" sldId="258"/>
        </pc:sldMkLst>
        <pc:extLst>
          <p:ext xmlns:p="http://schemas.openxmlformats.org/presentationml/2006/main" uri="{D6D511B9-2390-475A-947B-AFAB55BFBCF1}">
            <pc226:cmChg xmlns:pc226="http://schemas.microsoft.com/office/powerpoint/2022/06/main/command" chg="del">
              <pc226:chgData name="Buono, Frank" userId="S::frank.buono@yale.edu::ea815dea-a2aa-48ff-88e8-967b62feb4a6" providerId="AD" clId="Web-{3E71BABC-46F3-2C61-8053-A39E34D0D571}" dt="2023-11-14T21:18:59.309" v="339"/>
              <pc2:cmMkLst xmlns:pc2="http://schemas.microsoft.com/office/powerpoint/2019/9/main/command">
                <pc:docMk/>
                <pc:sldMk cId="3178657271" sldId="258"/>
                <pc2:cmMk id="{82409EE8-3709-402E-B728-AEB0223AB236}"/>
              </pc2:cmMkLst>
            </pc226:cmChg>
          </p:ext>
        </pc:extLst>
      </pc:sldChg>
      <pc:sldChg chg="addSp delSp modSp addCm delCm">
        <pc:chgData name="Buono, Frank" userId="S::frank.buono@yale.edu::ea815dea-a2aa-48ff-88e8-967b62feb4a6" providerId="AD" clId="Web-{3E71BABC-46F3-2C61-8053-A39E34D0D571}" dt="2023-11-14T21:18:53.137" v="338"/>
        <pc:sldMkLst>
          <pc:docMk/>
          <pc:sldMk cId="946034624" sldId="261"/>
        </pc:sldMkLst>
        <pc:spChg chg="add mod">
          <ac:chgData name="Buono, Frank" userId="S::frank.buono@yale.edu::ea815dea-a2aa-48ff-88e8-967b62feb4a6" providerId="AD" clId="Web-{3E71BABC-46F3-2C61-8053-A39E34D0D571}" dt="2023-11-14T19:30:06.481" v="39" actId="1076"/>
          <ac:spMkLst>
            <pc:docMk/>
            <pc:sldMk cId="946034624" sldId="261"/>
            <ac:spMk id="3" creationId="{F47BA677-30B5-CC95-8784-15A6B13CB23C}"/>
          </ac:spMkLst>
        </pc:spChg>
        <pc:spChg chg="mod">
          <ac:chgData name="Buono, Frank" userId="S::frank.buono@yale.edu::ea815dea-a2aa-48ff-88e8-967b62feb4a6" providerId="AD" clId="Web-{3E71BABC-46F3-2C61-8053-A39E34D0D571}" dt="2023-11-14T19:30:55.594" v="67" actId="20577"/>
          <ac:spMkLst>
            <pc:docMk/>
            <pc:sldMk cId="946034624" sldId="261"/>
            <ac:spMk id="5" creationId="{450857AB-1338-6166-35C1-7470BC091FAC}"/>
          </ac:spMkLst>
        </pc:spChg>
        <pc:spChg chg="mod">
          <ac:chgData name="Buono, Frank" userId="S::frank.buono@yale.edu::ea815dea-a2aa-48ff-88e8-967b62feb4a6" providerId="AD" clId="Web-{3E71BABC-46F3-2C61-8053-A39E34D0D571}" dt="2023-11-14T18:49:35.375" v="9" actId="14100"/>
          <ac:spMkLst>
            <pc:docMk/>
            <pc:sldMk cId="946034624" sldId="261"/>
            <ac:spMk id="9" creationId="{F074131B-BC19-BC5A-D683-01E1F28B1B8E}"/>
          </ac:spMkLst>
        </pc:spChg>
        <pc:spChg chg="del">
          <ac:chgData name="Buono, Frank" userId="S::frank.buono@yale.edu::ea815dea-a2aa-48ff-88e8-967b62feb4a6" providerId="AD" clId="Web-{3E71BABC-46F3-2C61-8053-A39E34D0D571}" dt="2023-11-14T19:29:51.262" v="38"/>
          <ac:spMkLst>
            <pc:docMk/>
            <pc:sldMk cId="946034624" sldId="261"/>
            <ac:spMk id="14" creationId="{56635198-F130-344C-32D1-CCD87A06E15E}"/>
          </ac:spMkLst>
        </pc:spChg>
        <pc:extLst>
          <p:ext xmlns:p="http://schemas.openxmlformats.org/presentationml/2006/main" uri="{D6D511B9-2390-475A-947B-AFAB55BFBCF1}">
            <pc226:cmChg xmlns:pc226="http://schemas.microsoft.com/office/powerpoint/2022/06/main/command" chg="del">
              <pc226:chgData name="Buono, Frank" userId="S::frank.buono@yale.edu::ea815dea-a2aa-48ff-88e8-967b62feb4a6" providerId="AD" clId="Web-{3E71BABC-46F3-2C61-8053-A39E34D0D571}" dt="2023-11-14T21:18:53.137" v="338"/>
              <pc2:cmMkLst xmlns:pc2="http://schemas.microsoft.com/office/powerpoint/2019/9/main/command">
                <pc:docMk/>
                <pc:sldMk cId="946034624" sldId="261"/>
                <pc2:cmMk id="{44FF8D0B-8672-418C-A0D9-5209E125B314}"/>
              </pc2:cmMkLst>
            </pc226:cmChg>
            <pc226:cmChg xmlns:pc226="http://schemas.microsoft.com/office/powerpoint/2022/06/main/command" chg="add del">
              <pc226:chgData name="Buono, Frank" userId="S::frank.buono@yale.edu::ea815dea-a2aa-48ff-88e8-967b62feb4a6" providerId="AD" clId="Web-{3E71BABC-46F3-2C61-8053-A39E34D0D571}" dt="2023-11-14T19:30:45.875" v="65"/>
              <pc2:cmMkLst xmlns:pc2="http://schemas.microsoft.com/office/powerpoint/2019/9/main/command">
                <pc:docMk/>
                <pc:sldMk cId="946034624" sldId="261"/>
                <pc2:cmMk id="{2544D145-BAAB-4E86-8806-2CC7E521D183}"/>
              </pc2:cmMkLst>
            </pc226:cmChg>
            <pc226:cmChg xmlns:pc226="http://schemas.microsoft.com/office/powerpoint/2022/06/main/command" chg="del">
              <pc226:chgData name="Buono, Frank" userId="S::frank.buono@yale.edu::ea815dea-a2aa-48ff-88e8-967b62feb4a6" providerId="AD" clId="Web-{3E71BABC-46F3-2C61-8053-A39E34D0D571}" dt="2023-11-14T21:18:50.449" v="337"/>
              <pc2:cmMkLst xmlns:pc2="http://schemas.microsoft.com/office/powerpoint/2019/9/main/command">
                <pc:docMk/>
                <pc:sldMk cId="946034624" sldId="261"/>
                <pc2:cmMk id="{4F5095C0-CEA3-4FEE-8DE6-981074BA9AFF}"/>
              </pc2:cmMkLst>
            </pc226:cmChg>
          </p:ext>
        </pc:extLst>
      </pc:sldChg>
      <pc:sldChg chg="delCm">
        <pc:chgData name="Buono, Frank" userId="S::frank.buono@yale.edu::ea815dea-a2aa-48ff-88e8-967b62feb4a6" providerId="AD" clId="Web-{3E71BABC-46F3-2C61-8053-A39E34D0D571}" dt="2023-11-14T21:18:31.824" v="334"/>
        <pc:sldMkLst>
          <pc:docMk/>
          <pc:sldMk cId="831931680" sldId="264"/>
        </pc:sldMkLst>
        <pc:extLst>
          <p:ext xmlns:p="http://schemas.openxmlformats.org/presentationml/2006/main" uri="{D6D511B9-2390-475A-947B-AFAB55BFBCF1}">
            <pc226:cmChg xmlns:pc226="http://schemas.microsoft.com/office/powerpoint/2022/06/main/command" chg="del">
              <pc226:chgData name="Buono, Frank" userId="S::frank.buono@yale.edu::ea815dea-a2aa-48ff-88e8-967b62feb4a6" providerId="AD" clId="Web-{3E71BABC-46F3-2C61-8053-A39E34D0D571}" dt="2023-11-14T21:18:31.824" v="334"/>
              <pc2:cmMkLst xmlns:pc2="http://schemas.microsoft.com/office/powerpoint/2019/9/main/command">
                <pc:docMk/>
                <pc:sldMk cId="831931680" sldId="264"/>
                <pc2:cmMk id="{874D395E-EDEA-461C-B269-2ACDA7F11F02}"/>
              </pc2:cmMkLst>
            </pc226:cmChg>
          </p:ext>
        </pc:extLst>
      </pc:sldChg>
      <pc:sldChg chg="addSp delSp modSp addCm delCm">
        <pc:chgData name="Buono, Frank" userId="S::frank.buono@yale.edu::ea815dea-a2aa-48ff-88e8-967b62feb4a6" providerId="AD" clId="Web-{3E71BABC-46F3-2C61-8053-A39E34D0D571}" dt="2023-11-14T21:18:36.496" v="335"/>
        <pc:sldMkLst>
          <pc:docMk/>
          <pc:sldMk cId="736330318" sldId="265"/>
        </pc:sldMkLst>
        <pc:spChg chg="del mod">
          <ac:chgData name="Buono, Frank" userId="S::frank.buono@yale.edu::ea815dea-a2aa-48ff-88e8-967b62feb4a6" providerId="AD" clId="Web-{3E71BABC-46F3-2C61-8053-A39E34D0D571}" dt="2023-11-14T18:40:55.800" v="1"/>
          <ac:spMkLst>
            <pc:docMk/>
            <pc:sldMk cId="736330318" sldId="265"/>
            <ac:spMk id="3" creationId="{476250E5-7D06-39B0-2502-73E26A79D51F}"/>
          </ac:spMkLst>
        </pc:spChg>
        <pc:spChg chg="mod">
          <ac:chgData name="Buono, Frank" userId="S::frank.buono@yale.edu::ea815dea-a2aa-48ff-88e8-967b62feb4a6" providerId="AD" clId="Web-{3E71BABC-46F3-2C61-8053-A39E34D0D571}" dt="2023-11-14T18:44:14.148" v="6" actId="20577"/>
          <ac:spMkLst>
            <pc:docMk/>
            <pc:sldMk cId="736330318" sldId="265"/>
            <ac:spMk id="31" creationId="{E98E64FE-652A-16F4-5F61-8AB3BF1A3A40}"/>
          </ac:spMkLst>
        </pc:spChg>
        <pc:picChg chg="add mod">
          <ac:chgData name="Buono, Frank" userId="S::frank.buono@yale.edu::ea815dea-a2aa-48ff-88e8-967b62feb4a6" providerId="AD" clId="Web-{3E71BABC-46F3-2C61-8053-A39E34D0D571}" dt="2023-11-14T19:32:46.555" v="74" actId="14100"/>
          <ac:picMkLst>
            <pc:docMk/>
            <pc:sldMk cId="736330318" sldId="265"/>
            <ac:picMk id="3" creationId="{E7AE4199-1659-B858-EF9E-EDD8251902DB}"/>
          </ac:picMkLst>
        </pc:picChg>
        <pc:picChg chg="del">
          <ac:chgData name="Buono, Frank" userId="S::frank.buono@yale.edu::ea815dea-a2aa-48ff-88e8-967b62feb4a6" providerId="AD" clId="Web-{3E71BABC-46F3-2C61-8053-A39E34D0D571}" dt="2023-11-14T19:32:27.444" v="70"/>
          <ac:picMkLst>
            <pc:docMk/>
            <pc:sldMk cId="736330318" sldId="265"/>
            <ac:picMk id="8" creationId="{569D3FF8-9722-1351-F640-56A66A49F1CA}"/>
          </ac:picMkLst>
        </pc:picChg>
        <pc:picChg chg="mod">
          <ac:chgData name="Buono, Frank" userId="S::frank.buono@yale.edu::ea815dea-a2aa-48ff-88e8-967b62feb4a6" providerId="AD" clId="Web-{3E71BABC-46F3-2C61-8053-A39E34D0D571}" dt="2023-11-14T19:32:53.602" v="75" actId="14100"/>
          <ac:picMkLst>
            <pc:docMk/>
            <pc:sldMk cId="736330318" sldId="265"/>
            <ac:picMk id="9" creationId="{A2676915-1EB3-2E70-8D01-B43768F2E176}"/>
          </ac:picMkLst>
        </pc:picChg>
        <pc:extLst>
          <p:ext xmlns:p="http://schemas.openxmlformats.org/presentationml/2006/main" uri="{D6D511B9-2390-475A-947B-AFAB55BFBCF1}">
            <pc226:cmChg xmlns:pc226="http://schemas.microsoft.com/office/powerpoint/2022/06/main/command" chg="del">
              <pc226:chgData name="Buono, Frank" userId="S::frank.buono@yale.edu::ea815dea-a2aa-48ff-88e8-967b62feb4a6" providerId="AD" clId="Web-{3E71BABC-46F3-2C61-8053-A39E34D0D571}" dt="2023-11-14T21:18:36.496" v="335"/>
              <pc2:cmMkLst xmlns:pc2="http://schemas.microsoft.com/office/powerpoint/2019/9/main/command">
                <pc:docMk/>
                <pc:sldMk cId="736330318" sldId="265"/>
                <pc2:cmMk id="{87272C00-7DE1-48C8-8E93-F7AFD7C868AA}"/>
              </pc2:cmMkLst>
            </pc226:cmChg>
            <pc226:cmChg xmlns:pc226="http://schemas.microsoft.com/office/powerpoint/2022/06/main/command" chg="add del">
              <pc226:chgData name="Buono, Frank" userId="S::frank.buono@yale.edu::ea815dea-a2aa-48ff-88e8-967b62feb4a6" providerId="AD" clId="Web-{3E71BABC-46F3-2C61-8053-A39E34D0D571}" dt="2023-11-14T19:32:57.243" v="76"/>
              <pc2:cmMkLst xmlns:pc2="http://schemas.microsoft.com/office/powerpoint/2019/9/main/command">
                <pc:docMk/>
                <pc:sldMk cId="736330318" sldId="265"/>
                <pc2:cmMk id="{269DDA41-4CB3-4569-8B34-84973B178F6A}"/>
              </pc2:cmMkLst>
            </pc226:cmChg>
          </p:ext>
        </pc:extLst>
      </pc:sldChg>
      <pc:sldChg chg="modSp delCm">
        <pc:chgData name="Buono, Frank" userId="S::frank.buono@yale.edu::ea815dea-a2aa-48ff-88e8-967b62feb4a6" providerId="AD" clId="Web-{3E71BABC-46F3-2C61-8053-A39E34D0D571}" dt="2023-11-14T21:18:41.574" v="336"/>
        <pc:sldMkLst>
          <pc:docMk/>
          <pc:sldMk cId="1291201125" sldId="271"/>
        </pc:sldMkLst>
        <pc:spChg chg="mod">
          <ac:chgData name="Buono, Frank" userId="S::frank.buono@yale.edu::ea815dea-a2aa-48ff-88e8-967b62feb4a6" providerId="AD" clId="Web-{3E71BABC-46F3-2C61-8053-A39E34D0D571}" dt="2023-11-14T20:57:17.586" v="267" actId="20577"/>
          <ac:spMkLst>
            <pc:docMk/>
            <pc:sldMk cId="1291201125" sldId="271"/>
            <ac:spMk id="31" creationId="{E98E64FE-652A-16F4-5F61-8AB3BF1A3A40}"/>
          </ac:spMkLst>
        </pc:spChg>
        <pc:extLst>
          <p:ext xmlns:p="http://schemas.openxmlformats.org/presentationml/2006/main" uri="{D6D511B9-2390-475A-947B-AFAB55BFBCF1}">
            <pc226:cmChg xmlns:pc226="http://schemas.microsoft.com/office/powerpoint/2022/06/main/command" chg="del">
              <pc226:chgData name="Buono, Frank" userId="S::frank.buono@yale.edu::ea815dea-a2aa-48ff-88e8-967b62feb4a6" providerId="AD" clId="Web-{3E71BABC-46F3-2C61-8053-A39E34D0D571}" dt="2023-11-14T21:18:41.574" v="336"/>
              <pc2:cmMkLst xmlns:pc2="http://schemas.microsoft.com/office/powerpoint/2019/9/main/command">
                <pc:docMk/>
                <pc:sldMk cId="1291201125" sldId="271"/>
                <pc2:cmMk id="{D85DAC33-4CF5-4C5B-BFD7-35B10EAF40B7}"/>
              </pc2:cmMkLst>
            </pc226:cmChg>
          </p:ext>
        </pc:extLst>
      </pc:sldChg>
      <pc:sldChg chg="modSp addCm delCm">
        <pc:chgData name="Buono, Frank" userId="S::frank.buono@yale.edu::ea815dea-a2aa-48ff-88e8-967b62feb4a6" providerId="AD" clId="Web-{3E71BABC-46F3-2C61-8053-A39E34D0D571}" dt="2023-11-14T21:19:11.997" v="342"/>
        <pc:sldMkLst>
          <pc:docMk/>
          <pc:sldMk cId="3540948496" sldId="273"/>
        </pc:sldMkLst>
        <pc:spChg chg="mod">
          <ac:chgData name="Buono, Frank" userId="S::frank.buono@yale.edu::ea815dea-a2aa-48ff-88e8-967b62feb4a6" providerId="AD" clId="Web-{3E71BABC-46F3-2C61-8053-A39E34D0D571}" dt="2023-11-14T21:05:36.006" v="333" actId="20577"/>
          <ac:spMkLst>
            <pc:docMk/>
            <pc:sldMk cId="3540948496" sldId="273"/>
            <ac:spMk id="2" creationId="{C7B68127-7A67-2E7B-D108-90530C6FCED1}"/>
          </ac:spMkLst>
        </pc:spChg>
        <pc:spChg chg="mod">
          <ac:chgData name="Buono, Frank" userId="S::frank.buono@yale.edu::ea815dea-a2aa-48ff-88e8-967b62feb4a6" providerId="AD" clId="Web-{3E71BABC-46F3-2C61-8053-A39E34D0D571}" dt="2023-11-14T18:54:16.131" v="19" actId="20577"/>
          <ac:spMkLst>
            <pc:docMk/>
            <pc:sldMk cId="3540948496" sldId="273"/>
            <ac:spMk id="19" creationId="{7BC456DA-BE31-095A-7558-588F04260CB7}"/>
          </ac:spMkLst>
        </pc:spChg>
        <pc:graphicFrameChg chg="mod modGraphic">
          <ac:chgData name="Buono, Frank" userId="S::frank.buono@yale.edu::ea815dea-a2aa-48ff-88e8-967b62feb4a6" providerId="AD" clId="Web-{3E71BABC-46F3-2C61-8053-A39E34D0D571}" dt="2023-11-14T19:33:48.184" v="112"/>
          <ac:graphicFrameMkLst>
            <pc:docMk/>
            <pc:sldMk cId="3540948496" sldId="273"/>
            <ac:graphicFrameMk id="5" creationId="{FF571613-085A-E241-6E83-FF79136E09EA}"/>
          </ac:graphicFrameMkLst>
        </pc:graphicFrameChg>
        <pc:extLst>
          <p:ext xmlns:p="http://schemas.openxmlformats.org/presentationml/2006/main" uri="{D6D511B9-2390-475A-947B-AFAB55BFBCF1}">
            <pc226:cmChg xmlns:pc226="http://schemas.microsoft.com/office/powerpoint/2022/06/main/command" chg="add del">
              <pc226:chgData name="Buono, Frank" userId="S::frank.buono@yale.edu::ea815dea-a2aa-48ff-88e8-967b62feb4a6" providerId="AD" clId="Web-{3E71BABC-46F3-2C61-8053-A39E34D0D571}" dt="2023-11-14T21:19:11.997" v="342"/>
              <pc2:cmMkLst xmlns:pc2="http://schemas.microsoft.com/office/powerpoint/2019/9/main/command">
                <pc:docMk/>
                <pc:sldMk cId="3540948496" sldId="273"/>
                <pc2:cmMk id="{93951778-BF4F-4DAC-A331-4977A5184122}"/>
              </pc2:cmMkLst>
            </pc226:cmChg>
            <pc226:cmChg xmlns:pc226="http://schemas.microsoft.com/office/powerpoint/2022/06/main/command" chg="del">
              <pc226:chgData name="Buono, Frank" userId="S::frank.buono@yale.edu::ea815dea-a2aa-48ff-88e8-967b62feb4a6" providerId="AD" clId="Web-{3E71BABC-46F3-2C61-8053-A39E34D0D571}" dt="2023-11-14T21:19:09.169" v="341"/>
              <pc2:cmMkLst xmlns:pc2="http://schemas.microsoft.com/office/powerpoint/2019/9/main/command">
                <pc:docMk/>
                <pc:sldMk cId="3540948496" sldId="273"/>
                <pc2:cmMk id="{7DB5557C-560E-449D-81BB-F0C78C9D92FD}"/>
              </pc2:cmMkLst>
            </pc226:cmChg>
          </p:ext>
        </pc:extLst>
      </pc:sldChg>
      <pc:sldChg chg="delSp modSp delCm">
        <pc:chgData name="Buono, Frank" userId="S::frank.buono@yale.edu::ea815dea-a2aa-48ff-88e8-967b62feb4a6" providerId="AD" clId="Web-{3E71BABC-46F3-2C61-8053-A39E34D0D571}" dt="2023-11-14T21:19:04.169" v="340"/>
        <pc:sldMkLst>
          <pc:docMk/>
          <pc:sldMk cId="847584000" sldId="276"/>
        </pc:sldMkLst>
        <pc:spChg chg="mod">
          <ac:chgData name="Buono, Frank" userId="S::frank.buono@yale.edu::ea815dea-a2aa-48ff-88e8-967b62feb4a6" providerId="AD" clId="Web-{3E71BABC-46F3-2C61-8053-A39E34D0D571}" dt="2023-11-14T19:29:08.634" v="34" actId="20577"/>
          <ac:spMkLst>
            <pc:docMk/>
            <pc:sldMk cId="847584000" sldId="276"/>
            <ac:spMk id="28" creationId="{89CA151E-343D-66C6-1B64-4EDBEDB79665}"/>
          </ac:spMkLst>
        </pc:spChg>
        <pc:spChg chg="mod">
          <ac:chgData name="Buono, Frank" userId="S::frank.buono@yale.edu::ea815dea-a2aa-48ff-88e8-967b62feb4a6" providerId="AD" clId="Web-{3E71BABC-46F3-2C61-8053-A39E34D0D571}" dt="2023-11-14T19:28:08.504" v="22" actId="20577"/>
          <ac:spMkLst>
            <pc:docMk/>
            <pc:sldMk cId="847584000" sldId="276"/>
            <ac:spMk id="29" creationId="{427D1924-0ED8-9F33-7627-BB2E9E1F81FF}"/>
          </ac:spMkLst>
        </pc:spChg>
        <pc:spChg chg="mod">
          <ac:chgData name="Buono, Frank" userId="S::frank.buono@yale.edu::ea815dea-a2aa-48ff-88e8-967b62feb4a6" providerId="AD" clId="Web-{3E71BABC-46F3-2C61-8053-A39E34D0D571}" dt="2023-11-14T19:28:56.539" v="33" actId="14100"/>
          <ac:spMkLst>
            <pc:docMk/>
            <pc:sldMk cId="847584000" sldId="276"/>
            <ac:spMk id="47" creationId="{6E241523-720A-9A2C-DA88-6086DFDCA50C}"/>
          </ac:spMkLst>
        </pc:spChg>
        <pc:spChg chg="mod">
          <ac:chgData name="Buono, Frank" userId="S::frank.buono@yale.edu::ea815dea-a2aa-48ff-88e8-967b62feb4a6" providerId="AD" clId="Web-{3E71BABC-46F3-2C61-8053-A39E34D0D571}" dt="2023-11-14T19:28:52.632" v="32" actId="1076"/>
          <ac:spMkLst>
            <pc:docMk/>
            <pc:sldMk cId="847584000" sldId="276"/>
            <ac:spMk id="48" creationId="{2775A07A-DC90-6BFC-B2CB-53D03BF50C37}"/>
          </ac:spMkLst>
        </pc:spChg>
        <pc:spChg chg="del mod">
          <ac:chgData name="Buono, Frank" userId="S::frank.buono@yale.edu::ea815dea-a2aa-48ff-88e8-967b62feb4a6" providerId="AD" clId="Web-{3E71BABC-46F3-2C61-8053-A39E34D0D571}" dt="2023-11-14T19:28:25.099" v="28"/>
          <ac:spMkLst>
            <pc:docMk/>
            <pc:sldMk cId="847584000" sldId="276"/>
            <ac:spMk id="49" creationId="{A98279D9-2850-3011-8FBB-246D321E607E}"/>
          </ac:spMkLst>
        </pc:spChg>
        <pc:spChg chg="del">
          <ac:chgData name="Buono, Frank" userId="S::frank.buono@yale.edu::ea815dea-a2aa-48ff-88e8-967b62feb4a6" providerId="AD" clId="Web-{3E71BABC-46F3-2C61-8053-A39E34D0D571}" dt="2023-11-14T19:28:25.099" v="27"/>
          <ac:spMkLst>
            <pc:docMk/>
            <pc:sldMk cId="847584000" sldId="276"/>
            <ac:spMk id="50" creationId="{F0EF8CF8-421B-F644-6FDF-BA863CB052EC}"/>
          </ac:spMkLst>
        </pc:spChg>
        <pc:spChg chg="del">
          <ac:chgData name="Buono, Frank" userId="S::frank.buono@yale.edu::ea815dea-a2aa-48ff-88e8-967b62feb4a6" providerId="AD" clId="Web-{3E71BABC-46F3-2C61-8053-A39E34D0D571}" dt="2023-11-14T19:28:25.099" v="26"/>
          <ac:spMkLst>
            <pc:docMk/>
            <pc:sldMk cId="847584000" sldId="276"/>
            <ac:spMk id="51" creationId="{F29C7096-1346-D6AD-554A-BA76198A0179}"/>
          </ac:spMkLst>
        </pc:spChg>
        <pc:spChg chg="del">
          <ac:chgData name="Buono, Frank" userId="S::frank.buono@yale.edu::ea815dea-a2aa-48ff-88e8-967b62feb4a6" providerId="AD" clId="Web-{3E71BABC-46F3-2C61-8053-A39E34D0D571}" dt="2023-11-14T19:28:25.099" v="25"/>
          <ac:spMkLst>
            <pc:docMk/>
            <pc:sldMk cId="847584000" sldId="276"/>
            <ac:spMk id="52" creationId="{A940DDB3-629C-B1D2-B3F2-9FBBCF781873}"/>
          </ac:spMkLst>
        </pc:spChg>
        <pc:spChg chg="del">
          <ac:chgData name="Buono, Frank" userId="S::frank.buono@yale.edu::ea815dea-a2aa-48ff-88e8-967b62feb4a6" providerId="AD" clId="Web-{3E71BABC-46F3-2C61-8053-A39E34D0D571}" dt="2023-11-14T19:28:25.099" v="24"/>
          <ac:spMkLst>
            <pc:docMk/>
            <pc:sldMk cId="847584000" sldId="276"/>
            <ac:spMk id="53" creationId="{A62D4D0F-BDAA-AE3E-E646-C30B4989F7E3}"/>
          </ac:spMkLst>
        </pc:spChg>
        <pc:extLst>
          <p:ext xmlns:p="http://schemas.openxmlformats.org/presentationml/2006/main" uri="{D6D511B9-2390-475A-947B-AFAB55BFBCF1}">
            <pc226:cmChg xmlns:pc226="http://schemas.microsoft.com/office/powerpoint/2022/06/main/command" chg="del">
              <pc226:chgData name="Buono, Frank" userId="S::frank.buono@yale.edu::ea815dea-a2aa-48ff-88e8-967b62feb4a6" providerId="AD" clId="Web-{3E71BABC-46F3-2C61-8053-A39E34D0D571}" dt="2023-11-14T21:19:04.169" v="340"/>
              <pc2:cmMkLst xmlns:pc2="http://schemas.microsoft.com/office/powerpoint/2019/9/main/command">
                <pc:docMk/>
                <pc:sldMk cId="847584000" sldId="276"/>
                <pc2:cmMk id="{748DFE4B-C1DF-48A4-BD5C-CDF12D1087E4}"/>
              </pc2:cmMkLst>
            </pc226:cmChg>
          </p:ext>
        </pc:extLst>
      </pc:sldChg>
    </pc:docChg>
  </pc:docChgLst>
  <pc:docChgLst>
    <pc:chgData name="Makableh, Natalie" userId="S::natalie.makableh@yale.edu::0a761919-ad57-4b01-b7e5-d0585fbf15be" providerId="AD" clId="Web-{2FAB21D6-CE98-39A0-D73E-A319D85CB75D}"/>
    <pc:docChg chg="modSld sldOrd">
      <pc:chgData name="Makableh, Natalie" userId="S::natalie.makableh@yale.edu::0a761919-ad57-4b01-b7e5-d0585fbf15be" providerId="AD" clId="Web-{2FAB21D6-CE98-39A0-D73E-A319D85CB75D}" dt="2023-11-13T15:01:46.211" v="70"/>
      <pc:docMkLst>
        <pc:docMk/>
      </pc:docMkLst>
      <pc:sldChg chg="modSp modCm">
        <pc:chgData name="Makableh, Natalie" userId="S::natalie.makableh@yale.edu::0a761919-ad57-4b01-b7e5-d0585fbf15be" providerId="AD" clId="Web-{2FAB21D6-CE98-39A0-D73E-A319D85CB75D}" dt="2023-11-13T15:01:46.211" v="70"/>
        <pc:sldMkLst>
          <pc:docMk/>
          <pc:sldMk cId="946034624" sldId="261"/>
        </pc:sldMkLst>
        <pc:picChg chg="mod">
          <ac:chgData name="Makableh, Natalie" userId="S::natalie.makableh@yale.edu::0a761919-ad57-4b01-b7e5-d0585fbf15be" providerId="AD" clId="Web-{2FAB21D6-CE98-39A0-D73E-A319D85CB75D}" dt="2023-11-13T14:53:32.379" v="0" actId="1076"/>
          <ac:picMkLst>
            <pc:docMk/>
            <pc:sldMk cId="946034624" sldId="261"/>
            <ac:picMk id="3" creationId="{94984AAE-606C-4BFA-9EF4-7F4B181C0C7D}"/>
          </ac:picMkLst>
        </pc:picChg>
        <pc:extLst>
          <p:ext xmlns:p="http://schemas.openxmlformats.org/presentationml/2006/main" uri="{D6D511B9-2390-475A-947B-AFAB55BFBCF1}">
            <pc226:cmChg xmlns:pc226="http://schemas.microsoft.com/office/powerpoint/2022/06/main/command" chg="">
              <pc226:chgData name="Makableh, Natalie" userId="S::natalie.makableh@yale.edu::0a761919-ad57-4b01-b7e5-d0585fbf15be" providerId="AD" clId="Web-{2FAB21D6-CE98-39A0-D73E-A319D85CB75D}" dt="2023-11-13T15:01:46.211" v="70"/>
              <pc2:cmMkLst xmlns:pc2="http://schemas.microsoft.com/office/powerpoint/2019/9/main/command">
                <pc:docMk/>
                <pc:sldMk cId="946034624" sldId="261"/>
                <pc2:cmMk id="{4F5095C0-CEA3-4FEE-8DE6-981074BA9AFF}"/>
              </pc2:cmMkLst>
              <pc226:cmRplyChg chg="mod">
                <pc226:chgData name="Makableh, Natalie" userId="S::natalie.makableh@yale.edu::0a761919-ad57-4b01-b7e5-d0585fbf15be" providerId="AD" clId="Web-{2FAB21D6-CE98-39A0-D73E-A319D85CB75D}" dt="2023-11-13T15:00:19.583" v="69"/>
                <pc2:cmRplyMkLst xmlns:pc2="http://schemas.microsoft.com/office/powerpoint/2019/9/main/command">
                  <pc:docMk/>
                  <pc:sldMk cId="946034624" sldId="261"/>
                  <pc2:cmMk id="{4F5095C0-CEA3-4FEE-8DE6-981074BA9AFF}"/>
                  <pc2:cmRplyMk id="{8F0D898C-7327-4E64-B0D5-18C971031757}"/>
                </pc2:cmRplyMkLst>
              </pc226:cmRplyChg>
              <pc226:cmRplyChg chg="add">
                <pc226:chgData name="Makableh, Natalie" userId="S::natalie.makableh@yale.edu::0a761919-ad57-4b01-b7e5-d0585fbf15be" providerId="AD" clId="Web-{2FAB21D6-CE98-39A0-D73E-A319D85CB75D}" dt="2023-11-13T15:01:46.211" v="70"/>
                <pc2:cmRplyMkLst xmlns:pc2="http://schemas.microsoft.com/office/powerpoint/2019/9/main/command">
                  <pc:docMk/>
                  <pc:sldMk cId="946034624" sldId="261"/>
                  <pc2:cmMk id="{4F5095C0-CEA3-4FEE-8DE6-981074BA9AFF}"/>
                  <pc2:cmRplyMk id="{7F081DB9-888A-43D0-9611-5E1EC6C6DC86}"/>
                </pc2:cmRplyMkLst>
              </pc226:cmRplyChg>
            </pc226:cmChg>
          </p:ext>
        </pc:extLst>
      </pc:sldChg>
      <pc:sldChg chg="modSp">
        <pc:chgData name="Makableh, Natalie" userId="S::natalie.makableh@yale.edu::0a761919-ad57-4b01-b7e5-d0585fbf15be" providerId="AD" clId="Web-{2FAB21D6-CE98-39A0-D73E-A319D85CB75D}" dt="2023-11-13T14:57:38.717" v="65" actId="1076"/>
        <pc:sldMkLst>
          <pc:docMk/>
          <pc:sldMk cId="831931680" sldId="264"/>
        </pc:sldMkLst>
        <pc:spChg chg="mod">
          <ac:chgData name="Makableh, Natalie" userId="S::natalie.makableh@yale.edu::0a761919-ad57-4b01-b7e5-d0585fbf15be" providerId="AD" clId="Web-{2FAB21D6-CE98-39A0-D73E-A319D85CB75D}" dt="2023-11-13T14:57:34.326" v="64" actId="1076"/>
          <ac:spMkLst>
            <pc:docMk/>
            <pc:sldMk cId="831931680" sldId="264"/>
            <ac:spMk id="2" creationId="{C7B68127-7A67-2E7B-D108-90530C6FCED1}"/>
          </ac:spMkLst>
        </pc:spChg>
        <pc:picChg chg="mod">
          <ac:chgData name="Makableh, Natalie" userId="S::natalie.makableh@yale.edu::0a761919-ad57-4b01-b7e5-d0585fbf15be" providerId="AD" clId="Web-{2FAB21D6-CE98-39A0-D73E-A319D85CB75D}" dt="2023-11-13T14:57:38.717" v="65" actId="1076"/>
          <ac:picMkLst>
            <pc:docMk/>
            <pc:sldMk cId="831931680" sldId="264"/>
            <ac:picMk id="34" creationId="{A8A3FD6E-9882-C1BE-9C31-6A06CC3554F0}"/>
          </ac:picMkLst>
        </pc:picChg>
      </pc:sldChg>
      <pc:sldChg chg="modSp ord">
        <pc:chgData name="Makableh, Natalie" userId="S::natalie.makableh@yale.edu::0a761919-ad57-4b01-b7e5-d0585fbf15be" providerId="AD" clId="Web-{2FAB21D6-CE98-39A0-D73E-A319D85CB75D}" dt="2023-11-13T14:57:16.841" v="60" actId="20577"/>
        <pc:sldMkLst>
          <pc:docMk/>
          <pc:sldMk cId="3971952690" sldId="268"/>
        </pc:sldMkLst>
        <pc:spChg chg="mod">
          <ac:chgData name="Makableh, Natalie" userId="S::natalie.makableh@yale.edu::0a761919-ad57-4b01-b7e5-d0585fbf15be" providerId="AD" clId="Web-{2FAB21D6-CE98-39A0-D73E-A319D85CB75D}" dt="2023-11-13T14:57:16.841" v="60" actId="20577"/>
          <ac:spMkLst>
            <pc:docMk/>
            <pc:sldMk cId="3971952690" sldId="268"/>
            <ac:spMk id="2" creationId="{C7B68127-7A67-2E7B-D108-90530C6FCED1}"/>
          </ac:spMkLst>
        </pc:spChg>
      </pc:sldChg>
    </pc:docChg>
  </pc:docChgLst>
  <pc:docChgLst>
    <pc:chgData name="Makableh, Natalie" userId="S::natalie.makableh@yale.edu::0a761919-ad57-4b01-b7e5-d0585fbf15be" providerId="AD" clId="Web-{BBA1A6B2-39E0-9446-1135-B68D42D7AAEC}"/>
    <pc:docChg chg="addSld modSld">
      <pc:chgData name="Makableh, Natalie" userId="S::natalie.makableh@yale.edu::0a761919-ad57-4b01-b7e5-d0585fbf15be" providerId="AD" clId="Web-{BBA1A6B2-39E0-9446-1135-B68D42D7AAEC}" dt="2023-11-13T14:06:34.246" v="71"/>
      <pc:docMkLst>
        <pc:docMk/>
      </pc:docMkLst>
      <pc:sldChg chg="addSp delSp modSp modCm">
        <pc:chgData name="Makableh, Natalie" userId="S::natalie.makableh@yale.edu::0a761919-ad57-4b01-b7e5-d0585fbf15be" providerId="AD" clId="Web-{BBA1A6B2-39E0-9446-1135-B68D42D7AAEC}" dt="2023-11-13T14:06:18.918" v="70"/>
        <pc:sldMkLst>
          <pc:docMk/>
          <pc:sldMk cId="1491617610" sldId="257"/>
        </pc:sldMkLst>
        <pc:picChg chg="add del mod">
          <ac:chgData name="Makableh, Natalie" userId="S::natalie.makableh@yale.edu::0a761919-ad57-4b01-b7e5-d0585fbf15be" providerId="AD" clId="Web-{BBA1A6B2-39E0-9446-1135-B68D42D7AAEC}" dt="2023-11-13T14:05:56.214" v="69" actId="1076"/>
          <ac:picMkLst>
            <pc:docMk/>
            <pc:sldMk cId="1491617610" sldId="257"/>
            <ac:picMk id="6" creationId="{C289266F-9696-28F6-FCD5-398D800627AB}"/>
          </ac:picMkLst>
        </pc:picChg>
        <pc:extLst>
          <p:ext xmlns:p="http://schemas.openxmlformats.org/presentationml/2006/main" uri="{D6D511B9-2390-475A-947B-AFAB55BFBCF1}">
            <pc226:cmChg xmlns:pc226="http://schemas.microsoft.com/office/powerpoint/2022/06/main/command" chg="">
              <pc226:chgData name="Makableh, Natalie" userId="S::natalie.makableh@yale.edu::0a761919-ad57-4b01-b7e5-d0585fbf15be" providerId="AD" clId="Web-{BBA1A6B2-39E0-9446-1135-B68D42D7AAEC}" dt="2023-11-13T14:06:18.918" v="70"/>
              <pc2:cmMkLst xmlns:pc2="http://schemas.microsoft.com/office/powerpoint/2019/9/main/command">
                <pc:docMk/>
                <pc:sldMk cId="1491617610" sldId="257"/>
                <pc2:cmMk id="{B26AF8FC-D713-49C8-AF60-F900DCF667D7}"/>
              </pc2:cmMkLst>
              <pc226:cmRplyChg chg="add">
                <pc226:chgData name="Makableh, Natalie" userId="S::natalie.makableh@yale.edu::0a761919-ad57-4b01-b7e5-d0585fbf15be" providerId="AD" clId="Web-{BBA1A6B2-39E0-9446-1135-B68D42D7AAEC}" dt="2023-11-13T14:06:18.918" v="70"/>
                <pc2:cmRplyMkLst xmlns:pc2="http://schemas.microsoft.com/office/powerpoint/2019/9/main/command">
                  <pc:docMk/>
                  <pc:sldMk cId="1491617610" sldId="257"/>
                  <pc2:cmMk id="{B26AF8FC-D713-49C8-AF60-F900DCF667D7}"/>
                  <pc2:cmRplyMk id="{26397F0D-299B-44FD-8501-DA1D1DF24897}"/>
                </pc2:cmRplyMkLst>
              </pc226:cmRplyChg>
            </pc226:cmChg>
          </p:ext>
        </pc:extLst>
      </pc:sldChg>
      <pc:sldChg chg="addSp modSp modCm">
        <pc:chgData name="Makableh, Natalie" userId="S::natalie.makableh@yale.edu::0a761919-ad57-4b01-b7e5-d0585fbf15be" providerId="AD" clId="Web-{BBA1A6B2-39E0-9446-1135-B68D42D7AAEC}" dt="2023-11-13T14:01:45.423" v="17"/>
        <pc:sldMkLst>
          <pc:docMk/>
          <pc:sldMk cId="3178657271" sldId="258"/>
        </pc:sldMkLst>
        <pc:picChg chg="add mod">
          <ac:chgData name="Makableh, Natalie" userId="S::natalie.makableh@yale.edu::0a761919-ad57-4b01-b7e5-d0585fbf15be" providerId="AD" clId="Web-{BBA1A6B2-39E0-9446-1135-B68D42D7AAEC}" dt="2023-11-13T14:01:30.657" v="16"/>
          <ac:picMkLst>
            <pc:docMk/>
            <pc:sldMk cId="3178657271" sldId="258"/>
            <ac:picMk id="3" creationId="{F1EA7BA9-C332-4798-CD42-8F7BB2ACDD53}"/>
          </ac:picMkLst>
        </pc:picChg>
        <pc:extLst>
          <p:ext xmlns:p="http://schemas.openxmlformats.org/presentationml/2006/main" uri="{D6D511B9-2390-475A-947B-AFAB55BFBCF1}">
            <pc226:cmChg xmlns:pc226="http://schemas.microsoft.com/office/powerpoint/2022/06/main/command" chg="">
              <pc226:chgData name="Makableh, Natalie" userId="S::natalie.makableh@yale.edu::0a761919-ad57-4b01-b7e5-d0585fbf15be" providerId="AD" clId="Web-{BBA1A6B2-39E0-9446-1135-B68D42D7AAEC}" dt="2023-11-13T14:01:45.423" v="17"/>
              <pc2:cmMkLst xmlns:pc2="http://schemas.microsoft.com/office/powerpoint/2019/9/main/command">
                <pc:docMk/>
                <pc:sldMk cId="3178657271" sldId="258"/>
                <pc2:cmMk id="{82409EE8-3709-402E-B728-AEB0223AB236}"/>
              </pc2:cmMkLst>
              <pc226:cmRplyChg chg="add">
                <pc226:chgData name="Makableh, Natalie" userId="S::natalie.makableh@yale.edu::0a761919-ad57-4b01-b7e5-d0585fbf15be" providerId="AD" clId="Web-{BBA1A6B2-39E0-9446-1135-B68D42D7AAEC}" dt="2023-11-13T14:01:45.423" v="17"/>
                <pc2:cmRplyMkLst xmlns:pc2="http://schemas.microsoft.com/office/powerpoint/2019/9/main/command">
                  <pc:docMk/>
                  <pc:sldMk cId="3178657271" sldId="258"/>
                  <pc2:cmMk id="{82409EE8-3709-402E-B728-AEB0223AB236}"/>
                  <pc2:cmRplyMk id="{86B2788B-C10B-4588-95A4-08296BBD2B1B}"/>
                </pc2:cmRplyMkLst>
              </pc226:cmRplyChg>
            </pc226:cmChg>
          </p:ext>
        </pc:extLst>
      </pc:sldChg>
      <pc:sldChg chg="modSp">
        <pc:chgData name="Makableh, Natalie" userId="S::natalie.makableh@yale.edu::0a761919-ad57-4b01-b7e5-d0585fbf15be" providerId="AD" clId="Web-{BBA1A6B2-39E0-9446-1135-B68D42D7AAEC}" dt="2023-11-13T14:01:05.781" v="15" actId="14100"/>
        <pc:sldMkLst>
          <pc:docMk/>
          <pc:sldMk cId="684847686" sldId="260"/>
        </pc:sldMkLst>
        <pc:spChg chg="mod">
          <ac:chgData name="Makableh, Natalie" userId="S::natalie.makableh@yale.edu::0a761919-ad57-4b01-b7e5-d0585fbf15be" providerId="AD" clId="Web-{BBA1A6B2-39E0-9446-1135-B68D42D7AAEC}" dt="2023-11-13T14:01:05.781" v="15" actId="14100"/>
          <ac:spMkLst>
            <pc:docMk/>
            <pc:sldMk cId="684847686" sldId="260"/>
            <ac:spMk id="2" creationId="{75EF28FA-D1F4-0FB5-B802-23808B3A9ED7}"/>
          </ac:spMkLst>
        </pc:spChg>
      </pc:sldChg>
      <pc:sldChg chg="addSp modSp modCm">
        <pc:chgData name="Makableh, Natalie" userId="S::natalie.makableh@yale.edu::0a761919-ad57-4b01-b7e5-d0585fbf15be" providerId="AD" clId="Web-{BBA1A6B2-39E0-9446-1135-B68D42D7AAEC}" dt="2023-11-13T14:00:26.796" v="8"/>
        <pc:sldMkLst>
          <pc:docMk/>
          <pc:sldMk cId="946034624" sldId="261"/>
        </pc:sldMkLst>
        <pc:picChg chg="add mod">
          <ac:chgData name="Makableh, Natalie" userId="S::natalie.makableh@yale.edu::0a761919-ad57-4b01-b7e5-d0585fbf15be" providerId="AD" clId="Web-{BBA1A6B2-39E0-9446-1135-B68D42D7AAEC}" dt="2023-11-13T13:59:52.701" v="7" actId="1076"/>
          <ac:picMkLst>
            <pc:docMk/>
            <pc:sldMk cId="946034624" sldId="261"/>
            <ac:picMk id="3" creationId="{94984AAE-606C-4BFA-9EF4-7F4B181C0C7D}"/>
          </ac:picMkLst>
        </pc:picChg>
        <pc:extLst>
          <p:ext xmlns:p="http://schemas.openxmlformats.org/presentationml/2006/main" uri="{D6D511B9-2390-475A-947B-AFAB55BFBCF1}">
            <pc226:cmChg xmlns:pc226="http://schemas.microsoft.com/office/powerpoint/2022/06/main/command" chg="">
              <pc226:chgData name="Makableh, Natalie" userId="S::natalie.makableh@yale.edu::0a761919-ad57-4b01-b7e5-d0585fbf15be" providerId="AD" clId="Web-{BBA1A6B2-39E0-9446-1135-B68D42D7AAEC}" dt="2023-11-13T14:00:26.796" v="8"/>
              <pc2:cmMkLst xmlns:pc2="http://schemas.microsoft.com/office/powerpoint/2019/9/main/command">
                <pc:docMk/>
                <pc:sldMk cId="946034624" sldId="261"/>
                <pc2:cmMk id="{4F5095C0-CEA3-4FEE-8DE6-981074BA9AFF}"/>
              </pc2:cmMkLst>
              <pc226:cmRplyChg chg="add mod">
                <pc226:chgData name="Makableh, Natalie" userId="S::natalie.makableh@yale.edu::0a761919-ad57-4b01-b7e5-d0585fbf15be" providerId="AD" clId="Web-{BBA1A6B2-39E0-9446-1135-B68D42D7AAEC}" dt="2023-11-13T14:00:26.796" v="8"/>
                <pc2:cmRplyMkLst xmlns:pc2="http://schemas.microsoft.com/office/powerpoint/2019/9/main/command">
                  <pc:docMk/>
                  <pc:sldMk cId="946034624" sldId="261"/>
                  <pc2:cmMk id="{4F5095C0-CEA3-4FEE-8DE6-981074BA9AFF}"/>
                  <pc2:cmRplyMk id="{8F0D898C-7327-4E64-B0D5-18C971031757}"/>
                </pc2:cmRplyMkLst>
              </pc226:cmRplyChg>
            </pc226:cmChg>
          </p:ext>
        </pc:extLst>
      </pc:sldChg>
      <pc:sldChg chg="modSp addCm">
        <pc:chgData name="Makableh, Natalie" userId="S::natalie.makableh@yale.edu::0a761919-ad57-4b01-b7e5-d0585fbf15be" providerId="AD" clId="Web-{BBA1A6B2-39E0-9446-1135-B68D42D7AAEC}" dt="2023-11-13T13:58:25.994" v="2"/>
        <pc:sldMkLst>
          <pc:docMk/>
          <pc:sldMk cId="831931680" sldId="264"/>
        </pc:sldMkLst>
        <pc:picChg chg="mod">
          <ac:chgData name="Makableh, Natalie" userId="S::natalie.makableh@yale.edu::0a761919-ad57-4b01-b7e5-d0585fbf15be" providerId="AD" clId="Web-{BBA1A6B2-39E0-9446-1135-B68D42D7AAEC}" dt="2023-11-13T13:57:56.556" v="1" actId="1076"/>
          <ac:picMkLst>
            <pc:docMk/>
            <pc:sldMk cId="831931680" sldId="264"/>
            <ac:picMk id="34" creationId="{A8A3FD6E-9882-C1BE-9C31-6A06CC3554F0}"/>
          </ac:picMkLst>
        </pc:picChg>
        <pc:extLst>
          <p:ext xmlns:p="http://schemas.openxmlformats.org/presentationml/2006/main" uri="{D6D511B9-2390-475A-947B-AFAB55BFBCF1}">
            <pc226:cmChg xmlns:pc226="http://schemas.microsoft.com/office/powerpoint/2022/06/main/command" chg="add">
              <pc226:chgData name="Makableh, Natalie" userId="S::natalie.makableh@yale.edu::0a761919-ad57-4b01-b7e5-d0585fbf15be" providerId="AD" clId="Web-{BBA1A6B2-39E0-9446-1135-B68D42D7AAEC}" dt="2023-11-13T13:58:25.994" v="2"/>
              <pc2:cmMkLst xmlns:pc2="http://schemas.microsoft.com/office/powerpoint/2019/9/main/command">
                <pc:docMk/>
                <pc:sldMk cId="831931680" sldId="264"/>
                <pc2:cmMk id="{874D395E-EDEA-461C-B269-2ACDA7F11F02}"/>
              </pc2:cmMkLst>
            </pc226:cmChg>
          </p:ext>
        </pc:extLst>
      </pc:sldChg>
      <pc:sldChg chg="modSp">
        <pc:chgData name="Makableh, Natalie" userId="S::natalie.makableh@yale.edu::0a761919-ad57-4b01-b7e5-d0585fbf15be" providerId="AD" clId="Web-{BBA1A6B2-39E0-9446-1135-B68D42D7AAEC}" dt="2023-11-13T14:00:52.625" v="14" actId="20577"/>
        <pc:sldMkLst>
          <pc:docMk/>
          <pc:sldMk cId="1291201125" sldId="271"/>
        </pc:sldMkLst>
        <pc:spChg chg="mod">
          <ac:chgData name="Makableh, Natalie" userId="S::natalie.makableh@yale.edu::0a761919-ad57-4b01-b7e5-d0585fbf15be" providerId="AD" clId="Web-{BBA1A6B2-39E0-9446-1135-B68D42D7AAEC}" dt="2023-11-13T14:00:52.625" v="14" actId="20577"/>
          <ac:spMkLst>
            <pc:docMk/>
            <pc:sldMk cId="1291201125" sldId="271"/>
            <ac:spMk id="2" creationId="{C7B68127-7A67-2E7B-D108-90530C6FCED1}"/>
          </ac:spMkLst>
        </pc:spChg>
      </pc:sldChg>
      <pc:sldChg chg="delSp modSp add replId addCm modCm">
        <pc:chgData name="Makableh, Natalie" userId="S::natalie.makableh@yale.edu::0a761919-ad57-4b01-b7e5-d0585fbf15be" providerId="AD" clId="Web-{BBA1A6B2-39E0-9446-1135-B68D42D7AAEC}" dt="2023-11-13T14:06:34.246" v="71"/>
        <pc:sldMkLst>
          <pc:docMk/>
          <pc:sldMk cId="3540948496" sldId="273"/>
        </pc:sldMkLst>
        <pc:spChg chg="mod">
          <ac:chgData name="Makableh, Natalie" userId="S::natalie.makableh@yale.edu::0a761919-ad57-4b01-b7e5-d0585fbf15be" providerId="AD" clId="Web-{BBA1A6B2-39E0-9446-1135-B68D42D7AAEC}" dt="2023-11-13T14:05:01.399" v="64" actId="20577"/>
          <ac:spMkLst>
            <pc:docMk/>
            <pc:sldMk cId="3540948496" sldId="273"/>
            <ac:spMk id="2" creationId="{C7B68127-7A67-2E7B-D108-90530C6FCED1}"/>
          </ac:spMkLst>
        </pc:spChg>
        <pc:spChg chg="del">
          <ac:chgData name="Makableh, Natalie" userId="S::natalie.makableh@yale.edu::0a761919-ad57-4b01-b7e5-d0585fbf15be" providerId="AD" clId="Web-{BBA1A6B2-39E0-9446-1135-B68D42D7AAEC}" dt="2023-11-13T14:02:08.502" v="22"/>
          <ac:spMkLst>
            <pc:docMk/>
            <pc:sldMk cId="3540948496" sldId="273"/>
            <ac:spMk id="5" creationId="{0C22B2C3-1608-0FD0-B2FE-810A30DDD15A}"/>
          </ac:spMkLst>
        </pc:spChg>
        <pc:spChg chg="del">
          <ac:chgData name="Makableh, Natalie" userId="S::natalie.makableh@yale.edu::0a761919-ad57-4b01-b7e5-d0585fbf15be" providerId="AD" clId="Web-{BBA1A6B2-39E0-9446-1135-B68D42D7AAEC}" dt="2023-11-13T14:02:06.065" v="20"/>
          <ac:spMkLst>
            <pc:docMk/>
            <pc:sldMk cId="3540948496" sldId="273"/>
            <ac:spMk id="6" creationId="{9121A7D1-83F3-C0C3-328A-6987D3376518}"/>
          </ac:spMkLst>
        </pc:spChg>
        <pc:spChg chg="del">
          <ac:chgData name="Makableh, Natalie" userId="S::natalie.makableh@yale.edu::0a761919-ad57-4b01-b7e5-d0585fbf15be" providerId="AD" clId="Web-{BBA1A6B2-39E0-9446-1135-B68D42D7AAEC}" dt="2023-11-13T14:02:08.502" v="21"/>
          <ac:spMkLst>
            <pc:docMk/>
            <pc:sldMk cId="3540948496" sldId="273"/>
            <ac:spMk id="8" creationId="{36268531-6CF2-F345-5FD2-D6A5B05F7209}"/>
          </ac:spMkLst>
        </pc:spChg>
        <pc:spChg chg="mod">
          <ac:chgData name="Makableh, Natalie" userId="S::natalie.makableh@yale.edu::0a761919-ad57-4b01-b7e5-d0585fbf15be" providerId="AD" clId="Web-{BBA1A6B2-39E0-9446-1135-B68D42D7AAEC}" dt="2023-11-13T14:02:22.237" v="35" actId="20577"/>
          <ac:spMkLst>
            <pc:docMk/>
            <pc:sldMk cId="3540948496" sldId="273"/>
            <ac:spMk id="18" creationId="{45DEAD71-A927-B0CC-2321-B3696C046E2C}"/>
          </ac:spMkLst>
        </pc:spChg>
        <pc:spChg chg="mod">
          <ac:chgData name="Makableh, Natalie" userId="S::natalie.makableh@yale.edu::0a761919-ad57-4b01-b7e5-d0585fbf15be" providerId="AD" clId="Web-{BBA1A6B2-39E0-9446-1135-B68D42D7AAEC}" dt="2023-11-13T14:02:18.972" v="30" actId="20577"/>
          <ac:spMkLst>
            <pc:docMk/>
            <pc:sldMk cId="3540948496" sldId="273"/>
            <ac:spMk id="19" creationId="{7BC456DA-BE31-095A-7558-588F04260CB7}"/>
          </ac:spMkLst>
        </pc:spChg>
        <pc:spChg chg="mod">
          <ac:chgData name="Makableh, Natalie" userId="S::natalie.makableh@yale.edu::0a761919-ad57-4b01-b7e5-d0585fbf15be" providerId="AD" clId="Web-{BBA1A6B2-39E0-9446-1135-B68D42D7AAEC}" dt="2023-11-13T14:02:13.987" v="26" actId="20577"/>
          <ac:spMkLst>
            <pc:docMk/>
            <pc:sldMk cId="3540948496" sldId="273"/>
            <ac:spMk id="20" creationId="{ED669474-F7D7-E4B6-779B-405AFB1E1459}"/>
          </ac:spMkLst>
        </pc:spChg>
        <pc:graphicFrameChg chg="del">
          <ac:chgData name="Makableh, Natalie" userId="S::natalie.makableh@yale.edu::0a761919-ad57-4b01-b7e5-d0585fbf15be" providerId="AD" clId="Web-{BBA1A6B2-39E0-9446-1135-B68D42D7AAEC}" dt="2023-11-13T14:02:04.205" v="19"/>
          <ac:graphicFrameMkLst>
            <pc:docMk/>
            <pc:sldMk cId="3540948496" sldId="273"/>
            <ac:graphicFrameMk id="4" creationId="{B920D333-0A3A-6645-89CA-2DA44F96487A}"/>
          </ac:graphicFrameMkLst>
        </pc:graphicFrameChg>
        <pc:extLst>
          <p:ext xmlns:p="http://schemas.openxmlformats.org/presentationml/2006/main" uri="{D6D511B9-2390-475A-947B-AFAB55BFBCF1}">
            <pc226:cmChg xmlns:pc226="http://schemas.microsoft.com/office/powerpoint/2022/06/main/command" chg="add mod">
              <pc226:chgData name="Makableh, Natalie" userId="S::natalie.makableh@yale.edu::0a761919-ad57-4b01-b7e5-d0585fbf15be" providerId="AD" clId="Web-{BBA1A6B2-39E0-9446-1135-B68D42D7AAEC}" dt="2023-11-13T14:06:34.246" v="71"/>
              <pc2:cmMkLst xmlns:pc2="http://schemas.microsoft.com/office/powerpoint/2019/9/main/command">
                <pc:docMk/>
                <pc:sldMk cId="3540948496" sldId="273"/>
                <pc2:cmMk id="{7DB5557C-560E-449D-81BB-F0C78C9D92FD}"/>
              </pc2:cmMkLst>
            </pc226:cmChg>
          </p:ext>
        </pc:extLst>
      </pc:sldChg>
    </pc:docChg>
  </pc:docChgLst>
  <pc:docChgLst>
    <pc:chgData name="Makableh, Natalie" userId="S::natalie.makableh@yale.edu::0a761919-ad57-4b01-b7e5-d0585fbf15be" providerId="AD" clId="Web-{64383A06-FC65-DBC8-61BF-EEA8B064C0F5}"/>
    <pc:docChg chg="mod addSld delSld modSld">
      <pc:chgData name="Makableh, Natalie" userId="S::natalie.makableh@yale.edu::0a761919-ad57-4b01-b7e5-d0585fbf15be" providerId="AD" clId="Web-{64383A06-FC65-DBC8-61BF-EEA8B064C0F5}" dt="2023-11-13T21:12:08.735" v="575"/>
      <pc:docMkLst>
        <pc:docMk/>
      </pc:docMkLst>
      <pc:sldChg chg="addSp delSp modSp modCm">
        <pc:chgData name="Makableh, Natalie" userId="S::natalie.makableh@yale.edu::0a761919-ad57-4b01-b7e5-d0585fbf15be" providerId="AD" clId="Web-{64383A06-FC65-DBC8-61BF-EEA8B064C0F5}" dt="2023-11-13T21:12:08.735" v="575"/>
        <pc:sldMkLst>
          <pc:docMk/>
          <pc:sldMk cId="946034624" sldId="261"/>
        </pc:sldMkLst>
        <pc:graphicFrameChg chg="add del mod modGraphic">
          <ac:chgData name="Makableh, Natalie" userId="S::natalie.makableh@yale.edu::0a761919-ad57-4b01-b7e5-d0585fbf15be" providerId="AD" clId="Web-{64383A06-FC65-DBC8-61BF-EEA8B064C0F5}" dt="2023-11-13T20:27:53.130" v="3"/>
          <ac:graphicFrameMkLst>
            <pc:docMk/>
            <pc:sldMk cId="946034624" sldId="261"/>
            <ac:graphicFrameMk id="7" creationId="{639E63A3-2EE8-9416-165A-CBC4F344BB49}"/>
          </ac:graphicFrameMkLst>
        </pc:graphicFrameChg>
        <pc:picChg chg="mod">
          <ac:chgData name="Makableh, Natalie" userId="S::natalie.makableh@yale.edu::0a761919-ad57-4b01-b7e5-d0585fbf15be" providerId="AD" clId="Web-{64383A06-FC65-DBC8-61BF-EEA8B064C0F5}" dt="2023-11-13T21:11:23.280" v="574" actId="1076"/>
          <ac:picMkLst>
            <pc:docMk/>
            <pc:sldMk cId="946034624" sldId="261"/>
            <ac:picMk id="3" creationId="{94984AAE-606C-4BFA-9EF4-7F4B181C0C7D}"/>
          </ac:picMkLst>
        </pc:picChg>
        <pc:extLst>
          <p:ext xmlns:p="http://schemas.openxmlformats.org/presentationml/2006/main" uri="{D6D511B9-2390-475A-947B-AFAB55BFBCF1}">
            <pc226:cmChg xmlns:pc226="http://schemas.microsoft.com/office/powerpoint/2022/06/main/command" chg="">
              <pc226:chgData name="Makableh, Natalie" userId="S::natalie.makableh@yale.edu::0a761919-ad57-4b01-b7e5-d0585fbf15be" providerId="AD" clId="Web-{64383A06-FC65-DBC8-61BF-EEA8B064C0F5}" dt="2023-11-13T21:12:08.735" v="575"/>
              <pc2:cmMkLst xmlns:pc2="http://schemas.microsoft.com/office/powerpoint/2019/9/main/command">
                <pc:docMk/>
                <pc:sldMk cId="946034624" sldId="261"/>
                <pc2:cmMk id="{44FF8D0B-8672-418C-A0D9-5209E125B314}"/>
              </pc2:cmMkLst>
              <pc226:cmRplyChg chg="add">
                <pc226:chgData name="Makableh, Natalie" userId="S::natalie.makableh@yale.edu::0a761919-ad57-4b01-b7e5-d0585fbf15be" providerId="AD" clId="Web-{64383A06-FC65-DBC8-61BF-EEA8B064C0F5}" dt="2023-11-13T21:12:08.735" v="575"/>
                <pc2:cmRplyMkLst xmlns:pc2="http://schemas.microsoft.com/office/powerpoint/2019/9/main/command">
                  <pc:docMk/>
                  <pc:sldMk cId="946034624" sldId="261"/>
                  <pc2:cmMk id="{44FF8D0B-8672-418C-A0D9-5209E125B314}"/>
                  <pc2:cmRplyMk id="{A5452E2F-27ED-4DE8-AAB1-EC51831C221B}"/>
                </pc2:cmRplyMkLst>
              </pc226:cmRplyChg>
              <pc226:cmRplyChg chg="add">
                <pc226:chgData name="Makableh, Natalie" userId="S::natalie.makableh@yale.edu::0a761919-ad57-4b01-b7e5-d0585fbf15be" providerId="AD" clId="Web-{64383A06-FC65-DBC8-61BF-EEA8B064C0F5}" dt="2023-11-13T21:11:16.561" v="573"/>
                <pc2:cmRplyMkLst xmlns:pc2="http://schemas.microsoft.com/office/powerpoint/2019/9/main/command">
                  <pc:docMk/>
                  <pc:sldMk cId="946034624" sldId="261"/>
                  <pc2:cmMk id="{44FF8D0B-8672-418C-A0D9-5209E125B314}"/>
                  <pc2:cmRplyMk id="{3D37AD43-9690-4250-AC15-C4346919E3AB}"/>
                </pc2:cmRplyMkLst>
              </pc226:cmRplyChg>
            </pc226:cmChg>
          </p:ext>
        </pc:extLst>
      </pc:sldChg>
      <pc:sldChg chg="addSp delSp modSp">
        <pc:chgData name="Makableh, Natalie" userId="S::natalie.makableh@yale.edu::0a761919-ad57-4b01-b7e5-d0585fbf15be" providerId="AD" clId="Web-{64383A06-FC65-DBC8-61BF-EEA8B064C0F5}" dt="2023-11-13T20:28:55.054" v="8"/>
        <pc:sldMkLst>
          <pc:docMk/>
          <pc:sldMk cId="572349832" sldId="263"/>
        </pc:sldMkLst>
        <pc:graphicFrameChg chg="add del mod modGraphic">
          <ac:chgData name="Makableh, Natalie" userId="S::natalie.makableh@yale.edu::0a761919-ad57-4b01-b7e5-d0585fbf15be" providerId="AD" clId="Web-{64383A06-FC65-DBC8-61BF-EEA8B064C0F5}" dt="2023-11-13T20:28:55.054" v="8"/>
          <ac:graphicFrameMkLst>
            <pc:docMk/>
            <pc:sldMk cId="572349832" sldId="263"/>
            <ac:graphicFrameMk id="3" creationId="{BF3CB395-B79A-D6C1-DB63-70D91639628B}"/>
          </ac:graphicFrameMkLst>
        </pc:graphicFrameChg>
      </pc:sldChg>
      <pc:sldChg chg="addSp delSp modSp modCm">
        <pc:chgData name="Makableh, Natalie" userId="S::natalie.makableh@yale.edu::0a761919-ad57-4b01-b7e5-d0585fbf15be" providerId="AD" clId="Web-{64383A06-FC65-DBC8-61BF-EEA8B064C0F5}" dt="2023-11-13T20:59:22.006" v="572" actId="20577"/>
        <pc:sldMkLst>
          <pc:docMk/>
          <pc:sldMk cId="847584000" sldId="276"/>
        </pc:sldMkLst>
        <pc:spChg chg="mod">
          <ac:chgData name="Makableh, Natalie" userId="S::natalie.makableh@yale.edu::0a761919-ad57-4b01-b7e5-d0585fbf15be" providerId="AD" clId="Web-{64383A06-FC65-DBC8-61BF-EEA8B064C0F5}" dt="2023-11-13T20:59:22.006" v="572" actId="20577"/>
          <ac:spMkLst>
            <pc:docMk/>
            <pc:sldMk cId="847584000" sldId="276"/>
            <ac:spMk id="24" creationId="{9447A546-4A47-B746-CF34-030BC6D1FAB0}"/>
          </ac:spMkLst>
        </pc:spChg>
        <pc:spChg chg="mod">
          <ac:chgData name="Makableh, Natalie" userId="S::natalie.makableh@yale.edu::0a761919-ad57-4b01-b7e5-d0585fbf15be" providerId="AD" clId="Web-{64383A06-FC65-DBC8-61BF-EEA8B064C0F5}" dt="2023-11-13T20:52:28.586" v="535" actId="14100"/>
          <ac:spMkLst>
            <pc:docMk/>
            <pc:sldMk cId="847584000" sldId="276"/>
            <ac:spMk id="25" creationId="{DBE203B2-BDCC-1A79-A47B-DF07D8A7D50B}"/>
          </ac:spMkLst>
        </pc:spChg>
        <pc:spChg chg="mod">
          <ac:chgData name="Makableh, Natalie" userId="S::natalie.makableh@yale.edu::0a761919-ad57-4b01-b7e5-d0585fbf15be" providerId="AD" clId="Web-{64383A06-FC65-DBC8-61BF-EEA8B064C0F5}" dt="2023-11-13T20:48:36.109" v="489" actId="14100"/>
          <ac:spMkLst>
            <pc:docMk/>
            <pc:sldMk cId="847584000" sldId="276"/>
            <ac:spMk id="26" creationId="{D6707452-AD96-8A83-B07A-9781824B6EAF}"/>
          </ac:spMkLst>
        </pc:spChg>
        <pc:spChg chg="mod">
          <ac:chgData name="Makableh, Natalie" userId="S::natalie.makableh@yale.edu::0a761919-ad57-4b01-b7e5-d0585fbf15be" providerId="AD" clId="Web-{64383A06-FC65-DBC8-61BF-EEA8B064C0F5}" dt="2023-11-13T20:48:33.656" v="488" actId="14100"/>
          <ac:spMkLst>
            <pc:docMk/>
            <pc:sldMk cId="847584000" sldId="276"/>
            <ac:spMk id="27" creationId="{2E369AC5-9ADE-54B8-CEEC-AF8325221737}"/>
          </ac:spMkLst>
        </pc:spChg>
        <pc:spChg chg="mod">
          <ac:chgData name="Makableh, Natalie" userId="S::natalie.makableh@yale.edu::0a761919-ad57-4b01-b7e5-d0585fbf15be" providerId="AD" clId="Web-{64383A06-FC65-DBC8-61BF-EEA8B064C0F5}" dt="2023-11-13T20:48:30.390" v="487" actId="14100"/>
          <ac:spMkLst>
            <pc:docMk/>
            <pc:sldMk cId="847584000" sldId="276"/>
            <ac:spMk id="28" creationId="{89CA151E-343D-66C6-1B64-4EDBEDB79665}"/>
          </ac:spMkLst>
        </pc:spChg>
        <pc:spChg chg="mod">
          <ac:chgData name="Makableh, Natalie" userId="S::natalie.makableh@yale.edu::0a761919-ad57-4b01-b7e5-d0585fbf15be" providerId="AD" clId="Web-{64383A06-FC65-DBC8-61BF-EEA8B064C0F5}" dt="2023-11-13T20:48:27.484" v="486" actId="14100"/>
          <ac:spMkLst>
            <pc:docMk/>
            <pc:sldMk cId="847584000" sldId="276"/>
            <ac:spMk id="29" creationId="{427D1924-0ED8-9F33-7627-BB2E9E1F81FF}"/>
          </ac:spMkLst>
        </pc:spChg>
        <pc:spChg chg="mod">
          <ac:chgData name="Makableh, Natalie" userId="S::natalie.makableh@yale.edu::0a761919-ad57-4b01-b7e5-d0585fbf15be" providerId="AD" clId="Web-{64383A06-FC65-DBC8-61BF-EEA8B064C0F5}" dt="2023-11-13T20:52:25.804" v="534" actId="14100"/>
          <ac:spMkLst>
            <pc:docMk/>
            <pc:sldMk cId="847584000" sldId="276"/>
            <ac:spMk id="30" creationId="{8242B152-6454-FA5C-B374-1B0A6542DEAB}"/>
          </ac:spMkLst>
        </pc:spChg>
        <pc:spChg chg="mod">
          <ac:chgData name="Makableh, Natalie" userId="S::natalie.makableh@yale.edu::0a761919-ad57-4b01-b7e5-d0585fbf15be" providerId="AD" clId="Web-{64383A06-FC65-DBC8-61BF-EEA8B064C0F5}" dt="2023-11-13T20:52:19.570" v="532" actId="1076"/>
          <ac:spMkLst>
            <pc:docMk/>
            <pc:sldMk cId="847584000" sldId="276"/>
            <ac:spMk id="31" creationId="{5ACFD39A-96E4-D9B2-E5AF-877D699D7B98}"/>
          </ac:spMkLst>
        </pc:spChg>
        <pc:spChg chg="mod">
          <ac:chgData name="Makableh, Natalie" userId="S::natalie.makableh@yale.edu::0a761919-ad57-4b01-b7e5-d0585fbf15be" providerId="AD" clId="Web-{64383A06-FC65-DBC8-61BF-EEA8B064C0F5}" dt="2023-11-13T20:52:22.335" v="533" actId="14100"/>
          <ac:spMkLst>
            <pc:docMk/>
            <pc:sldMk cId="847584000" sldId="276"/>
            <ac:spMk id="32" creationId="{732A604E-38DB-E680-6D03-120A4C12A6B6}"/>
          </ac:spMkLst>
        </pc:spChg>
        <pc:spChg chg="mod">
          <ac:chgData name="Makableh, Natalie" userId="S::natalie.makableh@yale.edu::0a761919-ad57-4b01-b7e5-d0585fbf15be" providerId="AD" clId="Web-{64383A06-FC65-DBC8-61BF-EEA8B064C0F5}" dt="2023-11-13T20:52:16.429" v="531" actId="1076"/>
          <ac:spMkLst>
            <pc:docMk/>
            <pc:sldMk cId="847584000" sldId="276"/>
            <ac:spMk id="33" creationId="{AD234E4A-37BA-3AC4-DB24-EFD1B83D2B90}"/>
          </ac:spMkLst>
        </pc:spChg>
        <pc:spChg chg="mod">
          <ac:chgData name="Makableh, Natalie" userId="S::natalie.makableh@yale.edu::0a761919-ad57-4b01-b7e5-d0585fbf15be" providerId="AD" clId="Web-{64383A06-FC65-DBC8-61BF-EEA8B064C0F5}" dt="2023-11-13T20:52:13.210" v="530" actId="1076"/>
          <ac:spMkLst>
            <pc:docMk/>
            <pc:sldMk cId="847584000" sldId="276"/>
            <ac:spMk id="34" creationId="{828D059F-B032-7956-4F1D-5A9C68B2DE6F}"/>
          </ac:spMkLst>
        </pc:spChg>
        <pc:spChg chg="mod">
          <ac:chgData name="Makableh, Natalie" userId="S::natalie.makableh@yale.edu::0a761919-ad57-4b01-b7e5-d0585fbf15be" providerId="AD" clId="Web-{64383A06-FC65-DBC8-61BF-EEA8B064C0F5}" dt="2023-11-13T20:52:00.647" v="527" actId="14100"/>
          <ac:spMkLst>
            <pc:docMk/>
            <pc:sldMk cId="847584000" sldId="276"/>
            <ac:spMk id="35" creationId="{1E719E23-D28A-4966-D4B1-E425D755CE9F}"/>
          </ac:spMkLst>
        </pc:spChg>
        <pc:spChg chg="mod">
          <ac:chgData name="Makableh, Natalie" userId="S::natalie.makableh@yale.edu::0a761919-ad57-4b01-b7e5-d0585fbf15be" providerId="AD" clId="Web-{64383A06-FC65-DBC8-61BF-EEA8B064C0F5}" dt="2023-11-13T20:50:14.128" v="514" actId="14100"/>
          <ac:spMkLst>
            <pc:docMk/>
            <pc:sldMk cId="847584000" sldId="276"/>
            <ac:spMk id="37" creationId="{CAE10375-737D-739B-BFF8-133D50C7A8C7}"/>
          </ac:spMkLst>
        </pc:spChg>
        <pc:spChg chg="mod">
          <ac:chgData name="Makableh, Natalie" userId="S::natalie.makableh@yale.edu::0a761919-ad57-4b01-b7e5-d0585fbf15be" providerId="AD" clId="Web-{64383A06-FC65-DBC8-61BF-EEA8B064C0F5}" dt="2023-11-13T20:51:55.006" v="525" actId="14100"/>
          <ac:spMkLst>
            <pc:docMk/>
            <pc:sldMk cId="847584000" sldId="276"/>
            <ac:spMk id="39" creationId="{F83FEAE0-DFFA-33AC-2ED9-53D874BD2021}"/>
          </ac:spMkLst>
        </pc:spChg>
        <pc:spChg chg="mod">
          <ac:chgData name="Makableh, Natalie" userId="S::natalie.makableh@yale.edu::0a761919-ad57-4b01-b7e5-d0585fbf15be" providerId="AD" clId="Web-{64383A06-FC65-DBC8-61BF-EEA8B064C0F5}" dt="2023-11-13T20:50:16.690" v="515" actId="14100"/>
          <ac:spMkLst>
            <pc:docMk/>
            <pc:sldMk cId="847584000" sldId="276"/>
            <ac:spMk id="41" creationId="{C9DDA995-69FD-5766-E1E2-2EC02C6CB930}"/>
          </ac:spMkLst>
        </pc:spChg>
        <pc:spChg chg="mod">
          <ac:chgData name="Makableh, Natalie" userId="S::natalie.makableh@yale.edu::0a761919-ad57-4b01-b7e5-d0585fbf15be" providerId="AD" clId="Web-{64383A06-FC65-DBC8-61BF-EEA8B064C0F5}" dt="2023-11-13T20:51:48.944" v="523" actId="14100"/>
          <ac:spMkLst>
            <pc:docMk/>
            <pc:sldMk cId="847584000" sldId="276"/>
            <ac:spMk id="43" creationId="{C4896BE5-2DD1-E254-59C5-321865EF8305}"/>
          </ac:spMkLst>
        </pc:spChg>
        <pc:spChg chg="mod">
          <ac:chgData name="Makableh, Natalie" userId="S::natalie.makableh@yale.edu::0a761919-ad57-4b01-b7e5-d0585fbf15be" providerId="AD" clId="Web-{64383A06-FC65-DBC8-61BF-EEA8B064C0F5}" dt="2023-11-13T20:50:19.253" v="516" actId="14100"/>
          <ac:spMkLst>
            <pc:docMk/>
            <pc:sldMk cId="847584000" sldId="276"/>
            <ac:spMk id="44" creationId="{2E9032AF-E0C4-8AC6-FEA0-EC7DBD10E620}"/>
          </ac:spMkLst>
        </pc:spChg>
        <pc:spChg chg="mod">
          <ac:chgData name="Makableh, Natalie" userId="S::natalie.makableh@yale.edu::0a761919-ad57-4b01-b7e5-d0585fbf15be" providerId="AD" clId="Web-{64383A06-FC65-DBC8-61BF-EEA8B064C0F5}" dt="2023-11-13T20:50:23.941" v="517" actId="1076"/>
          <ac:spMkLst>
            <pc:docMk/>
            <pc:sldMk cId="847584000" sldId="276"/>
            <ac:spMk id="45" creationId="{ACE94475-7045-F2F6-F089-2E368AE97EBB}"/>
          </ac:spMkLst>
        </pc:spChg>
        <pc:spChg chg="mod">
          <ac:chgData name="Makableh, Natalie" userId="S::natalie.makableh@yale.edu::0a761919-ad57-4b01-b7e5-d0585fbf15be" providerId="AD" clId="Web-{64383A06-FC65-DBC8-61BF-EEA8B064C0F5}" dt="2023-11-13T20:50:32.894" v="520" actId="14100"/>
          <ac:spMkLst>
            <pc:docMk/>
            <pc:sldMk cId="847584000" sldId="276"/>
            <ac:spMk id="46" creationId="{91FBBAA2-60E7-6CC2-AF27-BC93C6B7A21B}"/>
          </ac:spMkLst>
        </pc:spChg>
        <pc:spChg chg="mod">
          <ac:chgData name="Makableh, Natalie" userId="S::natalie.makableh@yale.edu::0a761919-ad57-4b01-b7e5-d0585fbf15be" providerId="AD" clId="Web-{64383A06-FC65-DBC8-61BF-EEA8B064C0F5}" dt="2023-11-13T20:43:45.693" v="415" actId="1076"/>
          <ac:spMkLst>
            <pc:docMk/>
            <pc:sldMk cId="847584000" sldId="276"/>
            <ac:spMk id="47" creationId="{6E241523-720A-9A2C-DA88-6086DFDCA50C}"/>
          </ac:spMkLst>
        </pc:spChg>
        <pc:spChg chg="mod">
          <ac:chgData name="Makableh, Natalie" userId="S::natalie.makableh@yale.edu::0a761919-ad57-4b01-b7e5-d0585fbf15be" providerId="AD" clId="Web-{64383A06-FC65-DBC8-61BF-EEA8B064C0F5}" dt="2023-11-13T20:43:45.724" v="416" actId="1076"/>
          <ac:spMkLst>
            <pc:docMk/>
            <pc:sldMk cId="847584000" sldId="276"/>
            <ac:spMk id="48" creationId="{2775A07A-DC90-6BFC-B2CB-53D03BF50C37}"/>
          </ac:spMkLst>
        </pc:spChg>
        <pc:spChg chg="mod">
          <ac:chgData name="Makableh, Natalie" userId="S::natalie.makableh@yale.edu::0a761919-ad57-4b01-b7e5-d0585fbf15be" providerId="AD" clId="Web-{64383A06-FC65-DBC8-61BF-EEA8B064C0F5}" dt="2023-11-13T20:43:45.771" v="417" actId="1076"/>
          <ac:spMkLst>
            <pc:docMk/>
            <pc:sldMk cId="847584000" sldId="276"/>
            <ac:spMk id="49" creationId="{A98279D9-2850-3011-8FBB-246D321E607E}"/>
          </ac:spMkLst>
        </pc:spChg>
        <pc:spChg chg="mod">
          <ac:chgData name="Makableh, Natalie" userId="S::natalie.makableh@yale.edu::0a761919-ad57-4b01-b7e5-d0585fbf15be" providerId="AD" clId="Web-{64383A06-FC65-DBC8-61BF-EEA8B064C0F5}" dt="2023-11-13T20:43:45.802" v="418" actId="1076"/>
          <ac:spMkLst>
            <pc:docMk/>
            <pc:sldMk cId="847584000" sldId="276"/>
            <ac:spMk id="50" creationId="{F0EF8CF8-421B-F644-6FDF-BA863CB052EC}"/>
          </ac:spMkLst>
        </pc:spChg>
        <pc:spChg chg="mod">
          <ac:chgData name="Makableh, Natalie" userId="S::natalie.makableh@yale.edu::0a761919-ad57-4b01-b7e5-d0585fbf15be" providerId="AD" clId="Web-{64383A06-FC65-DBC8-61BF-EEA8B064C0F5}" dt="2023-11-13T20:43:45.834" v="419" actId="1076"/>
          <ac:spMkLst>
            <pc:docMk/>
            <pc:sldMk cId="847584000" sldId="276"/>
            <ac:spMk id="51" creationId="{F29C7096-1346-D6AD-554A-BA76198A0179}"/>
          </ac:spMkLst>
        </pc:spChg>
        <pc:spChg chg="mod">
          <ac:chgData name="Makableh, Natalie" userId="S::natalie.makableh@yale.edu::0a761919-ad57-4b01-b7e5-d0585fbf15be" providerId="AD" clId="Web-{64383A06-FC65-DBC8-61BF-EEA8B064C0F5}" dt="2023-11-13T20:43:45.865" v="420" actId="1076"/>
          <ac:spMkLst>
            <pc:docMk/>
            <pc:sldMk cId="847584000" sldId="276"/>
            <ac:spMk id="52" creationId="{A940DDB3-629C-B1D2-B3F2-9FBBCF781873}"/>
          </ac:spMkLst>
        </pc:spChg>
        <pc:spChg chg="mod">
          <ac:chgData name="Makableh, Natalie" userId="S::natalie.makableh@yale.edu::0a761919-ad57-4b01-b7e5-d0585fbf15be" providerId="AD" clId="Web-{64383A06-FC65-DBC8-61BF-EEA8B064C0F5}" dt="2023-11-13T20:56:09.499" v="565" actId="1076"/>
          <ac:spMkLst>
            <pc:docMk/>
            <pc:sldMk cId="847584000" sldId="276"/>
            <ac:spMk id="53" creationId="{A62D4D0F-BDAA-AE3E-E646-C30B4989F7E3}"/>
          </ac:spMkLst>
        </pc:spChg>
        <pc:spChg chg="add del mod">
          <ac:chgData name="Makableh, Natalie" userId="S::natalie.makableh@yale.edu::0a761919-ad57-4b01-b7e5-d0585fbf15be" providerId="AD" clId="Web-{64383A06-FC65-DBC8-61BF-EEA8B064C0F5}" dt="2023-11-13T20:46:19.276" v="445" actId="14100"/>
          <ac:spMkLst>
            <pc:docMk/>
            <pc:sldMk cId="847584000" sldId="276"/>
            <ac:spMk id="54" creationId="{F33E3990-4977-3790-70D8-0940703B6514}"/>
          </ac:spMkLst>
        </pc:spChg>
        <pc:spChg chg="mod">
          <ac:chgData name="Makableh, Natalie" userId="S::natalie.makableh@yale.edu::0a761919-ad57-4b01-b7e5-d0585fbf15be" providerId="AD" clId="Web-{64383A06-FC65-DBC8-61BF-EEA8B064C0F5}" dt="2023-11-13T20:41:40.642" v="359" actId="1076"/>
          <ac:spMkLst>
            <pc:docMk/>
            <pc:sldMk cId="847584000" sldId="276"/>
            <ac:spMk id="55" creationId="{38A46818-3712-7BA2-E33D-8A5828EDF238}"/>
          </ac:spMkLst>
        </pc:spChg>
        <pc:spChg chg="mod">
          <ac:chgData name="Makableh, Natalie" userId="S::natalie.makableh@yale.edu::0a761919-ad57-4b01-b7e5-d0585fbf15be" providerId="AD" clId="Web-{64383A06-FC65-DBC8-61BF-EEA8B064C0F5}" dt="2023-11-13T20:41:37.064" v="358" actId="1076"/>
          <ac:spMkLst>
            <pc:docMk/>
            <pc:sldMk cId="847584000" sldId="276"/>
            <ac:spMk id="56" creationId="{81715251-D754-7502-8050-8F7D761AA335}"/>
          </ac:spMkLst>
        </pc:spChg>
        <pc:spChg chg="mod">
          <ac:chgData name="Makableh, Natalie" userId="S::natalie.makableh@yale.edu::0a761919-ad57-4b01-b7e5-d0585fbf15be" providerId="AD" clId="Web-{64383A06-FC65-DBC8-61BF-EEA8B064C0F5}" dt="2023-11-13T20:41:51.314" v="360" actId="1076"/>
          <ac:spMkLst>
            <pc:docMk/>
            <pc:sldMk cId="847584000" sldId="276"/>
            <ac:spMk id="57" creationId="{2E9EDC2C-64C2-2064-4B8C-F730B5091FED}"/>
          </ac:spMkLst>
        </pc:spChg>
        <pc:spChg chg="mod">
          <ac:chgData name="Makableh, Natalie" userId="S::natalie.makableh@yale.edu::0a761919-ad57-4b01-b7e5-d0585fbf15be" providerId="AD" clId="Web-{64383A06-FC65-DBC8-61BF-EEA8B064C0F5}" dt="2023-11-13T20:44:36.476" v="437" actId="14100"/>
          <ac:spMkLst>
            <pc:docMk/>
            <pc:sldMk cId="847584000" sldId="276"/>
            <ac:spMk id="58" creationId="{6F6FB5A9-4F7B-A8C7-A132-C6A4E2BCAB59}"/>
          </ac:spMkLst>
        </pc:spChg>
        <pc:spChg chg="mod">
          <ac:chgData name="Makableh, Natalie" userId="S::natalie.makableh@yale.edu::0a761919-ad57-4b01-b7e5-d0585fbf15be" providerId="AD" clId="Web-{64383A06-FC65-DBC8-61BF-EEA8B064C0F5}" dt="2023-11-13T20:44:12.975" v="426" actId="1076"/>
          <ac:spMkLst>
            <pc:docMk/>
            <pc:sldMk cId="847584000" sldId="276"/>
            <ac:spMk id="59" creationId="{E29F86D3-B783-2544-756D-4CAF440AFF4E}"/>
          </ac:spMkLst>
        </pc:spChg>
        <pc:spChg chg="mod">
          <ac:chgData name="Makableh, Natalie" userId="S::natalie.makableh@yale.edu::0a761919-ad57-4b01-b7e5-d0585fbf15be" providerId="AD" clId="Web-{64383A06-FC65-DBC8-61BF-EEA8B064C0F5}" dt="2023-11-13T20:46:12.260" v="444" actId="14100"/>
          <ac:spMkLst>
            <pc:docMk/>
            <pc:sldMk cId="847584000" sldId="276"/>
            <ac:spMk id="60" creationId="{1B8DC491-E8E5-B204-3070-C09247DF9C7A}"/>
          </ac:spMkLst>
        </pc:spChg>
        <pc:spChg chg="mod">
          <ac:chgData name="Makableh, Natalie" userId="S::natalie.makableh@yale.edu::0a761919-ad57-4b01-b7e5-d0585fbf15be" providerId="AD" clId="Web-{64383A06-FC65-DBC8-61BF-EEA8B064C0F5}" dt="2023-11-13T20:44:13.053" v="428" actId="1076"/>
          <ac:spMkLst>
            <pc:docMk/>
            <pc:sldMk cId="847584000" sldId="276"/>
            <ac:spMk id="61" creationId="{D5214168-70BA-2D36-7A0F-223B9ED9D773}"/>
          </ac:spMkLst>
        </pc:spChg>
        <pc:spChg chg="mod">
          <ac:chgData name="Makableh, Natalie" userId="S::natalie.makableh@yale.edu::0a761919-ad57-4b01-b7e5-d0585fbf15be" providerId="AD" clId="Web-{64383A06-FC65-DBC8-61BF-EEA8B064C0F5}" dt="2023-11-13T20:44:13.100" v="429" actId="1076"/>
          <ac:spMkLst>
            <pc:docMk/>
            <pc:sldMk cId="847584000" sldId="276"/>
            <ac:spMk id="62" creationId="{77E2619F-A2E0-0A0B-7387-361A9C0FD953}"/>
          </ac:spMkLst>
        </pc:spChg>
        <pc:spChg chg="mod">
          <ac:chgData name="Makableh, Natalie" userId="S::natalie.makableh@yale.edu::0a761919-ad57-4b01-b7e5-d0585fbf15be" providerId="AD" clId="Web-{64383A06-FC65-DBC8-61BF-EEA8B064C0F5}" dt="2023-11-13T20:44:13.147" v="430" actId="1076"/>
          <ac:spMkLst>
            <pc:docMk/>
            <pc:sldMk cId="847584000" sldId="276"/>
            <ac:spMk id="63" creationId="{840C79BB-E5FA-998F-CDDA-799A46961449}"/>
          </ac:spMkLst>
        </pc:spChg>
        <pc:spChg chg="mod">
          <ac:chgData name="Makableh, Natalie" userId="S::natalie.makableh@yale.edu::0a761919-ad57-4b01-b7e5-d0585fbf15be" providerId="AD" clId="Web-{64383A06-FC65-DBC8-61BF-EEA8B064C0F5}" dt="2023-11-13T20:46:07.698" v="443" actId="1076"/>
          <ac:spMkLst>
            <pc:docMk/>
            <pc:sldMk cId="847584000" sldId="276"/>
            <ac:spMk id="64" creationId="{B7707C95-BD7D-505D-26A4-E055EAFEB2FE}"/>
          </ac:spMkLst>
        </pc:spChg>
        <pc:spChg chg="del mod">
          <ac:chgData name="Makableh, Natalie" userId="S::natalie.makableh@yale.edu::0a761919-ad57-4b01-b7e5-d0585fbf15be" providerId="AD" clId="Web-{64383A06-FC65-DBC8-61BF-EEA8B064C0F5}" dt="2023-11-13T20:33:07.093" v="173"/>
          <ac:spMkLst>
            <pc:docMk/>
            <pc:sldMk cId="847584000" sldId="276"/>
            <ac:spMk id="65" creationId="{243752AC-069F-FADF-1EBC-FEE4B4A7FF15}"/>
          </ac:spMkLst>
        </pc:spChg>
        <pc:picChg chg="del mod">
          <ac:chgData name="Makableh, Natalie" userId="S::natalie.makableh@yale.edu::0a761919-ad57-4b01-b7e5-d0585fbf15be" providerId="AD" clId="Web-{64383A06-FC65-DBC8-61BF-EEA8B064C0F5}" dt="2023-11-13T20:32:57.234" v="171"/>
          <ac:picMkLst>
            <pc:docMk/>
            <pc:sldMk cId="847584000" sldId="276"/>
            <ac:picMk id="68" creationId="{DF835B61-2B02-6638-3243-94374AE86680}"/>
          </ac:picMkLst>
        </pc:picChg>
        <pc:extLst>
          <p:ext xmlns:p="http://schemas.openxmlformats.org/presentationml/2006/main" uri="{D6D511B9-2390-475A-947B-AFAB55BFBCF1}">
            <pc226:cmChg xmlns:pc226="http://schemas.microsoft.com/office/powerpoint/2022/06/main/command" chg="mod modTsk">
              <pc226:chgData name="Makableh, Natalie" userId="S::natalie.makableh@yale.edu::0a761919-ad57-4b01-b7e5-d0585fbf15be" providerId="AD" clId="Web-{64383A06-FC65-DBC8-61BF-EEA8B064C0F5}" dt="2023-11-13T20:37:49.509" v="243"/>
              <pc2:cmMkLst xmlns:pc2="http://schemas.microsoft.com/office/powerpoint/2019/9/main/command">
                <pc:docMk/>
                <pc:sldMk cId="847584000" sldId="276"/>
                <pc2:cmMk id="{748DFE4B-C1DF-48A4-BD5C-CDF12D1087E4}"/>
              </pc2:cmMkLst>
              <pc226:cmRplyChg chg="add">
                <pc226:chgData name="Makableh, Natalie" userId="S::natalie.makableh@yale.edu::0a761919-ad57-4b01-b7e5-d0585fbf15be" providerId="AD" clId="Web-{64383A06-FC65-DBC8-61BF-EEA8B064C0F5}" dt="2023-11-13T20:36:18.475" v="241"/>
                <pc2:cmRplyMkLst xmlns:pc2="http://schemas.microsoft.com/office/powerpoint/2019/9/main/command">
                  <pc:docMk/>
                  <pc:sldMk cId="847584000" sldId="276"/>
                  <pc2:cmMk id="{748DFE4B-C1DF-48A4-BD5C-CDF12D1087E4}"/>
                  <pc2:cmRplyMk id="{9AAA5A44-17EB-4DBD-8B29-2C607276DE29}"/>
                </pc2:cmRplyMkLst>
              </pc226:cmRplyChg>
              <pc226:cmRplyChg chg="add">
                <pc226:chgData name="Makableh, Natalie" userId="S::natalie.makableh@yale.edu::0a761919-ad57-4b01-b7e5-d0585fbf15be" providerId="AD" clId="Web-{64383A06-FC65-DBC8-61BF-EEA8B064C0F5}" dt="2023-11-13T20:37:49.509" v="243"/>
                <pc2:cmRplyMkLst xmlns:pc2="http://schemas.microsoft.com/office/powerpoint/2019/9/main/command">
                  <pc:docMk/>
                  <pc:sldMk cId="847584000" sldId="276"/>
                  <pc2:cmMk id="{748DFE4B-C1DF-48A4-BD5C-CDF12D1087E4}"/>
                  <pc2:cmRplyMk id="{C785FB88-CDFD-429C-9561-CF816E286D6D}"/>
                </pc2:cmRplyMkLst>
              </pc226:cmRplyChg>
            </pc226:cmChg>
          </p:ext>
        </pc:extLst>
      </pc:sldChg>
      <pc:sldChg chg="new del">
        <pc:chgData name="Makableh, Natalie" userId="S::natalie.makableh@yale.edu::0a761919-ad57-4b01-b7e5-d0585fbf15be" providerId="AD" clId="Web-{64383A06-FC65-DBC8-61BF-EEA8B064C0F5}" dt="2023-11-13T20:27:13.206" v="1"/>
        <pc:sldMkLst>
          <pc:docMk/>
          <pc:sldMk cId="749658956" sldId="277"/>
        </pc:sldMkLst>
      </pc:sldChg>
    </pc:docChg>
  </pc:docChgLst>
  <pc:docChgLst>
    <pc:chgData name="Buono, Frank" userId="S::frank.buono@yale.edu::ea815dea-a2aa-48ff-88e8-967b62feb4a6" providerId="AD" clId="Web-{10E5E79D-4A2C-2F92-EFAD-634DAE52EE46}"/>
    <pc:docChg chg="modSld">
      <pc:chgData name="Buono, Frank" userId="S::frank.buono@yale.edu::ea815dea-a2aa-48ff-88e8-967b62feb4a6" providerId="AD" clId="Web-{10E5E79D-4A2C-2F92-EFAD-634DAE52EE46}" dt="2023-11-14T04:45:27.725" v="17" actId="20577"/>
      <pc:docMkLst>
        <pc:docMk/>
      </pc:docMkLst>
      <pc:sldChg chg="modSp">
        <pc:chgData name="Buono, Frank" userId="S::frank.buono@yale.edu::ea815dea-a2aa-48ff-88e8-967b62feb4a6" providerId="AD" clId="Web-{10E5E79D-4A2C-2F92-EFAD-634DAE52EE46}" dt="2023-11-14T04:45:27.725" v="17" actId="20577"/>
        <pc:sldMkLst>
          <pc:docMk/>
          <pc:sldMk cId="736330318" sldId="265"/>
        </pc:sldMkLst>
        <pc:spChg chg="mod">
          <ac:chgData name="Buono, Frank" userId="S::frank.buono@yale.edu::ea815dea-a2aa-48ff-88e8-967b62feb4a6" providerId="AD" clId="Web-{10E5E79D-4A2C-2F92-EFAD-634DAE52EE46}" dt="2023-11-14T04:45:27.725" v="17" actId="20577"/>
          <ac:spMkLst>
            <pc:docMk/>
            <pc:sldMk cId="736330318" sldId="265"/>
            <ac:spMk id="31" creationId="{E98E64FE-652A-16F4-5F61-8AB3BF1A3A40}"/>
          </ac:spMkLst>
        </pc:spChg>
      </pc:sldChg>
      <pc:sldChg chg="modCm">
        <pc:chgData name="Buono, Frank" userId="S::frank.buono@yale.edu::ea815dea-a2aa-48ff-88e8-967b62feb4a6" providerId="AD" clId="Web-{10E5E79D-4A2C-2F92-EFAD-634DAE52EE46}" dt="2023-11-14T04:18:18.148" v="1"/>
        <pc:sldMkLst>
          <pc:docMk/>
          <pc:sldMk cId="3540948496" sldId="273"/>
        </pc:sldMkLst>
        <pc:extLst>
          <p:ext xmlns:p="http://schemas.openxmlformats.org/presentationml/2006/main" uri="{D6D511B9-2390-475A-947B-AFAB55BFBCF1}">
            <pc226:cmChg xmlns:pc226="http://schemas.microsoft.com/office/powerpoint/2022/06/main/command" chg="">
              <pc226:chgData name="Buono, Frank" userId="S::frank.buono@yale.edu::ea815dea-a2aa-48ff-88e8-967b62feb4a6" providerId="AD" clId="Web-{10E5E79D-4A2C-2F92-EFAD-634DAE52EE46}" dt="2023-11-14T04:18:18.148" v="1"/>
              <pc2:cmMkLst xmlns:pc2="http://schemas.microsoft.com/office/powerpoint/2019/9/main/command">
                <pc:docMk/>
                <pc:sldMk cId="3540948496" sldId="273"/>
                <pc2:cmMk id="{7DB5557C-560E-449D-81BB-F0C78C9D92FD}"/>
              </pc2:cmMkLst>
              <pc226:cmRplyChg chg="add">
                <pc226:chgData name="Buono, Frank" userId="S::frank.buono@yale.edu::ea815dea-a2aa-48ff-88e8-967b62feb4a6" providerId="AD" clId="Web-{10E5E79D-4A2C-2F92-EFAD-634DAE52EE46}" dt="2023-11-14T04:16:47.565" v="0"/>
                <pc2:cmRplyMkLst xmlns:pc2="http://schemas.microsoft.com/office/powerpoint/2019/9/main/command">
                  <pc:docMk/>
                  <pc:sldMk cId="3540948496" sldId="273"/>
                  <pc2:cmMk id="{7DB5557C-560E-449D-81BB-F0C78C9D92FD}"/>
                  <pc2:cmRplyMk id="{1666D68C-335E-42A4-A555-F74CB97545CB}"/>
                </pc2:cmRplyMkLst>
              </pc226:cmRplyChg>
              <pc226:cmRplyChg chg="add">
                <pc226:chgData name="Buono, Frank" userId="S::frank.buono@yale.edu::ea815dea-a2aa-48ff-88e8-967b62feb4a6" providerId="AD" clId="Web-{10E5E79D-4A2C-2F92-EFAD-634DAE52EE46}" dt="2023-11-14T04:18:18.148" v="1"/>
                <pc2:cmRplyMkLst xmlns:pc2="http://schemas.microsoft.com/office/powerpoint/2019/9/main/command">
                  <pc:docMk/>
                  <pc:sldMk cId="3540948496" sldId="273"/>
                  <pc2:cmMk id="{7DB5557C-560E-449D-81BB-F0C78C9D92FD}"/>
                  <pc2:cmRplyMk id="{9948FAEC-7C94-432B-BA1F-5E148E580FF6}"/>
                </pc2:cmRplyMkLst>
              </pc226:cmRplyChg>
            </pc226:cmChg>
          </p:ext>
        </pc:extLst>
      </pc:sldChg>
      <pc:sldChg chg="modCm">
        <pc:chgData name="Buono, Frank" userId="S::frank.buono@yale.edu::ea815dea-a2aa-48ff-88e8-967b62feb4a6" providerId="AD" clId="Web-{10E5E79D-4A2C-2F92-EFAD-634DAE52EE46}" dt="2023-11-14T04:20:38.219" v="2"/>
        <pc:sldMkLst>
          <pc:docMk/>
          <pc:sldMk cId="847584000" sldId="276"/>
        </pc:sldMkLst>
        <pc:extLst>
          <p:ext xmlns:p="http://schemas.openxmlformats.org/presentationml/2006/main" uri="{D6D511B9-2390-475A-947B-AFAB55BFBCF1}">
            <pc226:cmChg xmlns:pc226="http://schemas.microsoft.com/office/powerpoint/2022/06/main/command" chg="">
              <pc226:chgData name="Buono, Frank" userId="S::frank.buono@yale.edu::ea815dea-a2aa-48ff-88e8-967b62feb4a6" providerId="AD" clId="Web-{10E5E79D-4A2C-2F92-EFAD-634DAE52EE46}" dt="2023-11-14T04:20:38.219" v="2"/>
              <pc2:cmMkLst xmlns:pc2="http://schemas.microsoft.com/office/powerpoint/2019/9/main/command">
                <pc:docMk/>
                <pc:sldMk cId="847584000" sldId="276"/>
                <pc2:cmMk id="{748DFE4B-C1DF-48A4-BD5C-CDF12D1087E4}"/>
              </pc2:cmMkLst>
              <pc226:cmRplyChg chg="add">
                <pc226:chgData name="Buono, Frank" userId="S::frank.buono@yale.edu::ea815dea-a2aa-48ff-88e8-967b62feb4a6" providerId="AD" clId="Web-{10E5E79D-4A2C-2F92-EFAD-634DAE52EE46}" dt="2023-11-14T04:20:38.219" v="2"/>
                <pc2:cmRplyMkLst xmlns:pc2="http://schemas.microsoft.com/office/powerpoint/2019/9/main/command">
                  <pc:docMk/>
                  <pc:sldMk cId="847584000" sldId="276"/>
                  <pc2:cmMk id="{748DFE4B-C1DF-48A4-BD5C-CDF12D1087E4}"/>
                  <pc2:cmRplyMk id="{D0A271FF-AF5E-44E1-9073-6131143E2294}"/>
                </pc2:cmRplyMkLst>
              </pc226:cmRplyChg>
            </pc226:cmChg>
          </p:ext>
        </pc:extLst>
      </pc:sldChg>
    </pc:docChg>
  </pc:docChgLst>
  <pc:docChgLst>
    <pc:chgData name="Makableh, Natalie" userId="0a761919-ad57-4b01-b7e5-d0585fbf15be" providerId="ADAL" clId="{2F9FB9D0-3F2F-1248-842A-A337971713A8}"/>
    <pc:docChg chg="modSld">
      <pc:chgData name="Makableh, Natalie" userId="0a761919-ad57-4b01-b7e5-d0585fbf15be" providerId="ADAL" clId="{2F9FB9D0-3F2F-1248-842A-A337971713A8}" dt="2023-11-14T05:48:51.622" v="8" actId="1076"/>
      <pc:docMkLst>
        <pc:docMk/>
      </pc:docMkLst>
      <pc:sldChg chg="modCm">
        <pc:chgData name="Makableh, Natalie" userId="0a761919-ad57-4b01-b7e5-d0585fbf15be" providerId="ADAL" clId="{2F9FB9D0-3F2F-1248-842A-A337971713A8}" dt="2023-11-14T04:03:07.680" v="0"/>
        <pc:sldMkLst>
          <pc:docMk/>
          <pc:sldMk cId="3540948496" sldId="273"/>
        </pc:sldMkLst>
        <pc:extLst>
          <p:ext xmlns:p="http://schemas.openxmlformats.org/presentationml/2006/main" uri="{D6D511B9-2390-475A-947B-AFAB55BFBCF1}">
            <pc226:cmChg xmlns:pc226="http://schemas.microsoft.com/office/powerpoint/2022/06/main/command" chg="">
              <pc226:chgData name="Makableh, Natalie" userId="0a761919-ad57-4b01-b7e5-d0585fbf15be" providerId="ADAL" clId="{2F9FB9D0-3F2F-1248-842A-A337971713A8}" dt="2023-11-14T04:03:07.680" v="0"/>
              <pc2:cmMkLst xmlns:pc2="http://schemas.microsoft.com/office/powerpoint/2019/9/main/command">
                <pc:docMk/>
                <pc:sldMk cId="3540948496" sldId="273"/>
                <pc2:cmMk id="{7DB5557C-560E-449D-81BB-F0C78C9D92FD}"/>
              </pc2:cmMkLst>
              <pc226:cmRplyChg chg="add">
                <pc226:chgData name="Makableh, Natalie" userId="0a761919-ad57-4b01-b7e5-d0585fbf15be" providerId="ADAL" clId="{2F9FB9D0-3F2F-1248-842A-A337971713A8}" dt="2023-11-14T04:03:07.680" v="0"/>
                <pc2:cmRplyMkLst xmlns:pc2="http://schemas.microsoft.com/office/powerpoint/2019/9/main/command">
                  <pc:docMk/>
                  <pc:sldMk cId="3540948496" sldId="273"/>
                  <pc2:cmMk id="{7DB5557C-560E-449D-81BB-F0C78C9D92FD}"/>
                  <pc2:cmRplyMk id="{A59B4E7C-41C3-E943-9E99-866505090704}"/>
                </pc2:cmRplyMkLst>
              </pc226:cmRplyChg>
            </pc226:cmChg>
          </p:ext>
        </pc:extLst>
      </pc:sldChg>
      <pc:sldChg chg="addSp modSp modCm">
        <pc:chgData name="Makableh, Natalie" userId="0a761919-ad57-4b01-b7e5-d0585fbf15be" providerId="ADAL" clId="{2F9FB9D0-3F2F-1248-842A-A337971713A8}" dt="2023-11-14T05:48:51.622" v="8" actId="1076"/>
        <pc:sldMkLst>
          <pc:docMk/>
          <pc:sldMk cId="847584000" sldId="276"/>
        </pc:sldMkLst>
        <pc:picChg chg="add mod">
          <ac:chgData name="Makableh, Natalie" userId="0a761919-ad57-4b01-b7e5-d0585fbf15be" providerId="ADAL" clId="{2F9FB9D0-3F2F-1248-842A-A337971713A8}" dt="2023-11-14T05:48:51.622" v="8" actId="1076"/>
          <ac:picMkLst>
            <pc:docMk/>
            <pc:sldMk cId="847584000" sldId="276"/>
            <ac:picMk id="4" creationId="{D2253ABE-36DB-1B31-5DCD-F88F1DFE6B0D}"/>
          </ac:picMkLst>
        </pc:picChg>
        <pc:extLst>
          <p:ext xmlns:p="http://schemas.openxmlformats.org/presentationml/2006/main" uri="{D6D511B9-2390-475A-947B-AFAB55BFBCF1}">
            <pc226:cmChg xmlns:pc226="http://schemas.microsoft.com/office/powerpoint/2022/06/main/command" chg="">
              <pc226:chgData name="Makableh, Natalie" userId="0a761919-ad57-4b01-b7e5-d0585fbf15be" providerId="ADAL" clId="{2F9FB9D0-3F2F-1248-842A-A337971713A8}" dt="2023-11-14T05:44:09.150" v="3"/>
              <pc2:cmMkLst xmlns:pc2="http://schemas.microsoft.com/office/powerpoint/2019/9/main/command">
                <pc:docMk/>
                <pc:sldMk cId="847584000" sldId="276"/>
                <pc2:cmMk id="{748DFE4B-C1DF-48A4-BD5C-CDF12D1087E4}"/>
              </pc2:cmMkLst>
              <pc226:cmRplyChg chg="add">
                <pc226:chgData name="Makableh, Natalie" userId="0a761919-ad57-4b01-b7e5-d0585fbf15be" providerId="ADAL" clId="{2F9FB9D0-3F2F-1248-842A-A337971713A8}" dt="2023-11-14T05:44:09.150" v="3"/>
                <pc2:cmRplyMkLst xmlns:pc2="http://schemas.microsoft.com/office/powerpoint/2019/9/main/command">
                  <pc:docMk/>
                  <pc:sldMk cId="847584000" sldId="276"/>
                  <pc2:cmMk id="{748DFE4B-C1DF-48A4-BD5C-CDF12D1087E4}"/>
                  <pc2:cmRplyMk id="{EFA3362F-DC51-7C48-847B-5A0B2BE6785B}"/>
                </pc2:cmRplyMkLst>
              </pc226:cmRplyChg>
              <pc226:cmRplyChg chg="add mod">
                <pc226:chgData name="Makableh, Natalie" userId="0a761919-ad57-4b01-b7e5-d0585fbf15be" providerId="ADAL" clId="{2F9FB9D0-3F2F-1248-842A-A337971713A8}" dt="2023-11-14T05:38:09.889" v="2"/>
                <pc2:cmRplyMkLst xmlns:pc2="http://schemas.microsoft.com/office/powerpoint/2019/9/main/command">
                  <pc:docMk/>
                  <pc:sldMk cId="847584000" sldId="276"/>
                  <pc2:cmMk id="{748DFE4B-C1DF-48A4-BD5C-CDF12D1087E4}"/>
                  <pc2:cmRplyMk id="{98448AC0-C9B5-F645-8F2C-7E922D592AAF}"/>
                </pc2:cmRplyMkLst>
              </pc226:cmRplyChg>
            </pc226:cmChg>
          </p:ext>
        </pc:extLst>
      </pc:sldChg>
    </pc:docChg>
  </pc:docChgLst>
  <pc:docChgLst>
    <pc:chgData name="Buono, Frank" userId="S::frank.buono@yale.edu::ea815dea-a2aa-48ff-88e8-967b62feb4a6" providerId="AD" clId="Web-{9F8AB6C3-134C-F660-FD80-0A0EDCD7DBB9}"/>
    <pc:docChg chg="addSld delSld modSld sldOrd">
      <pc:chgData name="Buono, Frank" userId="S::frank.buono@yale.edu::ea815dea-a2aa-48ff-88e8-967b62feb4a6" providerId="AD" clId="Web-{9F8AB6C3-134C-F660-FD80-0A0EDCD7DBB9}" dt="2023-11-13T18:52:20.751" v="610"/>
      <pc:docMkLst>
        <pc:docMk/>
      </pc:docMkLst>
      <pc:sldChg chg="addSp delSp modSp modCm">
        <pc:chgData name="Buono, Frank" userId="S::frank.buono@yale.edu::ea815dea-a2aa-48ff-88e8-967b62feb4a6" providerId="AD" clId="Web-{9F8AB6C3-134C-F660-FD80-0A0EDCD7DBB9}" dt="2023-11-13T18:52:20.751" v="610"/>
        <pc:sldMkLst>
          <pc:docMk/>
          <pc:sldMk cId="3178657271" sldId="258"/>
        </pc:sldMkLst>
        <pc:spChg chg="add mod">
          <ac:chgData name="Buono, Frank" userId="S::frank.buono@yale.edu::ea815dea-a2aa-48ff-88e8-967b62feb4a6" providerId="AD" clId="Web-{9F8AB6C3-134C-F660-FD80-0A0EDCD7DBB9}" dt="2023-11-13T18:44:19.736" v="457" actId="1076"/>
          <ac:spMkLst>
            <pc:docMk/>
            <pc:sldMk cId="3178657271" sldId="258"/>
            <ac:spMk id="6" creationId="{33CB8B5E-10A7-B3AB-8CC5-9CBA5BB50C12}"/>
          </ac:spMkLst>
        </pc:spChg>
        <pc:spChg chg="del mod">
          <ac:chgData name="Buono, Frank" userId="S::frank.buono@yale.edu::ea815dea-a2aa-48ff-88e8-967b62feb4a6" providerId="AD" clId="Web-{9F8AB6C3-134C-F660-FD80-0A0EDCD7DBB9}" dt="2023-11-13T18:41:30.278" v="442"/>
          <ac:spMkLst>
            <pc:docMk/>
            <pc:sldMk cId="3178657271" sldId="258"/>
            <ac:spMk id="7" creationId="{BCA6DBF6-8978-5350-BF70-CDB7CF174ED8}"/>
          </ac:spMkLst>
        </pc:spChg>
        <pc:spChg chg="del mod">
          <ac:chgData name="Buono, Frank" userId="S::frank.buono@yale.edu::ea815dea-a2aa-48ff-88e8-967b62feb4a6" providerId="AD" clId="Web-{9F8AB6C3-134C-F660-FD80-0A0EDCD7DBB9}" dt="2023-11-13T18:44:26.752" v="458"/>
          <ac:spMkLst>
            <pc:docMk/>
            <pc:sldMk cId="3178657271" sldId="258"/>
            <ac:spMk id="8" creationId="{F834D1E7-21DC-25F5-6A24-037AEDEB6662}"/>
          </ac:spMkLst>
        </pc:spChg>
        <pc:spChg chg="del mod">
          <ac:chgData name="Buono, Frank" userId="S::frank.buono@yale.edu::ea815dea-a2aa-48ff-88e8-967b62feb4a6" providerId="AD" clId="Web-{9F8AB6C3-134C-F660-FD80-0A0EDCD7DBB9}" dt="2023-11-13T18:41:25.824" v="437"/>
          <ac:spMkLst>
            <pc:docMk/>
            <pc:sldMk cId="3178657271" sldId="258"/>
            <ac:spMk id="9" creationId="{EEDF28F6-5F14-0C69-E07D-4D7739651E17}"/>
          </ac:spMkLst>
        </pc:spChg>
        <pc:spChg chg="del mod">
          <ac:chgData name="Buono, Frank" userId="S::frank.buono@yale.edu::ea815dea-a2aa-48ff-88e8-967b62feb4a6" providerId="AD" clId="Web-{9F8AB6C3-134C-F660-FD80-0A0EDCD7DBB9}" dt="2023-11-13T18:41:26.668" v="438"/>
          <ac:spMkLst>
            <pc:docMk/>
            <pc:sldMk cId="3178657271" sldId="258"/>
            <ac:spMk id="10" creationId="{226B9AFA-845A-97DB-6104-2C62D8A16722}"/>
          </ac:spMkLst>
        </pc:spChg>
        <pc:spChg chg="del mod">
          <ac:chgData name="Buono, Frank" userId="S::frank.buono@yale.edu::ea815dea-a2aa-48ff-88e8-967b62feb4a6" providerId="AD" clId="Web-{9F8AB6C3-134C-F660-FD80-0A0EDCD7DBB9}" dt="2023-11-13T18:41:27.481" v="439"/>
          <ac:spMkLst>
            <pc:docMk/>
            <pc:sldMk cId="3178657271" sldId="258"/>
            <ac:spMk id="12" creationId="{B6B5085B-E76D-3EA9-82A9-C0C46106B132}"/>
          </ac:spMkLst>
        </pc:spChg>
        <pc:spChg chg="del mod">
          <ac:chgData name="Buono, Frank" userId="S::frank.buono@yale.edu::ea815dea-a2aa-48ff-88e8-967b62feb4a6" providerId="AD" clId="Web-{9F8AB6C3-134C-F660-FD80-0A0EDCD7DBB9}" dt="2023-11-13T18:41:28.231" v="440"/>
          <ac:spMkLst>
            <pc:docMk/>
            <pc:sldMk cId="3178657271" sldId="258"/>
            <ac:spMk id="13" creationId="{BB6B8BDA-F79A-E02A-DB59-4836F45B7C8D}"/>
          </ac:spMkLst>
        </pc:spChg>
        <pc:spChg chg="del mod">
          <ac:chgData name="Buono, Frank" userId="S::frank.buono@yale.edu::ea815dea-a2aa-48ff-88e8-967b62feb4a6" providerId="AD" clId="Web-{9F8AB6C3-134C-F660-FD80-0A0EDCD7DBB9}" dt="2023-11-13T18:41:29.075" v="441"/>
          <ac:spMkLst>
            <pc:docMk/>
            <pc:sldMk cId="3178657271" sldId="258"/>
            <ac:spMk id="14" creationId="{E5320B07-A430-49E2-A749-80A903694704}"/>
          </ac:spMkLst>
        </pc:spChg>
        <pc:spChg chg="add mod">
          <ac:chgData name="Buono, Frank" userId="S::frank.buono@yale.edu::ea815dea-a2aa-48ff-88e8-967b62feb4a6" providerId="AD" clId="Web-{9F8AB6C3-134C-F660-FD80-0A0EDCD7DBB9}" dt="2023-11-13T18:44:05.486" v="455" actId="1076"/>
          <ac:spMkLst>
            <pc:docMk/>
            <pc:sldMk cId="3178657271" sldId="258"/>
            <ac:spMk id="15" creationId="{5DB04217-4833-4CA7-8AD5-B8F6B11CE79F}"/>
          </ac:spMkLst>
        </pc:spChg>
        <pc:spChg chg="add mod">
          <ac:chgData name="Buono, Frank" userId="S::frank.buono@yale.edu::ea815dea-a2aa-48ff-88e8-967b62feb4a6" providerId="AD" clId="Web-{9F8AB6C3-134C-F660-FD80-0A0EDCD7DBB9}" dt="2023-11-13T18:42:28.342" v="448" actId="1076"/>
          <ac:spMkLst>
            <pc:docMk/>
            <pc:sldMk cId="3178657271" sldId="258"/>
            <ac:spMk id="16" creationId="{BAE7438E-2388-3B55-FC5F-277F08078FE9}"/>
          </ac:spMkLst>
        </pc:spChg>
        <pc:spChg chg="add mod">
          <ac:chgData name="Buono, Frank" userId="S::frank.buono@yale.edu::ea815dea-a2aa-48ff-88e8-967b62feb4a6" providerId="AD" clId="Web-{9F8AB6C3-134C-F660-FD80-0A0EDCD7DBB9}" dt="2023-11-13T18:41:58.872" v="445" actId="1076"/>
          <ac:spMkLst>
            <pc:docMk/>
            <pc:sldMk cId="3178657271" sldId="258"/>
            <ac:spMk id="17" creationId="{859626F9-DE35-0124-7F37-BDFDF5F711C1}"/>
          </ac:spMkLst>
        </pc:spChg>
        <pc:spChg chg="add mod">
          <ac:chgData name="Buono, Frank" userId="S::frank.buono@yale.edu::ea815dea-a2aa-48ff-88e8-967b62feb4a6" providerId="AD" clId="Web-{9F8AB6C3-134C-F660-FD80-0A0EDCD7DBB9}" dt="2023-11-13T18:41:45.622" v="444" actId="1076"/>
          <ac:spMkLst>
            <pc:docMk/>
            <pc:sldMk cId="3178657271" sldId="258"/>
            <ac:spMk id="18" creationId="{A97151A8-B3C6-DD9D-1D0D-723BF6750E1B}"/>
          </ac:spMkLst>
        </pc:spChg>
        <pc:spChg chg="add mod">
          <ac:chgData name="Buono, Frank" userId="S::frank.buono@yale.edu::ea815dea-a2aa-48ff-88e8-967b62feb4a6" providerId="AD" clId="Web-{9F8AB6C3-134C-F660-FD80-0A0EDCD7DBB9}" dt="2023-11-13T18:41:38.794" v="443" actId="1076"/>
          <ac:spMkLst>
            <pc:docMk/>
            <pc:sldMk cId="3178657271" sldId="258"/>
            <ac:spMk id="19" creationId="{C170B89C-0F5A-6108-E074-2BD3951CACE1}"/>
          </ac:spMkLst>
        </pc:spChg>
        <pc:spChg chg="add mod">
          <ac:chgData name="Buono, Frank" userId="S::frank.buono@yale.edu::ea815dea-a2aa-48ff-88e8-967b62feb4a6" providerId="AD" clId="Web-{9F8AB6C3-134C-F660-FD80-0A0EDCD7DBB9}" dt="2023-11-13T18:44:10.736" v="456" actId="1076"/>
          <ac:spMkLst>
            <pc:docMk/>
            <pc:sldMk cId="3178657271" sldId="258"/>
            <ac:spMk id="20" creationId="{3178AC9D-592E-8F8B-9522-7CD57954EF92}"/>
          </ac:spMkLst>
        </pc:spChg>
        <pc:spChg chg="add mod">
          <ac:chgData name="Buono, Frank" userId="S::frank.buono@yale.edu::ea815dea-a2aa-48ff-88e8-967b62feb4a6" providerId="AD" clId="Web-{9F8AB6C3-134C-F660-FD80-0A0EDCD7DBB9}" dt="2023-11-13T18:43:47.532" v="454" actId="1076"/>
          <ac:spMkLst>
            <pc:docMk/>
            <pc:sldMk cId="3178657271" sldId="258"/>
            <ac:spMk id="21" creationId="{B9F81A6C-A30C-8B61-30A8-B8CD58E0BC4A}"/>
          </ac:spMkLst>
        </pc:spChg>
        <pc:spChg chg="add del mod">
          <ac:chgData name="Buono, Frank" userId="S::frank.buono@yale.edu::ea815dea-a2aa-48ff-88e8-967b62feb4a6" providerId="AD" clId="Web-{9F8AB6C3-134C-F660-FD80-0A0EDCD7DBB9}" dt="2023-11-13T18:48:03.556" v="564"/>
          <ac:spMkLst>
            <pc:docMk/>
            <pc:sldMk cId="3178657271" sldId="258"/>
            <ac:spMk id="22" creationId="{73010043-44B3-B267-399E-1240399F99F0}"/>
          </ac:spMkLst>
        </pc:spChg>
        <pc:spChg chg="add del">
          <ac:chgData name="Buono, Frank" userId="S::frank.buono@yale.edu::ea815dea-a2aa-48ff-88e8-967b62feb4a6" providerId="AD" clId="Web-{9F8AB6C3-134C-F660-FD80-0A0EDCD7DBB9}" dt="2023-11-13T18:48:01.259" v="563"/>
          <ac:spMkLst>
            <pc:docMk/>
            <pc:sldMk cId="3178657271" sldId="258"/>
            <ac:spMk id="23" creationId="{5651EFB3-CF5D-7729-9033-F021135C3732}"/>
          </ac:spMkLst>
        </pc:spChg>
        <pc:spChg chg="add del">
          <ac:chgData name="Buono, Frank" userId="S::frank.buono@yale.edu::ea815dea-a2aa-48ff-88e8-967b62feb4a6" providerId="AD" clId="Web-{9F8AB6C3-134C-F660-FD80-0A0EDCD7DBB9}" dt="2023-11-13T18:47:59.681" v="562"/>
          <ac:spMkLst>
            <pc:docMk/>
            <pc:sldMk cId="3178657271" sldId="258"/>
            <ac:spMk id="24" creationId="{E2B8EC1B-3136-107D-62C8-F847B2EF8510}"/>
          </ac:spMkLst>
        </pc:spChg>
        <pc:spChg chg="add del">
          <ac:chgData name="Buono, Frank" userId="S::frank.buono@yale.edu::ea815dea-a2aa-48ff-88e8-967b62feb4a6" providerId="AD" clId="Web-{9F8AB6C3-134C-F660-FD80-0A0EDCD7DBB9}" dt="2023-11-13T18:47:57.212" v="561"/>
          <ac:spMkLst>
            <pc:docMk/>
            <pc:sldMk cId="3178657271" sldId="258"/>
            <ac:spMk id="25" creationId="{6F5CB908-72C2-C7A8-940E-22763815A5EC}"/>
          </ac:spMkLst>
        </pc:spChg>
        <pc:spChg chg="add del">
          <ac:chgData name="Buono, Frank" userId="S::frank.buono@yale.edu::ea815dea-a2aa-48ff-88e8-967b62feb4a6" providerId="AD" clId="Web-{9F8AB6C3-134C-F660-FD80-0A0EDCD7DBB9}" dt="2023-11-13T18:47:53.977" v="560"/>
          <ac:spMkLst>
            <pc:docMk/>
            <pc:sldMk cId="3178657271" sldId="258"/>
            <ac:spMk id="26" creationId="{E0DC6DE8-C140-E9B8-6096-FC8711F79593}"/>
          </ac:spMkLst>
        </pc:spChg>
        <pc:spChg chg="add mod">
          <ac:chgData name="Buono, Frank" userId="S::frank.buono@yale.edu::ea815dea-a2aa-48ff-88e8-967b62feb4a6" providerId="AD" clId="Web-{9F8AB6C3-134C-F660-FD80-0A0EDCD7DBB9}" dt="2023-11-13T18:47:40.008" v="558" actId="14100"/>
          <ac:spMkLst>
            <pc:docMk/>
            <pc:sldMk cId="3178657271" sldId="258"/>
            <ac:spMk id="27" creationId="{AF91697D-B25B-1DBD-EBA4-8CB65563D15C}"/>
          </ac:spMkLst>
        </pc:spChg>
        <pc:spChg chg="add del mod">
          <ac:chgData name="Buono, Frank" userId="S::frank.buono@yale.edu::ea815dea-a2aa-48ff-88e8-967b62feb4a6" providerId="AD" clId="Web-{9F8AB6C3-134C-F660-FD80-0A0EDCD7DBB9}" dt="2023-11-13T18:47:51.946" v="559"/>
          <ac:spMkLst>
            <pc:docMk/>
            <pc:sldMk cId="3178657271" sldId="258"/>
            <ac:spMk id="28" creationId="{E7E3FCFA-1085-13B7-AB3F-241760099196}"/>
          </ac:spMkLst>
        </pc:spChg>
        <pc:spChg chg="add del">
          <ac:chgData name="Buono, Frank" userId="S::frank.buono@yale.edu::ea815dea-a2aa-48ff-88e8-967b62feb4a6" providerId="AD" clId="Web-{9F8AB6C3-134C-F660-FD80-0A0EDCD7DBB9}" dt="2023-11-13T18:48:19.634" v="574"/>
          <ac:spMkLst>
            <pc:docMk/>
            <pc:sldMk cId="3178657271" sldId="258"/>
            <ac:spMk id="29" creationId="{1A3934DA-F82A-A732-7572-C8A4662DAE4B}"/>
          </ac:spMkLst>
        </pc:spChg>
        <pc:spChg chg="add del">
          <ac:chgData name="Buono, Frank" userId="S::frank.buono@yale.edu::ea815dea-a2aa-48ff-88e8-967b62feb4a6" providerId="AD" clId="Web-{9F8AB6C3-134C-F660-FD80-0A0EDCD7DBB9}" dt="2023-11-13T18:48:18.541" v="573"/>
          <ac:spMkLst>
            <pc:docMk/>
            <pc:sldMk cId="3178657271" sldId="258"/>
            <ac:spMk id="30" creationId="{1A3934DA-F82A-A732-7572-C8A4662DAE4B}"/>
          </ac:spMkLst>
        </pc:spChg>
        <pc:spChg chg="add del">
          <ac:chgData name="Buono, Frank" userId="S::frank.buono@yale.edu::ea815dea-a2aa-48ff-88e8-967b62feb4a6" providerId="AD" clId="Web-{9F8AB6C3-134C-F660-FD80-0A0EDCD7DBB9}" dt="2023-11-13T18:48:17.134" v="572"/>
          <ac:spMkLst>
            <pc:docMk/>
            <pc:sldMk cId="3178657271" sldId="258"/>
            <ac:spMk id="31" creationId="{1A3934DA-F82A-A732-7572-C8A4662DAE4B}"/>
          </ac:spMkLst>
        </pc:spChg>
        <pc:spChg chg="add del mod">
          <ac:chgData name="Buono, Frank" userId="S::frank.buono@yale.edu::ea815dea-a2aa-48ff-88e8-967b62feb4a6" providerId="AD" clId="Web-{9F8AB6C3-134C-F660-FD80-0A0EDCD7DBB9}" dt="2023-11-13T18:48:16.212" v="571"/>
          <ac:spMkLst>
            <pc:docMk/>
            <pc:sldMk cId="3178657271" sldId="258"/>
            <ac:spMk id="32" creationId="{1A3934DA-F82A-A732-7572-C8A4662DAE4B}"/>
          </ac:spMkLst>
        </pc:spChg>
        <pc:spChg chg="add mod">
          <ac:chgData name="Buono, Frank" userId="S::frank.buono@yale.edu::ea815dea-a2aa-48ff-88e8-967b62feb4a6" providerId="AD" clId="Web-{9F8AB6C3-134C-F660-FD80-0A0EDCD7DBB9}" dt="2023-11-13T18:50:10.419" v="588" actId="1076"/>
          <ac:spMkLst>
            <pc:docMk/>
            <pc:sldMk cId="3178657271" sldId="258"/>
            <ac:spMk id="33" creationId="{5E439339-0164-EC52-7636-E381095A98B2}"/>
          </ac:spMkLst>
        </pc:spChg>
        <pc:spChg chg="add mod">
          <ac:chgData name="Buono, Frank" userId="S::frank.buono@yale.edu::ea815dea-a2aa-48ff-88e8-967b62feb4a6" providerId="AD" clId="Web-{9F8AB6C3-134C-F660-FD80-0A0EDCD7DBB9}" dt="2023-11-13T18:50:43.311" v="594" actId="14100"/>
          <ac:spMkLst>
            <pc:docMk/>
            <pc:sldMk cId="3178657271" sldId="258"/>
            <ac:spMk id="34" creationId="{F4306A25-F6EA-26B9-3FC7-6E1567F05ACC}"/>
          </ac:spMkLst>
        </pc:spChg>
        <pc:spChg chg="add mod">
          <ac:chgData name="Buono, Frank" userId="S::frank.buono@yale.edu::ea815dea-a2aa-48ff-88e8-967b62feb4a6" providerId="AD" clId="Web-{9F8AB6C3-134C-F660-FD80-0A0EDCD7DBB9}" dt="2023-11-13T18:49:30.152" v="586" actId="1076"/>
          <ac:spMkLst>
            <pc:docMk/>
            <pc:sldMk cId="3178657271" sldId="258"/>
            <ac:spMk id="35" creationId="{20459304-05C7-5FDF-3691-AB8A58A4EDA1}"/>
          </ac:spMkLst>
        </pc:spChg>
        <pc:spChg chg="add mod">
          <ac:chgData name="Buono, Frank" userId="S::frank.buono@yale.edu::ea815dea-a2aa-48ff-88e8-967b62feb4a6" providerId="AD" clId="Web-{9F8AB6C3-134C-F660-FD80-0A0EDCD7DBB9}" dt="2023-11-13T18:49:07.308" v="585" actId="1076"/>
          <ac:spMkLst>
            <pc:docMk/>
            <pc:sldMk cId="3178657271" sldId="258"/>
            <ac:spMk id="37" creationId="{DFEA8B0A-1030-7EC1-0B4F-19CE9960B64B}"/>
          </ac:spMkLst>
        </pc:spChg>
        <pc:spChg chg="add mod">
          <ac:chgData name="Buono, Frank" userId="S::frank.buono@yale.edu::ea815dea-a2aa-48ff-88e8-967b62feb4a6" providerId="AD" clId="Web-{9F8AB6C3-134C-F660-FD80-0A0EDCD7DBB9}" dt="2023-11-13T18:48:41.354" v="580" actId="1076"/>
          <ac:spMkLst>
            <pc:docMk/>
            <pc:sldMk cId="3178657271" sldId="258"/>
            <ac:spMk id="39" creationId="{43DB5978-242A-9F57-0B67-8A58945A6193}"/>
          </ac:spMkLst>
        </pc:spChg>
        <pc:spChg chg="add mod">
          <ac:chgData name="Buono, Frank" userId="S::frank.buono@yale.edu::ea815dea-a2aa-48ff-88e8-967b62feb4a6" providerId="AD" clId="Web-{9F8AB6C3-134C-F660-FD80-0A0EDCD7DBB9}" dt="2023-11-13T18:50:36.295" v="592" actId="1076"/>
          <ac:spMkLst>
            <pc:docMk/>
            <pc:sldMk cId="3178657271" sldId="258"/>
            <ac:spMk id="41" creationId="{3E748881-7568-CBB8-A6F6-5673DA91945D}"/>
          </ac:spMkLst>
        </pc:spChg>
        <pc:spChg chg="add mod">
          <ac:chgData name="Buono, Frank" userId="S::frank.buono@yale.edu::ea815dea-a2aa-48ff-88e8-967b62feb4a6" providerId="AD" clId="Web-{9F8AB6C3-134C-F660-FD80-0A0EDCD7DBB9}" dt="2023-11-13T18:50:55.546" v="596" actId="1076"/>
          <ac:spMkLst>
            <pc:docMk/>
            <pc:sldMk cId="3178657271" sldId="258"/>
            <ac:spMk id="43" creationId="{E47B6276-47A3-36DE-C992-F8679CF0E19A}"/>
          </ac:spMkLst>
        </pc:spChg>
        <pc:graphicFrameChg chg="add del mod modGraphic">
          <ac:chgData name="Buono, Frank" userId="S::frank.buono@yale.edu::ea815dea-a2aa-48ff-88e8-967b62feb4a6" providerId="AD" clId="Web-{9F8AB6C3-134C-F660-FD80-0A0EDCD7DBB9}" dt="2023-11-13T18:51:39.891" v="609"/>
          <ac:graphicFrameMkLst>
            <pc:docMk/>
            <pc:sldMk cId="3178657271" sldId="258"/>
            <ac:graphicFrameMk id="168" creationId="{9B280F7A-FAAD-1535-A967-C08DF85E83E0}"/>
          </ac:graphicFrameMkLst>
        </pc:graphicFrameChg>
        <pc:picChg chg="del mod">
          <ac:chgData name="Buono, Frank" userId="S::frank.buono@yale.edu::ea815dea-a2aa-48ff-88e8-967b62feb4a6" providerId="AD" clId="Web-{9F8AB6C3-134C-F660-FD80-0A0EDCD7DBB9}" dt="2023-11-13T18:15:22.213" v="31"/>
          <ac:picMkLst>
            <pc:docMk/>
            <pc:sldMk cId="3178657271" sldId="258"/>
            <ac:picMk id="3" creationId="{F1EA7BA9-C332-4798-CD42-8F7BB2ACDD53}"/>
          </ac:picMkLst>
        </pc:picChg>
        <pc:picChg chg="mod">
          <ac:chgData name="Buono, Frank" userId="S::frank.buono@yale.edu::ea815dea-a2aa-48ff-88e8-967b62feb4a6" providerId="AD" clId="Web-{9F8AB6C3-134C-F660-FD80-0A0EDCD7DBB9}" dt="2023-11-13T18:24:52.731" v="347" actId="1076"/>
          <ac:picMkLst>
            <pc:docMk/>
            <pc:sldMk cId="3178657271" sldId="258"/>
            <ac:picMk id="4" creationId="{9BA0D118-7612-1662-9F49-B350EA045F1E}"/>
          </ac:picMkLst>
        </pc:picChg>
        <pc:picChg chg="mod">
          <ac:chgData name="Buono, Frank" userId="S::frank.buono@yale.edu::ea815dea-a2aa-48ff-88e8-967b62feb4a6" providerId="AD" clId="Web-{9F8AB6C3-134C-F660-FD80-0A0EDCD7DBB9}" dt="2023-11-13T18:26:29.187" v="359" actId="1076"/>
          <ac:picMkLst>
            <pc:docMk/>
            <pc:sldMk cId="3178657271" sldId="258"/>
            <ac:picMk id="5" creationId="{C49C094A-2390-E3B5-6D9B-5D4B98A32991}"/>
          </ac:picMkLst>
        </pc:picChg>
        <pc:extLst>
          <p:ext xmlns:p="http://schemas.openxmlformats.org/presentationml/2006/main" uri="{D6D511B9-2390-475A-947B-AFAB55BFBCF1}">
            <pc226:cmChg xmlns:pc226="http://schemas.microsoft.com/office/powerpoint/2022/06/main/command" chg="mod">
              <pc226:chgData name="Buono, Frank" userId="S::frank.buono@yale.edu::ea815dea-a2aa-48ff-88e8-967b62feb4a6" providerId="AD" clId="Web-{9F8AB6C3-134C-F660-FD80-0A0EDCD7DBB9}" dt="2023-11-13T18:52:20.751" v="610"/>
              <pc2:cmMkLst xmlns:pc2="http://schemas.microsoft.com/office/powerpoint/2019/9/main/command">
                <pc:docMk/>
                <pc:sldMk cId="3178657271" sldId="258"/>
                <pc2:cmMk id="{82409EE8-3709-402E-B728-AEB0223AB236}"/>
              </pc2:cmMkLst>
              <pc226:cmRplyChg chg="add">
                <pc226:chgData name="Buono, Frank" userId="S::frank.buono@yale.edu::ea815dea-a2aa-48ff-88e8-967b62feb4a6" providerId="AD" clId="Web-{9F8AB6C3-134C-F660-FD80-0A0EDCD7DBB9}" dt="2023-11-13T18:52:20.751" v="610"/>
                <pc2:cmRplyMkLst xmlns:pc2="http://schemas.microsoft.com/office/powerpoint/2019/9/main/command">
                  <pc:docMk/>
                  <pc:sldMk cId="3178657271" sldId="258"/>
                  <pc2:cmMk id="{82409EE8-3709-402E-B728-AEB0223AB236}"/>
                  <pc2:cmRplyMk id="{DDC9D901-A678-4262-87BD-BA1A6F996007}"/>
                </pc2:cmRplyMkLst>
              </pc226:cmRplyChg>
              <pc226:cmRplyChg chg="add">
                <pc226:chgData name="Buono, Frank" userId="S::frank.buono@yale.edu::ea815dea-a2aa-48ff-88e8-967b62feb4a6" providerId="AD" clId="Web-{9F8AB6C3-134C-F660-FD80-0A0EDCD7DBB9}" dt="2023-11-13T18:14:50.931" v="28"/>
                <pc2:cmRplyMkLst xmlns:pc2="http://schemas.microsoft.com/office/powerpoint/2019/9/main/command">
                  <pc:docMk/>
                  <pc:sldMk cId="3178657271" sldId="258"/>
                  <pc2:cmMk id="{82409EE8-3709-402E-B728-AEB0223AB236}"/>
                  <pc2:cmRplyMk id="{B1A181ED-1719-4185-A191-B699118C16E7}"/>
                </pc2:cmRplyMkLst>
              </pc226:cmRplyChg>
            </pc226:cmChg>
          </p:ext>
        </pc:extLst>
      </pc:sldChg>
      <pc:sldChg chg="ord">
        <pc:chgData name="Buono, Frank" userId="S::frank.buono@yale.edu::ea815dea-a2aa-48ff-88e8-967b62feb4a6" providerId="AD" clId="Web-{9F8AB6C3-134C-F660-FD80-0A0EDCD7DBB9}" dt="2023-11-13T18:08:15.074" v="7"/>
        <pc:sldMkLst>
          <pc:docMk/>
          <pc:sldMk cId="684847686" sldId="260"/>
        </pc:sldMkLst>
      </pc:sldChg>
      <pc:sldChg chg="ord">
        <pc:chgData name="Buono, Frank" userId="S::frank.buono@yale.edu::ea815dea-a2aa-48ff-88e8-967b62feb4a6" providerId="AD" clId="Web-{9F8AB6C3-134C-F660-FD80-0A0EDCD7DBB9}" dt="2023-11-13T18:08:22.747" v="8"/>
        <pc:sldMkLst>
          <pc:docMk/>
          <pc:sldMk cId="946034624" sldId="261"/>
        </pc:sldMkLst>
      </pc:sldChg>
      <pc:sldChg chg="modSp ord">
        <pc:chgData name="Buono, Frank" userId="S::frank.buono@yale.edu::ea815dea-a2aa-48ff-88e8-967b62feb4a6" providerId="AD" clId="Web-{9F8AB6C3-134C-F660-FD80-0A0EDCD7DBB9}" dt="2023-11-13T18:08:28.778" v="9"/>
        <pc:sldMkLst>
          <pc:docMk/>
          <pc:sldMk cId="831931680" sldId="264"/>
        </pc:sldMkLst>
        <pc:spChg chg="mod">
          <ac:chgData name="Buono, Frank" userId="S::frank.buono@yale.edu::ea815dea-a2aa-48ff-88e8-967b62feb4a6" providerId="AD" clId="Web-{9F8AB6C3-134C-F660-FD80-0A0EDCD7DBB9}" dt="2023-11-13T18:06:35.681" v="0" actId="1076"/>
          <ac:spMkLst>
            <pc:docMk/>
            <pc:sldMk cId="831931680" sldId="264"/>
            <ac:spMk id="23" creationId="{2295D2B2-DE8D-DC74-0B1E-6C1494311B51}"/>
          </ac:spMkLst>
        </pc:spChg>
        <pc:spChg chg="mod">
          <ac:chgData name="Buono, Frank" userId="S::frank.buono@yale.edu::ea815dea-a2aa-48ff-88e8-967b62feb4a6" providerId="AD" clId="Web-{9F8AB6C3-134C-F660-FD80-0A0EDCD7DBB9}" dt="2023-11-13T18:06:47.119" v="1" actId="1076"/>
          <ac:spMkLst>
            <pc:docMk/>
            <pc:sldMk cId="831931680" sldId="264"/>
            <ac:spMk id="25" creationId="{FB410F22-276E-4B92-BAA3-BFE40D67D671}"/>
          </ac:spMkLst>
        </pc:spChg>
        <pc:spChg chg="mod">
          <ac:chgData name="Buono, Frank" userId="S::frank.buono@yale.edu::ea815dea-a2aa-48ff-88e8-967b62feb4a6" providerId="AD" clId="Web-{9F8AB6C3-134C-F660-FD80-0A0EDCD7DBB9}" dt="2023-11-13T18:06:51.869" v="2" actId="1076"/>
          <ac:spMkLst>
            <pc:docMk/>
            <pc:sldMk cId="831931680" sldId="264"/>
            <ac:spMk id="26" creationId="{89D50898-49C0-6D8C-EE95-72B8DB0D5233}"/>
          </ac:spMkLst>
        </pc:spChg>
        <pc:picChg chg="mod">
          <ac:chgData name="Buono, Frank" userId="S::frank.buono@yale.edu::ea815dea-a2aa-48ff-88e8-967b62feb4a6" providerId="AD" clId="Web-{9F8AB6C3-134C-F660-FD80-0A0EDCD7DBB9}" dt="2023-11-13T18:07:43.667" v="5" actId="1076"/>
          <ac:picMkLst>
            <pc:docMk/>
            <pc:sldMk cId="831931680" sldId="264"/>
            <ac:picMk id="34" creationId="{A8A3FD6E-9882-C1BE-9C31-6A06CC3554F0}"/>
          </ac:picMkLst>
        </pc:picChg>
      </pc:sldChg>
      <pc:sldChg chg="addSp modSp ord addAnim addCm">
        <pc:chgData name="Buono, Frank" userId="S::frank.buono@yale.edu::ea815dea-a2aa-48ff-88e8-967b62feb4a6" providerId="AD" clId="Web-{9F8AB6C3-134C-F660-FD80-0A0EDCD7DBB9}" dt="2023-11-13T18:12:50.489" v="26"/>
        <pc:sldMkLst>
          <pc:docMk/>
          <pc:sldMk cId="1291201125" sldId="271"/>
        </pc:sldMkLst>
        <pc:spChg chg="mod">
          <ac:chgData name="Buono, Frank" userId="S::frank.buono@yale.edu::ea815dea-a2aa-48ff-88e8-967b62feb4a6" providerId="AD" clId="Web-{9F8AB6C3-134C-F660-FD80-0A0EDCD7DBB9}" dt="2023-11-13T18:09:22.577" v="15" actId="20577"/>
          <ac:spMkLst>
            <pc:docMk/>
            <pc:sldMk cId="1291201125" sldId="271"/>
            <ac:spMk id="31" creationId="{E98E64FE-652A-16F4-5F61-8AB3BF1A3A40}"/>
          </ac:spMkLst>
        </pc:spChg>
        <pc:picChg chg="add mod">
          <ac:chgData name="Buono, Frank" userId="S::frank.buono@yale.edu::ea815dea-a2aa-48ff-88e8-967b62feb4a6" providerId="AD" clId="Web-{9F8AB6C3-134C-F660-FD80-0A0EDCD7DBB9}" dt="2023-11-13T18:09:44.249" v="17" actId="1076"/>
          <ac:picMkLst>
            <pc:docMk/>
            <pc:sldMk cId="1291201125" sldId="271"/>
            <ac:picMk id="4" creationId="{FEC41B3F-02F6-43EF-D658-F68A4BA82702}"/>
          </ac:picMkLst>
        </pc:picChg>
        <pc:picChg chg="add mod">
          <ac:chgData name="Buono, Frank" userId="S::frank.buono@yale.edu::ea815dea-a2aa-48ff-88e8-967b62feb4a6" providerId="AD" clId="Web-{9F8AB6C3-134C-F660-FD80-0A0EDCD7DBB9}" dt="2023-11-13T18:10:40.470" v="25" actId="14100"/>
          <ac:picMkLst>
            <pc:docMk/>
            <pc:sldMk cId="1291201125" sldId="271"/>
            <ac:picMk id="6" creationId="{60DDFBC8-3D46-B1EE-CC60-CC44E3A5DC16}"/>
          </ac:picMkLst>
        </pc:picChg>
        <pc:extLst>
          <p:ext xmlns:p="http://schemas.openxmlformats.org/presentationml/2006/main" uri="{D6D511B9-2390-475A-947B-AFAB55BFBCF1}">
            <pc226:cmChg xmlns:pc226="http://schemas.microsoft.com/office/powerpoint/2022/06/main/command" chg="add">
              <pc226:chgData name="Buono, Frank" userId="S::frank.buono@yale.edu::ea815dea-a2aa-48ff-88e8-967b62feb4a6" providerId="AD" clId="Web-{9F8AB6C3-134C-F660-FD80-0A0EDCD7DBB9}" dt="2023-11-13T18:12:50.489" v="26"/>
              <pc2:cmMkLst xmlns:pc2="http://schemas.microsoft.com/office/powerpoint/2019/9/main/command">
                <pc:docMk/>
                <pc:sldMk cId="1291201125" sldId="271"/>
                <pc2:cmMk id="{D85DAC33-4CF5-4C5B-BFD7-35B10EAF40B7}"/>
              </pc2:cmMkLst>
            </pc226:cmChg>
          </p:ext>
        </pc:extLst>
      </pc:sldChg>
      <pc:sldChg chg="addSp modSp new">
        <pc:chgData name="Buono, Frank" userId="S::frank.buono@yale.edu::ea815dea-a2aa-48ff-88e8-967b62feb4a6" providerId="AD" clId="Web-{9F8AB6C3-134C-F660-FD80-0A0EDCD7DBB9}" dt="2023-11-13T18:15:29.416" v="34" actId="1076"/>
        <pc:sldMkLst>
          <pc:docMk/>
          <pc:sldMk cId="50613342" sldId="274"/>
        </pc:sldMkLst>
        <pc:picChg chg="add mod">
          <ac:chgData name="Buono, Frank" userId="S::frank.buono@yale.edu::ea815dea-a2aa-48ff-88e8-967b62feb4a6" providerId="AD" clId="Web-{9F8AB6C3-134C-F660-FD80-0A0EDCD7DBB9}" dt="2023-11-13T18:15:29.416" v="34" actId="1076"/>
          <ac:picMkLst>
            <pc:docMk/>
            <pc:sldMk cId="50613342" sldId="274"/>
            <ac:picMk id="3" creationId="{72A789B6-75D7-8A04-0DFA-1576DD336C99}"/>
          </ac:picMkLst>
        </pc:picChg>
      </pc:sldChg>
      <pc:sldChg chg="addSp modSp new del">
        <pc:chgData name="Buono, Frank" userId="S::frank.buono@yale.edu::ea815dea-a2aa-48ff-88e8-967b62feb4a6" providerId="AD" clId="Web-{9F8AB6C3-134C-F660-FD80-0A0EDCD7DBB9}" dt="2023-11-13T18:51:07.390" v="597"/>
        <pc:sldMkLst>
          <pc:docMk/>
          <pc:sldMk cId="3313951550" sldId="275"/>
        </pc:sldMkLst>
        <pc:graphicFrameChg chg="add mod">
          <ac:chgData name="Buono, Frank" userId="S::frank.buono@yale.edu::ea815dea-a2aa-48ff-88e8-967b62feb4a6" providerId="AD" clId="Web-{9F8AB6C3-134C-F660-FD80-0A0EDCD7DBB9}" dt="2023-11-13T18:16:25.543" v="36"/>
          <ac:graphicFrameMkLst>
            <pc:docMk/>
            <pc:sldMk cId="3313951550" sldId="275"/>
            <ac:graphicFrameMk id="4" creationId="{FBAB9A1F-E519-9E18-3771-B10515BDC8C9}"/>
          </ac:graphicFrameMkLst>
        </pc:graphicFrameChg>
      </pc:sldChg>
    </pc:docChg>
  </pc:docChgLst>
  <pc:docChgLst>
    <pc:chgData name="Wiznia, Daniel" userId="S::daniel.wiznia@yale.edu::3177a50e-8ee9-4803-9ea7-4d519c6db19e" providerId="AD" clId="Web-{F5B92351-79AB-687B-8117-F66DAE3814CE}"/>
    <pc:docChg chg="modSld sldOrd">
      <pc:chgData name="Wiznia, Daniel" userId="S::daniel.wiznia@yale.edu::3177a50e-8ee9-4803-9ea7-4d519c6db19e" providerId="AD" clId="Web-{F5B92351-79AB-687B-8117-F66DAE3814CE}" dt="2023-11-12T17:49:38.156" v="1" actId="1076"/>
      <pc:docMkLst>
        <pc:docMk/>
      </pc:docMkLst>
      <pc:sldChg chg="modSp">
        <pc:chgData name="Wiznia, Daniel" userId="S::daniel.wiznia@yale.edu::3177a50e-8ee9-4803-9ea7-4d519c6db19e" providerId="AD" clId="Web-{F5B92351-79AB-687B-8117-F66DAE3814CE}" dt="2023-11-12T17:49:38.156" v="1" actId="1076"/>
        <pc:sldMkLst>
          <pc:docMk/>
          <pc:sldMk cId="1491617610" sldId="257"/>
        </pc:sldMkLst>
        <pc:picChg chg="mod">
          <ac:chgData name="Wiznia, Daniel" userId="S::daniel.wiznia@yale.edu::3177a50e-8ee9-4803-9ea7-4d519c6db19e" providerId="AD" clId="Web-{F5B92351-79AB-687B-8117-F66DAE3814CE}" dt="2023-11-12T17:49:38.156" v="1" actId="1076"/>
          <ac:picMkLst>
            <pc:docMk/>
            <pc:sldMk cId="1491617610" sldId="257"/>
            <ac:picMk id="6" creationId="{C289266F-9696-28F6-FCD5-398D800627AB}"/>
          </ac:picMkLst>
        </pc:picChg>
      </pc:sldChg>
      <pc:sldChg chg="ord">
        <pc:chgData name="Wiznia, Daniel" userId="S::daniel.wiznia@yale.edu::3177a50e-8ee9-4803-9ea7-4d519c6db19e" providerId="AD" clId="Web-{F5B92351-79AB-687B-8117-F66DAE3814CE}" dt="2023-11-12T17:46:19.993" v="0"/>
        <pc:sldMkLst>
          <pc:docMk/>
          <pc:sldMk cId="684847686" sldId="260"/>
        </pc:sldMkLst>
      </pc:sldChg>
    </pc:docChg>
  </pc:docChgLst>
  <pc:docChgLst>
    <pc:chgData name="Makableh, Natalie" userId="S::natalie.makableh@yale.edu::0a761919-ad57-4b01-b7e5-d0585fbf15be" providerId="AD" clId="Web-{0CBD53D4-8353-C74F-936A-D48B141A3FD2}"/>
    <pc:docChg chg="modSld">
      <pc:chgData name="Makableh, Natalie" userId="S::natalie.makableh@yale.edu::0a761919-ad57-4b01-b7e5-d0585fbf15be" providerId="AD" clId="Web-{0CBD53D4-8353-C74F-936A-D48B141A3FD2}" dt="2023-11-15T03:17:15.165" v="36" actId="20577"/>
      <pc:docMkLst>
        <pc:docMk/>
      </pc:docMkLst>
      <pc:sldChg chg="addSp modSp">
        <pc:chgData name="Makableh, Natalie" userId="S::natalie.makableh@yale.edu::0a761919-ad57-4b01-b7e5-d0585fbf15be" providerId="AD" clId="Web-{0CBD53D4-8353-C74F-936A-D48B141A3FD2}" dt="2023-11-15T03:17:15.165" v="36" actId="20577"/>
        <pc:sldMkLst>
          <pc:docMk/>
          <pc:sldMk cId="847584000" sldId="276"/>
        </pc:sldMkLst>
        <pc:spChg chg="add mod">
          <ac:chgData name="Makableh, Natalie" userId="S::natalie.makableh@yale.edu::0a761919-ad57-4b01-b7e5-d0585fbf15be" providerId="AD" clId="Web-{0CBD53D4-8353-C74F-936A-D48B141A3FD2}" dt="2023-11-15T03:17:04.977" v="34"/>
          <ac:spMkLst>
            <pc:docMk/>
            <pc:sldMk cId="847584000" sldId="276"/>
            <ac:spMk id="7" creationId="{5D8FA9E9-50D6-E80E-5437-C9F63913DD55}"/>
          </ac:spMkLst>
        </pc:spChg>
        <pc:spChg chg="mod">
          <ac:chgData name="Makableh, Natalie" userId="S::natalie.makableh@yale.edu::0a761919-ad57-4b01-b7e5-d0585fbf15be" providerId="AD" clId="Web-{0CBD53D4-8353-C74F-936A-D48B141A3FD2}" dt="2023-11-15T03:17:15.165" v="36" actId="20577"/>
          <ac:spMkLst>
            <pc:docMk/>
            <pc:sldMk cId="847584000" sldId="276"/>
            <ac:spMk id="76" creationId="{53FA12ED-C658-31FE-11DD-222F390E7D60}"/>
          </ac:spMkLst>
        </pc:spChg>
      </pc:sldChg>
    </pc:docChg>
  </pc:docChgLst>
  <pc:docChgLst>
    <pc:chgData name="Havlik, John" userId="S::john.havlik@yale.edu::64ad461b-7a3a-4e6e-b572-8a17979b07e8" providerId="AD" clId="Web-{35536E90-B65E-03BD-793C-CAA46ACA069F}"/>
    <pc:docChg chg="modSld">
      <pc:chgData name="Havlik, John" userId="S::john.havlik@yale.edu::64ad461b-7a3a-4e6e-b572-8a17979b07e8" providerId="AD" clId="Web-{35536E90-B65E-03BD-793C-CAA46ACA069F}" dt="2023-11-06T19:05:42.703" v="145" actId="1076"/>
      <pc:docMkLst>
        <pc:docMk/>
      </pc:docMkLst>
      <pc:sldChg chg="modSp">
        <pc:chgData name="Havlik, John" userId="S::john.havlik@yale.edu::64ad461b-7a3a-4e6e-b572-8a17979b07e8" providerId="AD" clId="Web-{35536E90-B65E-03BD-793C-CAA46ACA069F}" dt="2023-11-06T19:04:55.123" v="82" actId="1076"/>
        <pc:sldMkLst>
          <pc:docMk/>
          <pc:sldMk cId="572349832" sldId="263"/>
        </pc:sldMkLst>
        <pc:spChg chg="mod">
          <ac:chgData name="Havlik, John" userId="S::john.havlik@yale.edu::64ad461b-7a3a-4e6e-b572-8a17979b07e8" providerId="AD" clId="Web-{35536E90-B65E-03BD-793C-CAA46ACA069F}" dt="2023-11-06T19:04:55.123" v="82" actId="1076"/>
          <ac:spMkLst>
            <pc:docMk/>
            <pc:sldMk cId="572349832" sldId="263"/>
            <ac:spMk id="2" creationId="{C7B68127-7A67-2E7B-D108-90530C6FCED1}"/>
          </ac:spMkLst>
        </pc:spChg>
      </pc:sldChg>
      <pc:sldChg chg="modSp">
        <pc:chgData name="Havlik, John" userId="S::john.havlik@yale.edu::64ad461b-7a3a-4e6e-b572-8a17979b07e8" providerId="AD" clId="Web-{35536E90-B65E-03BD-793C-CAA46ACA069F}" dt="2023-11-06T19:04:41.169" v="81" actId="14100"/>
        <pc:sldMkLst>
          <pc:docMk/>
          <pc:sldMk cId="736330318" sldId="265"/>
        </pc:sldMkLst>
        <pc:spChg chg="mod">
          <ac:chgData name="Havlik, John" userId="S::john.havlik@yale.edu::64ad461b-7a3a-4e6e-b572-8a17979b07e8" providerId="AD" clId="Web-{35536E90-B65E-03BD-793C-CAA46ACA069F}" dt="2023-11-06T19:04:41.169" v="81" actId="14100"/>
          <ac:spMkLst>
            <pc:docMk/>
            <pc:sldMk cId="736330318" sldId="265"/>
            <ac:spMk id="9" creationId="{583D0238-478E-9D3D-5BF4-617BAD410B0E}"/>
          </ac:spMkLst>
        </pc:spChg>
      </pc:sldChg>
      <pc:sldChg chg="modSp">
        <pc:chgData name="Havlik, John" userId="S::john.havlik@yale.edu::64ad461b-7a3a-4e6e-b572-8a17979b07e8" providerId="AD" clId="Web-{35536E90-B65E-03BD-793C-CAA46ACA069F}" dt="2023-11-06T19:04:19.106" v="79" actId="20577"/>
        <pc:sldMkLst>
          <pc:docMk/>
          <pc:sldMk cId="1488373753" sldId="266"/>
        </pc:sldMkLst>
        <pc:spChg chg="mod">
          <ac:chgData name="Havlik, John" userId="S::john.havlik@yale.edu::64ad461b-7a3a-4e6e-b572-8a17979b07e8" providerId="AD" clId="Web-{35536E90-B65E-03BD-793C-CAA46ACA069F}" dt="2023-11-06T19:04:06.090" v="70" actId="20577"/>
          <ac:spMkLst>
            <pc:docMk/>
            <pc:sldMk cId="1488373753" sldId="266"/>
            <ac:spMk id="3" creationId="{50080AA8-086B-2BED-AFEE-14814F851F92}"/>
          </ac:spMkLst>
        </pc:spChg>
        <pc:spChg chg="mod">
          <ac:chgData name="Havlik, John" userId="S::john.havlik@yale.edu::64ad461b-7a3a-4e6e-b572-8a17979b07e8" providerId="AD" clId="Web-{35536E90-B65E-03BD-793C-CAA46ACA069F}" dt="2023-11-06T19:04:09.184" v="73" actId="20577"/>
          <ac:spMkLst>
            <pc:docMk/>
            <pc:sldMk cId="1488373753" sldId="266"/>
            <ac:spMk id="4" creationId="{4A4FC5A3-D986-C58E-C7FB-41DFBDC55287}"/>
          </ac:spMkLst>
        </pc:spChg>
        <pc:spChg chg="mod">
          <ac:chgData name="Havlik, John" userId="S::john.havlik@yale.edu::64ad461b-7a3a-4e6e-b572-8a17979b07e8" providerId="AD" clId="Web-{35536E90-B65E-03BD-793C-CAA46ACA069F}" dt="2023-11-06T19:03:10.229" v="58" actId="14100"/>
          <ac:spMkLst>
            <pc:docMk/>
            <pc:sldMk cId="1488373753" sldId="266"/>
            <ac:spMk id="6" creationId="{693F63FC-F0AC-5F8F-D305-60E1F5253D0E}"/>
          </ac:spMkLst>
        </pc:spChg>
        <pc:spChg chg="mod">
          <ac:chgData name="Havlik, John" userId="S::john.havlik@yale.edu::64ad461b-7a3a-4e6e-b572-8a17979b07e8" providerId="AD" clId="Web-{35536E90-B65E-03BD-793C-CAA46ACA069F}" dt="2023-11-06T19:02:52.634" v="52" actId="14100"/>
          <ac:spMkLst>
            <pc:docMk/>
            <pc:sldMk cId="1488373753" sldId="266"/>
            <ac:spMk id="8" creationId="{FFFEB51F-2A68-0E05-0C5F-90D7E04850D7}"/>
          </ac:spMkLst>
        </pc:spChg>
        <pc:spChg chg="mod">
          <ac:chgData name="Havlik, John" userId="S::john.havlik@yale.edu::64ad461b-7a3a-4e6e-b572-8a17979b07e8" providerId="AD" clId="Web-{35536E90-B65E-03BD-793C-CAA46ACA069F}" dt="2023-11-06T19:02:34.337" v="40" actId="20577"/>
          <ac:spMkLst>
            <pc:docMk/>
            <pc:sldMk cId="1488373753" sldId="266"/>
            <ac:spMk id="9" creationId="{040AD277-1B77-80D0-5EB1-8A6020FDAC4E}"/>
          </ac:spMkLst>
        </pc:spChg>
        <pc:spChg chg="mod">
          <ac:chgData name="Havlik, John" userId="S::john.havlik@yale.edu::64ad461b-7a3a-4e6e-b572-8a17979b07e8" providerId="AD" clId="Web-{35536E90-B65E-03BD-793C-CAA46ACA069F}" dt="2023-11-06T19:04:16.965" v="76" actId="20577"/>
          <ac:spMkLst>
            <pc:docMk/>
            <pc:sldMk cId="1488373753" sldId="266"/>
            <ac:spMk id="10" creationId="{791C43AD-BA7A-7EF9-F190-E330EDA98D2C}"/>
          </ac:spMkLst>
        </pc:spChg>
        <pc:spChg chg="mod">
          <ac:chgData name="Havlik, John" userId="S::john.havlik@yale.edu::64ad461b-7a3a-4e6e-b572-8a17979b07e8" providerId="AD" clId="Web-{35536E90-B65E-03BD-793C-CAA46ACA069F}" dt="2023-11-06T19:04:19.106" v="79" actId="20577"/>
          <ac:spMkLst>
            <pc:docMk/>
            <pc:sldMk cId="1488373753" sldId="266"/>
            <ac:spMk id="12" creationId="{E3F51026-437B-47AA-1118-C30259556E0C}"/>
          </ac:spMkLst>
        </pc:spChg>
        <pc:spChg chg="mod">
          <ac:chgData name="Havlik, John" userId="S::john.havlik@yale.edu::64ad461b-7a3a-4e6e-b572-8a17979b07e8" providerId="AD" clId="Web-{35536E90-B65E-03BD-793C-CAA46ACA069F}" dt="2023-11-06T19:02:09.258" v="24" actId="14100"/>
          <ac:spMkLst>
            <pc:docMk/>
            <pc:sldMk cId="1488373753" sldId="266"/>
            <ac:spMk id="15" creationId="{26D72860-0CF7-5DB2-F32F-2CFA53253AFB}"/>
          </ac:spMkLst>
        </pc:spChg>
        <pc:spChg chg="mod">
          <ac:chgData name="Havlik, John" userId="S::john.havlik@yale.edu::64ad461b-7a3a-4e6e-b572-8a17979b07e8" providerId="AD" clId="Web-{35536E90-B65E-03BD-793C-CAA46ACA069F}" dt="2023-11-06T19:02:17.789" v="31" actId="14100"/>
          <ac:spMkLst>
            <pc:docMk/>
            <pc:sldMk cId="1488373753" sldId="266"/>
            <ac:spMk id="31" creationId="{052FC368-99D8-DCDD-BE77-E55FEC5CB745}"/>
          </ac:spMkLst>
        </pc:spChg>
        <pc:picChg chg="mod">
          <ac:chgData name="Havlik, John" userId="S::john.havlik@yale.edu::64ad461b-7a3a-4e6e-b572-8a17979b07e8" providerId="AD" clId="Web-{35536E90-B65E-03BD-793C-CAA46ACA069F}" dt="2023-11-06T19:03:54.293" v="64" actId="14100"/>
          <ac:picMkLst>
            <pc:docMk/>
            <pc:sldMk cId="1488373753" sldId="266"/>
            <ac:picMk id="1028" creationId="{2422E793-20B4-0731-4722-3AE23F3639E7}"/>
          </ac:picMkLst>
        </pc:picChg>
        <pc:picChg chg="mod">
          <ac:chgData name="Havlik, John" userId="S::john.havlik@yale.edu::64ad461b-7a3a-4e6e-b572-8a17979b07e8" providerId="AD" clId="Web-{35536E90-B65E-03BD-793C-CAA46ACA069F}" dt="2023-11-06T19:03:49.121" v="63" actId="14100"/>
          <ac:picMkLst>
            <pc:docMk/>
            <pc:sldMk cId="1488373753" sldId="266"/>
            <ac:picMk id="1030" creationId="{2F9417C7-3C90-1363-DF3C-B55362DFA69D}"/>
          </ac:picMkLst>
        </pc:picChg>
        <pc:picChg chg="mod">
          <ac:chgData name="Havlik, John" userId="S::john.havlik@yale.edu::64ad461b-7a3a-4e6e-b572-8a17979b07e8" providerId="AD" clId="Web-{35536E90-B65E-03BD-793C-CAA46ACA069F}" dt="2023-11-06T19:03:41.480" v="61" actId="14100"/>
          <ac:picMkLst>
            <pc:docMk/>
            <pc:sldMk cId="1488373753" sldId="266"/>
            <ac:picMk id="1032" creationId="{8C14E266-9CA4-0DF6-03B8-EBE4AD711427}"/>
          </ac:picMkLst>
        </pc:picChg>
        <pc:picChg chg="mod">
          <ac:chgData name="Havlik, John" userId="S::john.havlik@yale.edu::64ad461b-7a3a-4e6e-b572-8a17979b07e8" providerId="AD" clId="Web-{35536E90-B65E-03BD-793C-CAA46ACA069F}" dt="2023-11-06T19:03:39.464" v="60" actId="14100"/>
          <ac:picMkLst>
            <pc:docMk/>
            <pc:sldMk cId="1488373753" sldId="266"/>
            <ac:picMk id="1034" creationId="{6BC85629-DFDE-9F55-51CD-F9CBBD735048}"/>
          </ac:picMkLst>
        </pc:picChg>
      </pc:sldChg>
      <pc:sldChg chg="modSp">
        <pc:chgData name="Havlik, John" userId="S::john.havlik@yale.edu::64ad461b-7a3a-4e6e-b572-8a17979b07e8" providerId="AD" clId="Web-{35536E90-B65E-03BD-793C-CAA46ACA069F}" dt="2023-11-06T19:05:42.703" v="145" actId="1076"/>
        <pc:sldMkLst>
          <pc:docMk/>
          <pc:sldMk cId="493805958" sldId="269"/>
        </pc:sldMkLst>
        <pc:spChg chg="mod">
          <ac:chgData name="Havlik, John" userId="S::john.havlik@yale.edu::64ad461b-7a3a-4e6e-b572-8a17979b07e8" providerId="AD" clId="Web-{35536E90-B65E-03BD-793C-CAA46ACA069F}" dt="2023-11-06T19:05:42.703" v="145" actId="1076"/>
          <ac:spMkLst>
            <pc:docMk/>
            <pc:sldMk cId="493805958" sldId="269"/>
            <ac:spMk id="2" creationId="{C7B68127-7A67-2E7B-D108-90530C6FCED1}"/>
          </ac:spMkLst>
        </pc:spChg>
      </pc:sldChg>
      <pc:sldChg chg="modSp">
        <pc:chgData name="Havlik, John" userId="S::john.havlik@yale.edu::64ad461b-7a3a-4e6e-b572-8a17979b07e8" providerId="AD" clId="Web-{35536E90-B65E-03BD-793C-CAA46ACA069F}" dt="2023-11-06T19:05:01.404" v="83" actId="1076"/>
        <pc:sldMkLst>
          <pc:docMk/>
          <pc:sldMk cId="84159001" sldId="270"/>
        </pc:sldMkLst>
        <pc:spChg chg="mod">
          <ac:chgData name="Havlik, John" userId="S::john.havlik@yale.edu::64ad461b-7a3a-4e6e-b572-8a17979b07e8" providerId="AD" clId="Web-{35536E90-B65E-03BD-793C-CAA46ACA069F}" dt="2023-11-06T19:05:01.404" v="83" actId="1076"/>
          <ac:spMkLst>
            <pc:docMk/>
            <pc:sldMk cId="84159001" sldId="270"/>
            <ac:spMk id="2" creationId="{C7B68127-7A67-2E7B-D108-90530C6FCED1}"/>
          </ac:spMkLst>
        </pc:spChg>
      </pc:sldChg>
    </pc:docChg>
  </pc:docChgLst>
  <pc:docChgLst>
    <pc:chgData clId="Web-{EA7B0761-4BE5-4E1C-A2CD-FDE37B387862}"/>
    <pc:docChg chg="">
      <pc:chgData name="" userId="" providerId="" clId="Web-{EA7B0761-4BE5-4E1C-A2CD-FDE37B387862}" dt="2023-11-14T04:08:55.689" v="0"/>
      <pc:docMkLst>
        <pc:docMk/>
      </pc:docMkLst>
      <pc:sldChg chg="modCm">
        <pc:chgData name="" userId="" providerId="" clId="Web-{EA7B0761-4BE5-4E1C-A2CD-FDE37B387862}" dt="2023-11-14T04:08:55.689" v="0"/>
        <pc:sldMkLst>
          <pc:docMk/>
          <pc:sldMk cId="3540948496" sldId="273"/>
        </pc:sldMkLst>
        <pc:extLst>
          <p:ext xmlns:p="http://schemas.openxmlformats.org/presentationml/2006/main" uri="{D6D511B9-2390-475A-947B-AFAB55BFBCF1}">
            <pc226:cmChg xmlns:pc226="http://schemas.microsoft.com/office/powerpoint/2022/06/main/command" chg="">
              <pc226:chgData name="" userId="" providerId="" clId="Web-{EA7B0761-4BE5-4E1C-A2CD-FDE37B387862}" dt="2023-11-14T04:08:55.689" v="0"/>
              <pc2:cmMkLst xmlns:pc2="http://schemas.microsoft.com/office/powerpoint/2019/9/main/command">
                <pc:docMk/>
                <pc:sldMk cId="3540948496" sldId="273"/>
                <pc2:cmMk id="{7DB5557C-560E-449D-81BB-F0C78C9D92FD}"/>
              </pc2:cmMkLst>
              <pc226:cmRplyChg chg="add">
                <pc226:chgData name="" userId="" providerId="" clId="Web-{EA7B0761-4BE5-4E1C-A2CD-FDE37B387862}" dt="2023-11-14T04:08:55.689" v="0"/>
                <pc2:cmRplyMkLst xmlns:pc2="http://schemas.microsoft.com/office/powerpoint/2019/9/main/command">
                  <pc:docMk/>
                  <pc:sldMk cId="3540948496" sldId="273"/>
                  <pc2:cmMk id="{7DB5557C-560E-449D-81BB-F0C78C9D92FD}"/>
                  <pc2:cmRplyMk id="{EFD769EC-EE4A-4B40-A7E6-1477A00F4F0A}"/>
                </pc2:cmRplyMkLst>
              </pc226:cmRplyChg>
            </pc226:cmChg>
          </p:ext>
        </pc:extLst>
      </pc:sldChg>
    </pc:docChg>
  </pc:docChgLst>
  <pc:docChgLst>
    <pc:chgData name="Makableh, Natalie" userId="S::natalie.makableh@yale.edu::0a761919-ad57-4b01-b7e5-d0585fbf15be" providerId="AD" clId="Web-{763D213D-F39F-72F9-6A48-2D9397081154}"/>
    <pc:docChg chg="modSld">
      <pc:chgData name="Makableh, Natalie" userId="S::natalie.makableh@yale.edu::0a761919-ad57-4b01-b7e5-d0585fbf15be" providerId="AD" clId="Web-{763D213D-F39F-72F9-6A48-2D9397081154}" dt="2023-11-15T02:46:21.804" v="15"/>
      <pc:docMkLst>
        <pc:docMk/>
      </pc:docMkLst>
      <pc:sldChg chg="modSp modCm">
        <pc:chgData name="Makableh, Natalie" userId="S::natalie.makableh@yale.edu::0a761919-ad57-4b01-b7e5-d0585fbf15be" providerId="AD" clId="Web-{763D213D-F39F-72F9-6A48-2D9397081154}" dt="2023-11-15T02:46:21.804" v="15"/>
        <pc:sldMkLst>
          <pc:docMk/>
          <pc:sldMk cId="3540948496" sldId="273"/>
        </pc:sldMkLst>
        <pc:spChg chg="mod">
          <ac:chgData name="Makableh, Natalie" userId="S::natalie.makableh@yale.edu::0a761919-ad57-4b01-b7e5-d0585fbf15be" providerId="AD" clId="Web-{763D213D-F39F-72F9-6A48-2D9397081154}" dt="2023-11-15T02:45:41.223" v="4" actId="1076"/>
          <ac:spMkLst>
            <pc:docMk/>
            <pc:sldMk cId="3540948496" sldId="273"/>
            <ac:spMk id="18" creationId="{45DEAD71-A927-B0CC-2321-B3696C046E2C}"/>
          </ac:spMkLst>
        </pc:spChg>
        <pc:spChg chg="mod">
          <ac:chgData name="Makableh, Natalie" userId="S::natalie.makableh@yale.edu::0a761919-ad57-4b01-b7e5-d0585fbf15be" providerId="AD" clId="Web-{763D213D-F39F-72F9-6A48-2D9397081154}" dt="2023-11-15T02:45:37.317" v="3" actId="1076"/>
          <ac:spMkLst>
            <pc:docMk/>
            <pc:sldMk cId="3540948496" sldId="273"/>
            <ac:spMk id="19" creationId="{7BC456DA-BE31-095A-7558-588F04260CB7}"/>
          </ac:spMkLst>
        </pc:spChg>
        <pc:spChg chg="mod">
          <ac:chgData name="Makableh, Natalie" userId="S::natalie.makableh@yale.edu::0a761919-ad57-4b01-b7e5-d0585fbf15be" providerId="AD" clId="Web-{763D213D-F39F-72F9-6A48-2D9397081154}" dt="2023-11-15T02:46:00.209" v="14" actId="20577"/>
          <ac:spMkLst>
            <pc:docMk/>
            <pc:sldMk cId="3540948496" sldId="273"/>
            <ac:spMk id="20" creationId="{ED669474-F7D7-E4B6-779B-405AFB1E1459}"/>
          </ac:spMkLst>
        </pc:spChg>
        <pc:extLst>
          <p:ext xmlns:p="http://schemas.openxmlformats.org/presentationml/2006/main" uri="{D6D511B9-2390-475A-947B-AFAB55BFBCF1}">
            <pc226:cmChg xmlns:pc226="http://schemas.microsoft.com/office/powerpoint/2022/06/main/command" chg="mod">
              <pc226:chgData name="Makableh, Natalie" userId="S::natalie.makableh@yale.edu::0a761919-ad57-4b01-b7e5-d0585fbf15be" providerId="AD" clId="Web-{763D213D-F39F-72F9-6A48-2D9397081154}" dt="2023-11-15T02:46:21.804" v="15"/>
              <pc2:cmMkLst xmlns:pc2="http://schemas.microsoft.com/office/powerpoint/2019/9/main/command">
                <pc:docMk/>
                <pc:sldMk cId="3540948496" sldId="273"/>
                <pc2:cmMk id="{8170AC0E-F65C-4F9D-B750-FAE625762F31}"/>
              </pc2:cmMkLst>
              <pc226:cmRplyChg chg="add">
                <pc226:chgData name="Makableh, Natalie" userId="S::natalie.makableh@yale.edu::0a761919-ad57-4b01-b7e5-d0585fbf15be" providerId="AD" clId="Web-{763D213D-F39F-72F9-6A48-2D9397081154}" dt="2023-11-15T02:46:21.804" v="15"/>
                <pc2:cmRplyMkLst xmlns:pc2="http://schemas.microsoft.com/office/powerpoint/2019/9/main/command">
                  <pc:docMk/>
                  <pc:sldMk cId="3540948496" sldId="273"/>
                  <pc2:cmMk id="{8170AC0E-F65C-4F9D-B750-FAE625762F31}"/>
                  <pc2:cmRplyMk id="{9AB4E904-160B-479E-BB05-495FF71E8B36}"/>
                </pc2:cmRplyMkLst>
              </pc226:cmRplyChg>
            </pc226:cmChg>
          </p:ext>
        </pc:extLst>
      </pc:sldChg>
    </pc:docChg>
  </pc:docChgLst>
  <pc:docChgLst>
    <pc:chgData name="Buono, Frank" userId="S::frank.buono@yale.edu::ea815dea-a2aa-48ff-88e8-967b62feb4a6" providerId="AD" clId="Web-{BB9473B8-0D06-F376-E395-0960C05D47AF}"/>
    <pc:docChg chg="modSld">
      <pc:chgData name="Buono, Frank" userId="S::frank.buono@yale.edu::ea815dea-a2aa-48ff-88e8-967b62feb4a6" providerId="AD" clId="Web-{BB9473B8-0D06-F376-E395-0960C05D47AF}" dt="2023-11-12T16:31:56.323" v="214" actId="1076"/>
      <pc:docMkLst>
        <pc:docMk/>
      </pc:docMkLst>
      <pc:sldChg chg="modSp">
        <pc:chgData name="Buono, Frank" userId="S::frank.buono@yale.edu::ea815dea-a2aa-48ff-88e8-967b62feb4a6" providerId="AD" clId="Web-{BB9473B8-0D06-F376-E395-0960C05D47AF}" dt="2023-11-12T16:31:56.323" v="214" actId="1076"/>
        <pc:sldMkLst>
          <pc:docMk/>
          <pc:sldMk cId="684847686" sldId="260"/>
        </pc:sldMkLst>
        <pc:picChg chg="mod">
          <ac:chgData name="Buono, Frank" userId="S::frank.buono@yale.edu::ea815dea-a2aa-48ff-88e8-967b62feb4a6" providerId="AD" clId="Web-{BB9473B8-0D06-F376-E395-0960C05D47AF}" dt="2023-11-12T16:31:56.323" v="214" actId="1076"/>
          <ac:picMkLst>
            <pc:docMk/>
            <pc:sldMk cId="684847686" sldId="260"/>
            <ac:picMk id="3" creationId="{DE07F497-F6BD-C91E-803E-5DC1BA9065F8}"/>
          </ac:picMkLst>
        </pc:picChg>
      </pc:sldChg>
      <pc:sldChg chg="delAnim">
        <pc:chgData name="Buono, Frank" userId="S::frank.buono@yale.edu::ea815dea-a2aa-48ff-88e8-967b62feb4a6" providerId="AD" clId="Web-{BB9473B8-0D06-F376-E395-0960C05D47AF}" dt="2023-11-12T16:22:02.464" v="213"/>
        <pc:sldMkLst>
          <pc:docMk/>
          <pc:sldMk cId="736330318" sldId="265"/>
        </pc:sldMkLst>
      </pc:sldChg>
      <pc:sldChg chg="modSp">
        <pc:chgData name="Buono, Frank" userId="S::frank.buono@yale.edu::ea815dea-a2aa-48ff-88e8-967b62feb4a6" providerId="AD" clId="Web-{BB9473B8-0D06-F376-E395-0960C05D47AF}" dt="2023-11-12T15:29:17.295" v="212" actId="20577"/>
        <pc:sldMkLst>
          <pc:docMk/>
          <pc:sldMk cId="1488373753" sldId="266"/>
        </pc:sldMkLst>
        <pc:spChg chg="mod">
          <ac:chgData name="Buono, Frank" userId="S::frank.buono@yale.edu::ea815dea-a2aa-48ff-88e8-967b62feb4a6" providerId="AD" clId="Web-{BB9473B8-0D06-F376-E395-0960C05D47AF}" dt="2023-11-12T15:24:12.856" v="65" actId="20577"/>
          <ac:spMkLst>
            <pc:docMk/>
            <pc:sldMk cId="1488373753" sldId="266"/>
            <ac:spMk id="6" creationId="{693F63FC-F0AC-5F8F-D305-60E1F5253D0E}"/>
          </ac:spMkLst>
        </pc:spChg>
        <pc:spChg chg="mod">
          <ac:chgData name="Buono, Frank" userId="S::frank.buono@yale.edu::ea815dea-a2aa-48ff-88e8-967b62feb4a6" providerId="AD" clId="Web-{BB9473B8-0D06-F376-E395-0960C05D47AF}" dt="2023-11-12T15:27:53.009" v="184" actId="20577"/>
          <ac:spMkLst>
            <pc:docMk/>
            <pc:sldMk cId="1488373753" sldId="266"/>
            <ac:spMk id="8" creationId="{FFFEB51F-2A68-0E05-0C5F-90D7E04850D7}"/>
          </ac:spMkLst>
        </pc:spChg>
        <pc:spChg chg="mod">
          <ac:chgData name="Buono, Frank" userId="S::frank.buono@yale.edu::ea815dea-a2aa-48ff-88e8-967b62feb4a6" providerId="AD" clId="Web-{BB9473B8-0D06-F376-E395-0960C05D47AF}" dt="2023-11-12T15:29:17.295" v="212" actId="20577"/>
          <ac:spMkLst>
            <pc:docMk/>
            <pc:sldMk cId="1488373753" sldId="266"/>
            <ac:spMk id="9" creationId="{040AD277-1B77-80D0-5EB1-8A6020FDAC4E}"/>
          </ac:spMkLst>
        </pc:spChg>
        <pc:spChg chg="mod">
          <ac:chgData name="Buono, Frank" userId="S::frank.buono@yale.edu::ea815dea-a2aa-48ff-88e8-967b62feb4a6" providerId="AD" clId="Web-{BB9473B8-0D06-F376-E395-0960C05D47AF}" dt="2023-11-12T15:26:26.442" v="169" actId="20577"/>
          <ac:spMkLst>
            <pc:docMk/>
            <pc:sldMk cId="1488373753" sldId="266"/>
            <ac:spMk id="10" creationId="{791C43AD-BA7A-7EF9-F190-E330EDA98D2C}"/>
          </ac:spMkLst>
        </pc:spChg>
        <pc:spChg chg="mod">
          <ac:chgData name="Buono, Frank" userId="S::frank.buono@yale.edu::ea815dea-a2aa-48ff-88e8-967b62feb4a6" providerId="AD" clId="Web-{BB9473B8-0D06-F376-E395-0960C05D47AF}" dt="2023-11-12T15:28:07.822" v="190" actId="20577"/>
          <ac:spMkLst>
            <pc:docMk/>
            <pc:sldMk cId="1488373753" sldId="266"/>
            <ac:spMk id="12" creationId="{E3F51026-437B-47AA-1118-C30259556E0C}"/>
          </ac:spMkLst>
        </pc:spChg>
        <pc:spChg chg="mod">
          <ac:chgData name="Buono, Frank" userId="S::frank.buono@yale.edu::ea815dea-a2aa-48ff-88e8-967b62feb4a6" providerId="AD" clId="Web-{BB9473B8-0D06-F376-E395-0960C05D47AF}" dt="2023-11-12T15:25:57.909" v="163" actId="20577"/>
          <ac:spMkLst>
            <pc:docMk/>
            <pc:sldMk cId="1488373753" sldId="266"/>
            <ac:spMk id="14" creationId="{49EEA915-D3E2-BCFA-7271-439A87926202}"/>
          </ac:spMkLst>
        </pc:spChg>
        <pc:spChg chg="mod">
          <ac:chgData name="Buono, Frank" userId="S::frank.buono@yale.edu::ea815dea-a2aa-48ff-88e8-967b62feb4a6" providerId="AD" clId="Web-{BB9473B8-0D06-F376-E395-0960C05D47AF}" dt="2023-11-12T15:24:44.342" v="109" actId="20577"/>
          <ac:spMkLst>
            <pc:docMk/>
            <pc:sldMk cId="1488373753" sldId="266"/>
            <ac:spMk id="15" creationId="{26D72860-0CF7-5DB2-F32F-2CFA53253AFB}"/>
          </ac:spMkLst>
        </pc:spChg>
        <pc:spChg chg="mod">
          <ac:chgData name="Buono, Frank" userId="S::frank.buono@yale.edu::ea815dea-a2aa-48ff-88e8-967b62feb4a6" providerId="AD" clId="Web-{BB9473B8-0D06-F376-E395-0960C05D47AF}" dt="2023-11-12T15:25:37.017" v="149" actId="14100"/>
          <ac:spMkLst>
            <pc:docMk/>
            <pc:sldMk cId="1488373753" sldId="266"/>
            <ac:spMk id="31" creationId="{052FC368-99D8-DCDD-BE77-E55FEC5CB745}"/>
          </ac:spMkLst>
        </pc:spChg>
        <pc:picChg chg="mod">
          <ac:chgData name="Buono, Frank" userId="S::frank.buono@yale.edu::ea815dea-a2aa-48ff-88e8-967b62feb4a6" providerId="AD" clId="Web-{BB9473B8-0D06-F376-E395-0960C05D47AF}" dt="2023-11-12T15:20:44.344" v="14" actId="14100"/>
          <ac:picMkLst>
            <pc:docMk/>
            <pc:sldMk cId="1488373753" sldId="266"/>
            <ac:picMk id="5" creationId="{1A151CD2-5B7B-0F71-2297-58398F52E467}"/>
          </ac:picMkLst>
        </pc:picChg>
        <pc:picChg chg="mod">
          <ac:chgData name="Buono, Frank" userId="S::frank.buono@yale.edu::ea815dea-a2aa-48ff-88e8-967b62feb4a6" providerId="AD" clId="Web-{BB9473B8-0D06-F376-E395-0960C05D47AF}" dt="2023-11-12T15:21:02.626" v="30" actId="14100"/>
          <ac:picMkLst>
            <pc:docMk/>
            <pc:sldMk cId="1488373753" sldId="266"/>
            <ac:picMk id="7" creationId="{7D548D79-7C02-0065-504A-E42DAF70793F}"/>
          </ac:picMkLst>
        </pc:picChg>
        <pc:picChg chg="mod">
          <ac:chgData name="Buono, Frank" userId="S::frank.buono@yale.edu::ea815dea-a2aa-48ff-88e8-967b62feb4a6" providerId="AD" clId="Web-{BB9473B8-0D06-F376-E395-0960C05D47AF}" dt="2023-11-12T15:21:12.658" v="31" actId="14100"/>
          <ac:picMkLst>
            <pc:docMk/>
            <pc:sldMk cId="1488373753" sldId="266"/>
            <ac:picMk id="11" creationId="{E6764437-D70C-9EC6-AA17-25A37A5E6540}"/>
          </ac:picMkLst>
        </pc:picChg>
        <pc:picChg chg="mod">
          <ac:chgData name="Buono, Frank" userId="S::frank.buono@yale.edu::ea815dea-a2aa-48ff-88e8-967b62feb4a6" providerId="AD" clId="Web-{BB9473B8-0D06-F376-E395-0960C05D47AF}" dt="2023-11-12T15:20:44.469" v="16" actId="14100"/>
          <ac:picMkLst>
            <pc:docMk/>
            <pc:sldMk cId="1488373753" sldId="266"/>
            <ac:picMk id="13" creationId="{063BB26A-71C5-3412-530E-F4E4A23B9769}"/>
          </ac:picMkLst>
        </pc:picChg>
        <pc:picChg chg="mod">
          <ac:chgData name="Buono, Frank" userId="S::frank.buono@yale.edu::ea815dea-a2aa-48ff-88e8-967b62feb4a6" providerId="AD" clId="Web-{BB9473B8-0D06-F376-E395-0960C05D47AF}" dt="2023-11-12T15:21:40.050" v="35" actId="1076"/>
          <ac:picMkLst>
            <pc:docMk/>
            <pc:sldMk cId="1488373753" sldId="266"/>
            <ac:picMk id="1028" creationId="{2422E793-20B4-0731-4722-3AE23F3639E7}"/>
          </ac:picMkLst>
        </pc:picChg>
        <pc:picChg chg="mod">
          <ac:chgData name="Buono, Frank" userId="S::frank.buono@yale.edu::ea815dea-a2aa-48ff-88e8-967b62feb4a6" providerId="AD" clId="Web-{BB9473B8-0D06-F376-E395-0960C05D47AF}" dt="2023-11-12T15:20:44.531" v="18" actId="14100"/>
          <ac:picMkLst>
            <pc:docMk/>
            <pc:sldMk cId="1488373753" sldId="266"/>
            <ac:picMk id="1030" creationId="{2F9417C7-3C90-1363-DF3C-B55362DFA69D}"/>
          </ac:picMkLst>
        </pc:picChg>
        <pc:picChg chg="mod">
          <ac:chgData name="Buono, Frank" userId="S::frank.buono@yale.edu::ea815dea-a2aa-48ff-88e8-967b62feb4a6" providerId="AD" clId="Web-{BB9473B8-0D06-F376-E395-0960C05D47AF}" dt="2023-11-12T15:20:44.578" v="19" actId="14100"/>
          <ac:picMkLst>
            <pc:docMk/>
            <pc:sldMk cId="1488373753" sldId="266"/>
            <ac:picMk id="1032" creationId="{8C14E266-9CA4-0DF6-03B8-EBE4AD711427}"/>
          </ac:picMkLst>
        </pc:picChg>
        <pc:picChg chg="mod">
          <ac:chgData name="Buono, Frank" userId="S::frank.buono@yale.edu::ea815dea-a2aa-48ff-88e8-967b62feb4a6" providerId="AD" clId="Web-{BB9473B8-0D06-F376-E395-0960C05D47AF}" dt="2023-11-12T15:20:44.609" v="20" actId="14100"/>
          <ac:picMkLst>
            <pc:docMk/>
            <pc:sldMk cId="1488373753" sldId="266"/>
            <ac:picMk id="1034" creationId="{6BC85629-DFDE-9F55-51CD-F9CBBD735048}"/>
          </ac:picMkLst>
        </pc:picChg>
      </pc:sldChg>
      <pc:sldChg chg="addSp modSp modCm">
        <pc:chgData name="Buono, Frank" userId="S::frank.buono@yale.edu::ea815dea-a2aa-48ff-88e8-967b62feb4a6" providerId="AD" clId="Web-{BB9473B8-0D06-F376-E395-0960C05D47AF}" dt="2023-11-12T15:20:18.952" v="13"/>
        <pc:sldMkLst>
          <pc:docMk/>
          <pc:sldMk cId="384115590" sldId="267"/>
        </pc:sldMkLst>
        <pc:spChg chg="add mod">
          <ac:chgData name="Buono, Frank" userId="S::frank.buono@yale.edu::ea815dea-a2aa-48ff-88e8-967b62feb4a6" providerId="AD" clId="Web-{BB9473B8-0D06-F376-E395-0960C05D47AF}" dt="2023-11-12T15:19:42.653" v="11" actId="1076"/>
          <ac:spMkLst>
            <pc:docMk/>
            <pc:sldMk cId="384115590" sldId="267"/>
            <ac:spMk id="2" creationId="{4B3A0271-0C54-9D11-5133-63F5F3D1F32A}"/>
          </ac:spMkLst>
        </pc:spChg>
        <pc:picChg chg="mod">
          <ac:chgData name="Buono, Frank" userId="S::frank.buono@yale.edu::ea815dea-a2aa-48ff-88e8-967b62feb4a6" providerId="AD" clId="Web-{BB9473B8-0D06-F376-E395-0960C05D47AF}" dt="2023-11-12T15:20:12.014" v="12" actId="1076"/>
          <ac:picMkLst>
            <pc:docMk/>
            <pc:sldMk cId="384115590" sldId="267"/>
            <ac:picMk id="3" creationId="{E2501AF4-52DE-F7FD-4138-DB0427C377A6}"/>
          </ac:picMkLst>
        </pc:picChg>
        <pc:extLst>
          <p:ext xmlns:p="http://schemas.openxmlformats.org/presentationml/2006/main" uri="{D6D511B9-2390-475A-947B-AFAB55BFBCF1}">
            <pc226:cmChg xmlns:pc226="http://schemas.microsoft.com/office/powerpoint/2022/06/main/command" chg="mod">
              <pc226:chgData name="Buono, Frank" userId="S::frank.buono@yale.edu::ea815dea-a2aa-48ff-88e8-967b62feb4a6" providerId="AD" clId="Web-{BB9473B8-0D06-F376-E395-0960C05D47AF}" dt="2023-11-12T15:20:18.952" v="13"/>
              <pc2:cmMkLst xmlns:pc2="http://schemas.microsoft.com/office/powerpoint/2019/9/main/command">
                <pc:docMk/>
                <pc:sldMk cId="384115590" sldId="267"/>
                <pc2:cmMk id="{7C0CA045-04EB-4AB1-8C44-8687889BD18D}"/>
              </pc2:cmMkLst>
            </pc226:cmChg>
          </p:ext>
        </pc:extLst>
      </pc:sldChg>
    </pc:docChg>
  </pc:docChgLst>
  <pc:docChgLst>
    <pc:chgData name="Havlik, John" userId="S::john.havlik@yale.edu::64ad461b-7a3a-4e6e-b572-8a17979b07e8" providerId="AD" clId="Web-{34225F36-E7D8-5DEB-0AE7-6CA861897E68}"/>
    <pc:docChg chg="">
      <pc:chgData name="Havlik, John" userId="S::john.havlik@yale.edu::64ad461b-7a3a-4e6e-b572-8a17979b07e8" providerId="AD" clId="Web-{34225F36-E7D8-5DEB-0AE7-6CA861897E68}" dt="2023-11-16T02:50:02.200" v="0"/>
      <pc:docMkLst>
        <pc:docMk/>
      </pc:docMkLst>
      <pc:sldChg chg="modCm">
        <pc:chgData name="Havlik, John" userId="S::john.havlik@yale.edu::64ad461b-7a3a-4e6e-b572-8a17979b07e8" providerId="AD" clId="Web-{34225F36-E7D8-5DEB-0AE7-6CA861897E68}" dt="2023-11-16T02:50:02.200" v="0"/>
        <pc:sldMkLst>
          <pc:docMk/>
          <pc:sldMk cId="1291201125" sldId="271"/>
        </pc:sldMkLst>
        <pc:extLst>
          <p:ext xmlns:p="http://schemas.openxmlformats.org/presentationml/2006/main" uri="{D6D511B9-2390-475A-947B-AFAB55BFBCF1}">
            <pc226:cmChg xmlns:pc226="http://schemas.microsoft.com/office/powerpoint/2022/06/main/command" chg="">
              <pc226:chgData name="Havlik, John" userId="S::john.havlik@yale.edu::64ad461b-7a3a-4e6e-b572-8a17979b07e8" providerId="AD" clId="Web-{34225F36-E7D8-5DEB-0AE7-6CA861897E68}" dt="2023-11-16T02:50:02.200" v="0"/>
              <pc2:cmMkLst xmlns:pc2="http://schemas.microsoft.com/office/powerpoint/2019/9/main/command">
                <pc:docMk/>
                <pc:sldMk cId="1291201125" sldId="271"/>
                <pc2:cmMk id="{920AEF9C-FEF2-477E-AFCA-82F62C49A1DD}"/>
              </pc2:cmMkLst>
              <pc226:cmRplyChg chg="mod modRxn">
                <pc226:chgData name="Havlik, John" userId="S::john.havlik@yale.edu::64ad461b-7a3a-4e6e-b572-8a17979b07e8" providerId="AD" clId="Web-{34225F36-E7D8-5DEB-0AE7-6CA861897E68}" dt="2023-11-16T02:50:02.200" v="0"/>
                <pc2:cmRplyMkLst xmlns:pc2="http://schemas.microsoft.com/office/powerpoint/2019/9/main/command">
                  <pc:docMk/>
                  <pc:sldMk cId="1291201125" sldId="271"/>
                  <pc2:cmMk id="{920AEF9C-FEF2-477E-AFCA-82F62C49A1DD}"/>
                  <pc2:cmRplyMk id="{ABD528C7-A779-4237-9456-990455ED4357}"/>
                </pc2:cmRplyMkLst>
              </pc226:cmRplyChg>
            </pc226:cmChg>
          </p:ext>
        </pc:extLst>
      </pc:sldChg>
    </pc:docChg>
  </pc:docChgLst>
  <pc:docChgLst>
    <pc:chgData name="Makableh, Natalie" userId="S::natalie.makableh@yale.edu::0a761919-ad57-4b01-b7e5-d0585fbf15be" providerId="AD" clId="Web-{4A6C0E07-4152-124A-1038-E6078A417CF0}"/>
    <pc:docChg chg="addSld delSld modSld">
      <pc:chgData name="Makableh, Natalie" userId="S::natalie.makableh@yale.edu::0a761919-ad57-4b01-b7e5-d0585fbf15be" providerId="AD" clId="Web-{4A6C0E07-4152-124A-1038-E6078A417CF0}" dt="2023-11-13T20:04:01.297" v="1808" actId="1076"/>
      <pc:docMkLst>
        <pc:docMk/>
      </pc:docMkLst>
      <pc:sldChg chg="modSp">
        <pc:chgData name="Makableh, Natalie" userId="S::natalie.makableh@yale.edu::0a761919-ad57-4b01-b7e5-d0585fbf15be" providerId="AD" clId="Web-{4A6C0E07-4152-124A-1038-E6078A417CF0}" dt="2023-11-13T19:42:30.156" v="1207" actId="1076"/>
        <pc:sldMkLst>
          <pc:docMk/>
          <pc:sldMk cId="1491617610" sldId="257"/>
        </pc:sldMkLst>
        <pc:spChg chg="mod">
          <ac:chgData name="Makableh, Natalie" userId="S::natalie.makableh@yale.edu::0a761919-ad57-4b01-b7e5-d0585fbf15be" providerId="AD" clId="Web-{4A6C0E07-4152-124A-1038-E6078A417CF0}" dt="2023-11-13T19:42:30.156" v="1207" actId="1076"/>
          <ac:spMkLst>
            <pc:docMk/>
            <pc:sldMk cId="1491617610" sldId="257"/>
            <ac:spMk id="2" creationId="{C7B68127-7A67-2E7B-D108-90530C6FCED1}"/>
          </ac:spMkLst>
        </pc:spChg>
      </pc:sldChg>
      <pc:sldChg chg="addSp delSp modSp addCm">
        <pc:chgData name="Makableh, Natalie" userId="S::natalie.makableh@yale.edu::0a761919-ad57-4b01-b7e5-d0585fbf15be" providerId="AD" clId="Web-{4A6C0E07-4152-124A-1038-E6078A417CF0}" dt="2023-11-13T19:48:25.982" v="1246"/>
        <pc:sldMkLst>
          <pc:docMk/>
          <pc:sldMk cId="946034624" sldId="261"/>
        </pc:sldMkLst>
        <pc:spChg chg="add mod">
          <ac:chgData name="Makableh, Natalie" userId="S::natalie.makableh@yale.edu::0a761919-ad57-4b01-b7e5-d0585fbf15be" providerId="AD" clId="Web-{4A6C0E07-4152-124A-1038-E6078A417CF0}" dt="2023-11-13T19:20:31.592" v="845" actId="1076"/>
          <ac:spMkLst>
            <pc:docMk/>
            <pc:sldMk cId="946034624" sldId="261"/>
            <ac:spMk id="4" creationId="{08131130-3F29-B51A-8325-0415C7242E89}"/>
          </ac:spMkLst>
        </pc:spChg>
        <pc:spChg chg="add mod">
          <ac:chgData name="Makableh, Natalie" userId="S::natalie.makableh@yale.edu::0a761919-ad57-4b01-b7e5-d0585fbf15be" providerId="AD" clId="Web-{4A6C0E07-4152-124A-1038-E6078A417CF0}" dt="2023-11-13T19:47:55.793" v="1241" actId="1076"/>
          <ac:spMkLst>
            <pc:docMk/>
            <pc:sldMk cId="946034624" sldId="261"/>
            <ac:spMk id="5" creationId="{450857AB-1338-6166-35C1-7470BC091FAC}"/>
          </ac:spMkLst>
        </pc:spChg>
        <pc:spChg chg="add mod">
          <ac:chgData name="Makableh, Natalie" userId="S::natalie.makableh@yale.edu::0a761919-ad57-4b01-b7e5-d0585fbf15be" providerId="AD" clId="Web-{4A6C0E07-4152-124A-1038-E6078A417CF0}" dt="2023-11-13T19:48:06.918" v="1244" actId="1076"/>
          <ac:spMkLst>
            <pc:docMk/>
            <pc:sldMk cId="946034624" sldId="261"/>
            <ac:spMk id="6" creationId="{C10BD880-B466-7D64-3F9B-18D35A420D9A}"/>
          </ac:spMkLst>
        </pc:spChg>
        <pc:spChg chg="add del mod">
          <ac:chgData name="Makableh, Natalie" userId="S::natalie.makableh@yale.edu::0a761919-ad57-4b01-b7e5-d0585fbf15be" providerId="AD" clId="Web-{4A6C0E07-4152-124A-1038-E6078A417CF0}" dt="2023-11-13T19:10:03.585" v="712"/>
          <ac:spMkLst>
            <pc:docMk/>
            <pc:sldMk cId="946034624" sldId="261"/>
            <ac:spMk id="7" creationId="{6D4485FC-BF6D-F07A-6691-31FDFBA7AEF4}"/>
          </ac:spMkLst>
        </pc:spChg>
        <pc:spChg chg="add del mod">
          <ac:chgData name="Makableh, Natalie" userId="S::natalie.makableh@yale.edu::0a761919-ad57-4b01-b7e5-d0585fbf15be" providerId="AD" clId="Web-{4A6C0E07-4152-124A-1038-E6078A417CF0}" dt="2023-11-13T19:09:48.928" v="705"/>
          <ac:spMkLst>
            <pc:docMk/>
            <pc:sldMk cId="946034624" sldId="261"/>
            <ac:spMk id="8" creationId="{337FE828-0A21-67F7-91A4-E8504916938B}"/>
          </ac:spMkLst>
        </pc:spChg>
        <pc:spChg chg="add mod">
          <ac:chgData name="Makableh, Natalie" userId="S::natalie.makableh@yale.edu::0a761919-ad57-4b01-b7e5-d0585fbf15be" providerId="AD" clId="Web-{4A6C0E07-4152-124A-1038-E6078A417CF0}" dt="2023-11-13T19:12:38.778" v="738" actId="1076"/>
          <ac:spMkLst>
            <pc:docMk/>
            <pc:sldMk cId="946034624" sldId="261"/>
            <ac:spMk id="9" creationId="{F074131B-BC19-BC5A-D683-01E1F28B1B8E}"/>
          </ac:spMkLst>
        </pc:spChg>
        <pc:spChg chg="add mod">
          <ac:chgData name="Makableh, Natalie" userId="S::natalie.makableh@yale.edu::0a761919-ad57-4b01-b7e5-d0585fbf15be" providerId="AD" clId="Web-{4A6C0E07-4152-124A-1038-E6078A417CF0}" dt="2023-11-13T19:15:58.004" v="767" actId="1076"/>
          <ac:spMkLst>
            <pc:docMk/>
            <pc:sldMk cId="946034624" sldId="261"/>
            <ac:spMk id="10" creationId="{7049EA15-F722-A7AD-1C51-A0E20EC509E5}"/>
          </ac:spMkLst>
        </pc:spChg>
        <pc:spChg chg="add mod">
          <ac:chgData name="Makableh, Natalie" userId="S::natalie.makableh@yale.edu::0a761919-ad57-4b01-b7e5-d0585fbf15be" providerId="AD" clId="Web-{4A6C0E07-4152-124A-1038-E6078A417CF0}" dt="2023-11-13T19:12:32.247" v="737" actId="1076"/>
          <ac:spMkLst>
            <pc:docMk/>
            <pc:sldMk cId="946034624" sldId="261"/>
            <ac:spMk id="13" creationId="{F354A16D-8567-48BB-3E66-3E5BB75DB011}"/>
          </ac:spMkLst>
        </pc:spChg>
        <pc:spChg chg="add mod">
          <ac:chgData name="Makableh, Natalie" userId="S::natalie.makableh@yale.edu::0a761919-ad57-4b01-b7e5-d0585fbf15be" providerId="AD" clId="Web-{4A6C0E07-4152-124A-1038-E6078A417CF0}" dt="2023-11-13T19:47:51.605" v="1240" actId="1076"/>
          <ac:spMkLst>
            <pc:docMk/>
            <pc:sldMk cId="946034624" sldId="261"/>
            <ac:spMk id="14" creationId="{56635198-F130-344C-32D1-CCD87A06E15E}"/>
          </ac:spMkLst>
        </pc:spChg>
        <pc:spChg chg="add mod">
          <ac:chgData name="Makableh, Natalie" userId="S::natalie.makableh@yale.edu::0a761919-ad57-4b01-b7e5-d0585fbf15be" providerId="AD" clId="Web-{4A6C0E07-4152-124A-1038-E6078A417CF0}" dt="2023-11-13T19:48:02.059" v="1243" actId="1076"/>
          <ac:spMkLst>
            <pc:docMk/>
            <pc:sldMk cId="946034624" sldId="261"/>
            <ac:spMk id="15" creationId="{9E821B6A-2416-DB6D-C3D8-5D71ABD2F9AE}"/>
          </ac:spMkLst>
        </pc:spChg>
        <pc:spChg chg="add mod">
          <ac:chgData name="Makableh, Natalie" userId="S::natalie.makableh@yale.edu::0a761919-ad57-4b01-b7e5-d0585fbf15be" providerId="AD" clId="Web-{4A6C0E07-4152-124A-1038-E6078A417CF0}" dt="2023-11-13T19:48:17.715" v="1245" actId="1076"/>
          <ac:spMkLst>
            <pc:docMk/>
            <pc:sldMk cId="946034624" sldId="261"/>
            <ac:spMk id="16" creationId="{60A1E325-21CC-FB52-DAEE-270422C6EC28}"/>
          </ac:spMkLst>
        </pc:spChg>
        <pc:spChg chg="add mod">
          <ac:chgData name="Makableh, Natalie" userId="S::natalie.makableh@yale.edu::0a761919-ad57-4b01-b7e5-d0585fbf15be" providerId="AD" clId="Web-{4A6C0E07-4152-124A-1038-E6078A417CF0}" dt="2023-11-13T19:18:24.822" v="814" actId="20577"/>
          <ac:spMkLst>
            <pc:docMk/>
            <pc:sldMk cId="946034624" sldId="261"/>
            <ac:spMk id="18" creationId="{A686B12B-E1BF-C46B-4229-A83BD712A6F7}"/>
          </ac:spMkLst>
        </pc:spChg>
        <pc:spChg chg="add del">
          <ac:chgData name="Makableh, Natalie" userId="S::natalie.makableh@yale.edu::0a761919-ad57-4b01-b7e5-d0585fbf15be" providerId="AD" clId="Web-{4A6C0E07-4152-124A-1038-E6078A417CF0}" dt="2023-11-13T19:17:02.835" v="771"/>
          <ac:spMkLst>
            <pc:docMk/>
            <pc:sldMk cId="946034624" sldId="261"/>
            <ac:spMk id="20" creationId="{83EB0F9A-3BC2-9602-C58C-EE48B4CEF057}"/>
          </ac:spMkLst>
        </pc:spChg>
        <pc:spChg chg="add del">
          <ac:chgData name="Makableh, Natalie" userId="S::natalie.makableh@yale.edu::0a761919-ad57-4b01-b7e5-d0585fbf15be" providerId="AD" clId="Web-{4A6C0E07-4152-124A-1038-E6078A417CF0}" dt="2023-11-13T19:17:10.163" v="773"/>
          <ac:spMkLst>
            <pc:docMk/>
            <pc:sldMk cId="946034624" sldId="261"/>
            <ac:spMk id="21" creationId="{56408B3A-4BA2-96B3-17D8-6BEBDF22BB54}"/>
          </ac:spMkLst>
        </pc:spChg>
        <pc:spChg chg="add mod">
          <ac:chgData name="Makableh, Natalie" userId="S::natalie.makableh@yale.edu::0a761919-ad57-4b01-b7e5-d0585fbf15be" providerId="AD" clId="Web-{4A6C0E07-4152-124A-1038-E6078A417CF0}" dt="2023-11-13T19:18:17.759" v="812" actId="1076"/>
          <ac:spMkLst>
            <pc:docMk/>
            <pc:sldMk cId="946034624" sldId="261"/>
            <ac:spMk id="22" creationId="{3B5BBE1E-0B37-A0A9-0D96-284835B70B83}"/>
          </ac:spMkLst>
        </pc:spChg>
        <pc:spChg chg="add del">
          <ac:chgData name="Makableh, Natalie" userId="S::natalie.makableh@yale.edu::0a761919-ad57-4b01-b7e5-d0585fbf15be" providerId="AD" clId="Web-{4A6C0E07-4152-124A-1038-E6078A417CF0}" dt="2023-11-13T19:47:41.792" v="1238"/>
          <ac:spMkLst>
            <pc:docMk/>
            <pc:sldMk cId="946034624" sldId="261"/>
            <ac:spMk id="24" creationId="{27259F22-C21C-F205-2F4F-61DF8FB7D6D1}"/>
          </ac:spMkLst>
        </pc:spChg>
        <pc:spChg chg="add mod">
          <ac:chgData name="Makableh, Natalie" userId="S::natalie.makableh@yale.edu::0a761919-ad57-4b01-b7e5-d0585fbf15be" providerId="AD" clId="Web-{4A6C0E07-4152-124A-1038-E6078A417CF0}" dt="2023-11-13T19:19:10.808" v="836" actId="20577"/>
          <ac:spMkLst>
            <pc:docMk/>
            <pc:sldMk cId="946034624" sldId="261"/>
            <ac:spMk id="25" creationId="{3B222BA5-767F-4091-71D7-F1ED61CAAD70}"/>
          </ac:spMkLst>
        </pc:spChg>
        <pc:spChg chg="del mod">
          <ac:chgData name="Makableh, Natalie" userId="S::natalie.makableh@yale.edu::0a761919-ad57-4b01-b7e5-d0585fbf15be" providerId="AD" clId="Web-{4A6C0E07-4152-124A-1038-E6078A417CF0}" dt="2023-11-13T19:08:35.879" v="668"/>
          <ac:spMkLst>
            <pc:docMk/>
            <pc:sldMk cId="946034624" sldId="261"/>
            <ac:spMk id="31" creationId="{E98E64FE-652A-16F4-5F61-8AB3BF1A3A40}"/>
          </ac:spMkLst>
        </pc:spChg>
        <pc:picChg chg="mod">
          <ac:chgData name="Makableh, Natalie" userId="S::natalie.makableh@yale.edu::0a761919-ad57-4b01-b7e5-d0585fbf15be" providerId="AD" clId="Web-{4A6C0E07-4152-124A-1038-E6078A417CF0}" dt="2023-11-13T19:07:32.658" v="555" actId="1076"/>
          <ac:picMkLst>
            <pc:docMk/>
            <pc:sldMk cId="946034624" sldId="261"/>
            <ac:picMk id="3" creationId="{94984AAE-606C-4BFA-9EF4-7F4B181C0C7D}"/>
          </ac:picMkLst>
        </pc:picChg>
        <pc:picChg chg="add mod">
          <ac:chgData name="Makableh, Natalie" userId="S::natalie.makableh@yale.edu::0a761919-ad57-4b01-b7e5-d0585fbf15be" providerId="AD" clId="Web-{4A6C0E07-4152-124A-1038-E6078A417CF0}" dt="2023-11-13T19:47:58.293" v="1242" actId="1076"/>
          <ac:picMkLst>
            <pc:docMk/>
            <pc:sldMk cId="946034624" sldId="261"/>
            <ac:picMk id="12" creationId="{9669BA12-66C8-5200-98ED-6F310EDB2053}"/>
          </ac:picMkLst>
        </pc:picChg>
        <pc:picChg chg="add mod">
          <ac:chgData name="Makableh, Natalie" userId="S::natalie.makableh@yale.edu::0a761919-ad57-4b01-b7e5-d0585fbf15be" providerId="AD" clId="Web-{4A6C0E07-4152-124A-1038-E6078A417CF0}" dt="2023-11-13T19:47:45.386" v="1239" actId="1076"/>
          <ac:picMkLst>
            <pc:docMk/>
            <pc:sldMk cId="946034624" sldId="261"/>
            <ac:picMk id="17" creationId="{B482390C-D6EF-E6DA-7149-9FF3E56A5F11}"/>
          </ac:picMkLst>
        </pc:picChg>
        <pc:picChg chg="add mod">
          <ac:chgData name="Makableh, Natalie" userId="S::natalie.makableh@yale.edu::0a761919-ad57-4b01-b7e5-d0585fbf15be" providerId="AD" clId="Web-{4A6C0E07-4152-124A-1038-E6078A417CF0}" dt="2023-11-13T19:16:55.319" v="769" actId="1076"/>
          <ac:picMkLst>
            <pc:docMk/>
            <pc:sldMk cId="946034624" sldId="261"/>
            <ac:picMk id="19" creationId="{F48A5319-5A09-3C99-B41E-249CF5C2AC9D}"/>
          </ac:picMkLst>
        </pc:picChg>
        <pc:picChg chg="add mod">
          <ac:chgData name="Makableh, Natalie" userId="S::natalie.makableh@yale.edu::0a761919-ad57-4b01-b7e5-d0585fbf15be" providerId="AD" clId="Web-{4A6C0E07-4152-124A-1038-E6078A417CF0}" dt="2023-11-13T19:19:18.996" v="838" actId="1076"/>
          <ac:picMkLst>
            <pc:docMk/>
            <pc:sldMk cId="946034624" sldId="261"/>
            <ac:picMk id="23" creationId="{2B57AE96-087A-8399-B2EA-9895BA4D82F2}"/>
          </ac:picMkLst>
        </pc:picChg>
        <pc:extLst>
          <p:ext xmlns:p="http://schemas.openxmlformats.org/presentationml/2006/main" uri="{D6D511B9-2390-475A-947B-AFAB55BFBCF1}">
            <pc226:cmChg xmlns:pc226="http://schemas.microsoft.com/office/powerpoint/2022/06/main/command" chg="add">
              <pc226:chgData name="Makableh, Natalie" userId="S::natalie.makableh@yale.edu::0a761919-ad57-4b01-b7e5-d0585fbf15be" providerId="AD" clId="Web-{4A6C0E07-4152-124A-1038-E6078A417CF0}" dt="2023-11-13T19:48:25.982" v="1246"/>
              <pc2:cmMkLst xmlns:pc2="http://schemas.microsoft.com/office/powerpoint/2019/9/main/command">
                <pc:docMk/>
                <pc:sldMk cId="946034624" sldId="261"/>
                <pc2:cmMk id="{44FF8D0B-8672-418C-A0D9-5209E125B314}"/>
              </pc2:cmMkLst>
            </pc226:cmChg>
          </p:ext>
        </pc:extLst>
      </pc:sldChg>
      <pc:sldChg chg="addSp delSp modSp add del modNotes">
        <pc:chgData name="Makableh, Natalie" userId="S::natalie.makableh@yale.edu::0a761919-ad57-4b01-b7e5-d0585fbf15be" providerId="AD" clId="Web-{4A6C0E07-4152-124A-1038-E6078A417CF0}" dt="2023-11-13T20:02:32.075" v="1796" actId="1076"/>
        <pc:sldMkLst>
          <pc:docMk/>
          <pc:sldMk cId="831931680" sldId="264"/>
        </pc:sldMkLst>
        <pc:spChg chg="add mod">
          <ac:chgData name="Makableh, Natalie" userId="S::natalie.makableh@yale.edu::0a761919-ad57-4b01-b7e5-d0585fbf15be" providerId="AD" clId="Web-{4A6C0E07-4152-124A-1038-E6078A417CF0}" dt="2023-11-13T19:56:33.077" v="1666" actId="1076"/>
          <ac:spMkLst>
            <pc:docMk/>
            <pc:sldMk cId="831931680" sldId="264"/>
            <ac:spMk id="3" creationId="{8AB743D8-A6AB-420C-8F67-9FFB5B09EC1A}"/>
          </ac:spMkLst>
        </pc:spChg>
        <pc:spChg chg="add mod">
          <ac:chgData name="Makableh, Natalie" userId="S::natalie.makableh@yale.edu::0a761919-ad57-4b01-b7e5-d0585fbf15be" providerId="AD" clId="Web-{4A6C0E07-4152-124A-1038-E6078A417CF0}" dt="2023-11-13T19:56:33.093" v="1667" actId="1076"/>
          <ac:spMkLst>
            <pc:docMk/>
            <pc:sldMk cId="831931680" sldId="264"/>
            <ac:spMk id="4" creationId="{863989D2-5A3B-35C5-3280-0C5BB85AC114}"/>
          </ac:spMkLst>
        </pc:spChg>
        <pc:spChg chg="add mod">
          <ac:chgData name="Makableh, Natalie" userId="S::natalie.makableh@yale.edu::0a761919-ad57-4b01-b7e5-d0585fbf15be" providerId="AD" clId="Web-{4A6C0E07-4152-124A-1038-E6078A417CF0}" dt="2023-11-13T19:56:33.108" v="1668" actId="1076"/>
          <ac:spMkLst>
            <pc:docMk/>
            <pc:sldMk cId="831931680" sldId="264"/>
            <ac:spMk id="5" creationId="{9BE7EDE6-09F2-655A-3A54-57CA63E61695}"/>
          </ac:spMkLst>
        </pc:spChg>
        <pc:spChg chg="add mod">
          <ac:chgData name="Makableh, Natalie" userId="S::natalie.makableh@yale.edu::0a761919-ad57-4b01-b7e5-d0585fbf15be" providerId="AD" clId="Web-{4A6C0E07-4152-124A-1038-E6078A417CF0}" dt="2023-11-13T20:01:47.307" v="1780" actId="20577"/>
          <ac:spMkLst>
            <pc:docMk/>
            <pc:sldMk cId="831931680" sldId="264"/>
            <ac:spMk id="6" creationId="{39AD61B5-15C1-7AA7-2208-DBD4AA3E0C21}"/>
          </ac:spMkLst>
        </pc:spChg>
        <pc:spChg chg="add mod">
          <ac:chgData name="Makableh, Natalie" userId="S::natalie.makableh@yale.edu::0a761919-ad57-4b01-b7e5-d0585fbf15be" providerId="AD" clId="Web-{4A6C0E07-4152-124A-1038-E6078A417CF0}" dt="2023-11-13T20:01:51.964" v="1782" actId="20577"/>
          <ac:spMkLst>
            <pc:docMk/>
            <pc:sldMk cId="831931680" sldId="264"/>
            <ac:spMk id="7" creationId="{74966C7A-71D1-1EC6-D24F-33E891E94700}"/>
          </ac:spMkLst>
        </pc:spChg>
        <pc:spChg chg="add mod">
          <ac:chgData name="Makableh, Natalie" userId="S::natalie.makableh@yale.edu::0a761919-ad57-4b01-b7e5-d0585fbf15be" providerId="AD" clId="Web-{4A6C0E07-4152-124A-1038-E6078A417CF0}" dt="2023-11-13T20:02:22.809" v="1794" actId="20577"/>
          <ac:spMkLst>
            <pc:docMk/>
            <pc:sldMk cId="831931680" sldId="264"/>
            <ac:spMk id="12" creationId="{DCD9362B-0EAE-10C2-9851-CF48E3800ACF}"/>
          </ac:spMkLst>
        </pc:spChg>
        <pc:spChg chg="mod">
          <ac:chgData name="Makableh, Natalie" userId="S::natalie.makableh@yale.edu::0a761919-ad57-4b01-b7e5-d0585fbf15be" providerId="AD" clId="Web-{4A6C0E07-4152-124A-1038-E6078A417CF0}" dt="2023-11-13T19:56:33.015" v="1662" actId="1076"/>
          <ac:spMkLst>
            <pc:docMk/>
            <pc:sldMk cId="831931680" sldId="264"/>
            <ac:spMk id="15" creationId="{A82289F7-9A0B-1F47-0641-09D066503913}"/>
          </ac:spMkLst>
        </pc:spChg>
        <pc:spChg chg="mod">
          <ac:chgData name="Makableh, Natalie" userId="S::natalie.makableh@yale.edu::0a761919-ad57-4b01-b7e5-d0585fbf15be" providerId="AD" clId="Web-{4A6C0E07-4152-124A-1038-E6078A417CF0}" dt="2023-11-13T19:56:33.030" v="1663" actId="1076"/>
          <ac:spMkLst>
            <pc:docMk/>
            <pc:sldMk cId="831931680" sldId="264"/>
            <ac:spMk id="17" creationId="{1B040681-B1C4-EFD3-52D0-72C9C336D1E5}"/>
          </ac:spMkLst>
        </pc:spChg>
        <pc:spChg chg="mod">
          <ac:chgData name="Makableh, Natalie" userId="S::natalie.makableh@yale.edu::0a761919-ad57-4b01-b7e5-d0585fbf15be" providerId="AD" clId="Web-{4A6C0E07-4152-124A-1038-E6078A417CF0}" dt="2023-11-13T19:56:33.046" v="1664" actId="1076"/>
          <ac:spMkLst>
            <pc:docMk/>
            <pc:sldMk cId="831931680" sldId="264"/>
            <ac:spMk id="19" creationId="{9FBCC768-F9B6-F280-CC87-C8448DCD3E92}"/>
          </ac:spMkLst>
        </pc:spChg>
        <pc:spChg chg="mod">
          <ac:chgData name="Makableh, Natalie" userId="S::natalie.makableh@yale.edu::0a761919-ad57-4b01-b7e5-d0585fbf15be" providerId="AD" clId="Web-{4A6C0E07-4152-124A-1038-E6078A417CF0}" dt="2023-11-13T19:56:33.062" v="1665" actId="1076"/>
          <ac:spMkLst>
            <pc:docMk/>
            <pc:sldMk cId="831931680" sldId="264"/>
            <ac:spMk id="21" creationId="{7E3C2199-AA8E-B357-66D0-02B8D528BAB7}"/>
          </ac:spMkLst>
        </pc:spChg>
        <pc:spChg chg="mod">
          <ac:chgData name="Makableh, Natalie" userId="S::natalie.makableh@yale.edu::0a761919-ad57-4b01-b7e5-d0585fbf15be" providerId="AD" clId="Web-{4A6C0E07-4152-124A-1038-E6078A417CF0}" dt="2023-11-13T19:57:45.220" v="1705" actId="1076"/>
          <ac:spMkLst>
            <pc:docMk/>
            <pc:sldMk cId="831931680" sldId="264"/>
            <ac:spMk id="23" creationId="{2295D2B2-DE8D-DC74-0B1E-6C1494311B51}"/>
          </ac:spMkLst>
        </pc:spChg>
        <pc:spChg chg="mod">
          <ac:chgData name="Makableh, Natalie" userId="S::natalie.makableh@yale.edu::0a761919-ad57-4b01-b7e5-d0585fbf15be" providerId="AD" clId="Web-{4A6C0E07-4152-124A-1038-E6078A417CF0}" dt="2023-11-13T19:57:42.252" v="1704" actId="1076"/>
          <ac:spMkLst>
            <pc:docMk/>
            <pc:sldMk cId="831931680" sldId="264"/>
            <ac:spMk id="24" creationId="{C683A2A0-C2FA-5D1C-859F-FADCBC6F2B13}"/>
          </ac:spMkLst>
        </pc:spChg>
        <pc:spChg chg="mod">
          <ac:chgData name="Makableh, Natalie" userId="S::natalie.makableh@yale.edu::0a761919-ad57-4b01-b7e5-d0585fbf15be" providerId="AD" clId="Web-{4A6C0E07-4152-124A-1038-E6078A417CF0}" dt="2023-11-13T19:57:39.752" v="1703" actId="1076"/>
          <ac:spMkLst>
            <pc:docMk/>
            <pc:sldMk cId="831931680" sldId="264"/>
            <ac:spMk id="25" creationId="{FB410F22-276E-4B92-BAA3-BFE40D67D671}"/>
          </ac:spMkLst>
        </pc:spChg>
        <pc:spChg chg="del mod">
          <ac:chgData name="Makableh, Natalie" userId="S::natalie.makableh@yale.edu::0a761919-ad57-4b01-b7e5-d0585fbf15be" providerId="AD" clId="Web-{4A6C0E07-4152-124A-1038-E6078A417CF0}" dt="2023-11-13T19:59:06.052" v="1718"/>
          <ac:spMkLst>
            <pc:docMk/>
            <pc:sldMk cId="831931680" sldId="264"/>
            <ac:spMk id="26" creationId="{89D50898-49C0-6D8C-EE95-72B8DB0D5233}"/>
          </ac:spMkLst>
        </pc:spChg>
        <pc:picChg chg="add mod">
          <ac:chgData name="Makableh, Natalie" userId="S::natalie.makableh@yale.edu::0a761919-ad57-4b01-b7e5-d0585fbf15be" providerId="AD" clId="Web-{4A6C0E07-4152-124A-1038-E6078A417CF0}" dt="2023-11-13T19:58:23.566" v="1709" actId="1076"/>
          <ac:picMkLst>
            <pc:docMk/>
            <pc:sldMk cId="831931680" sldId="264"/>
            <ac:picMk id="8" creationId="{8C5C9567-0C45-D06E-89D7-42081364C701}"/>
          </ac:picMkLst>
        </pc:picChg>
        <pc:picChg chg="add del mod">
          <ac:chgData name="Makableh, Natalie" userId="S::natalie.makableh@yale.edu::0a761919-ad57-4b01-b7e5-d0585fbf15be" providerId="AD" clId="Web-{4A6C0E07-4152-124A-1038-E6078A417CF0}" dt="2023-11-13T20:01:27.963" v="1748"/>
          <ac:picMkLst>
            <pc:docMk/>
            <pc:sldMk cId="831931680" sldId="264"/>
            <ac:picMk id="9" creationId="{49DCD747-6296-774F-FE6E-8A7FAF6B62D1}"/>
          </ac:picMkLst>
        </pc:picChg>
        <pc:picChg chg="add mod">
          <ac:chgData name="Makableh, Natalie" userId="S::natalie.makableh@yale.edu::0a761919-ad57-4b01-b7e5-d0585fbf15be" providerId="AD" clId="Web-{4A6C0E07-4152-124A-1038-E6078A417CF0}" dt="2023-11-13T19:58:16.425" v="1707" actId="1076"/>
          <ac:picMkLst>
            <pc:docMk/>
            <pc:sldMk cId="831931680" sldId="264"/>
            <ac:picMk id="10" creationId="{DBC93F50-7B63-39BA-B556-A5134A721916}"/>
          </ac:picMkLst>
        </pc:picChg>
        <pc:picChg chg="mod">
          <ac:chgData name="Makableh, Natalie" userId="S::natalie.makableh@yale.edu::0a761919-ad57-4b01-b7e5-d0585fbf15be" providerId="AD" clId="Web-{4A6C0E07-4152-124A-1038-E6078A417CF0}" dt="2023-11-13T19:56:32.999" v="1661" actId="1076"/>
          <ac:picMkLst>
            <pc:docMk/>
            <pc:sldMk cId="831931680" sldId="264"/>
            <ac:picMk id="11" creationId="{530880AD-404D-1979-0A07-898DAA477DE0}"/>
          </ac:picMkLst>
        </pc:picChg>
        <pc:picChg chg="add del mod">
          <ac:chgData name="Makableh, Natalie" userId="S::natalie.makableh@yale.edu::0a761919-ad57-4b01-b7e5-d0585fbf15be" providerId="AD" clId="Web-{4A6C0E07-4152-124A-1038-E6078A417CF0}" dt="2023-11-13T20:00:56.290" v="1742"/>
          <ac:picMkLst>
            <pc:docMk/>
            <pc:sldMk cId="831931680" sldId="264"/>
            <ac:picMk id="13" creationId="{DE7C0954-4170-205F-F832-E3B4B99D8968}"/>
          </ac:picMkLst>
        </pc:picChg>
        <pc:picChg chg="add mod">
          <ac:chgData name="Makableh, Natalie" userId="S::natalie.makableh@yale.edu::0a761919-ad57-4b01-b7e5-d0585fbf15be" providerId="AD" clId="Web-{4A6C0E07-4152-124A-1038-E6078A417CF0}" dt="2023-11-13T20:02:32.075" v="1796" actId="1076"/>
          <ac:picMkLst>
            <pc:docMk/>
            <pc:sldMk cId="831931680" sldId="264"/>
            <ac:picMk id="14" creationId="{33DE46C5-09F5-746C-19EB-C2938718025E}"/>
          </ac:picMkLst>
        </pc:picChg>
        <pc:picChg chg="add mod">
          <ac:chgData name="Makableh, Natalie" userId="S::natalie.makableh@yale.edu::0a761919-ad57-4b01-b7e5-d0585fbf15be" providerId="AD" clId="Web-{4A6C0E07-4152-124A-1038-E6078A417CF0}" dt="2023-11-13T20:01:31.822" v="1750" actId="14100"/>
          <ac:picMkLst>
            <pc:docMk/>
            <pc:sldMk cId="831931680" sldId="264"/>
            <ac:picMk id="27" creationId="{6F55C887-A60B-1AFF-C678-5682812F299E}"/>
          </ac:picMkLst>
        </pc:picChg>
        <pc:picChg chg="del mod">
          <ac:chgData name="Makableh, Natalie" userId="S::natalie.makableh@yale.edu::0a761919-ad57-4b01-b7e5-d0585fbf15be" providerId="AD" clId="Web-{4A6C0E07-4152-124A-1038-E6078A417CF0}" dt="2023-11-13T20:02:27.668" v="1795"/>
          <ac:picMkLst>
            <pc:docMk/>
            <pc:sldMk cId="831931680" sldId="264"/>
            <ac:picMk id="34" creationId="{A8A3FD6E-9882-C1BE-9C31-6A06CC3554F0}"/>
          </ac:picMkLst>
        </pc:picChg>
      </pc:sldChg>
      <pc:sldChg chg="addSp delSp modSp addAnim delAnim modNotes">
        <pc:chgData name="Makableh, Natalie" userId="S::natalie.makableh@yale.edu::0a761919-ad57-4b01-b7e5-d0585fbf15be" providerId="AD" clId="Web-{4A6C0E07-4152-124A-1038-E6078A417CF0}" dt="2023-11-13T20:04:01.297" v="1808" actId="1076"/>
        <pc:sldMkLst>
          <pc:docMk/>
          <pc:sldMk cId="736330318" sldId="265"/>
        </pc:sldMkLst>
        <pc:spChg chg="add del mod">
          <ac:chgData name="Makableh, Natalie" userId="S::natalie.makableh@yale.edu::0a761919-ad57-4b01-b7e5-d0585fbf15be" providerId="AD" clId="Web-{4A6C0E07-4152-124A-1038-E6078A417CF0}" dt="2023-11-13T19:27:07.028" v="921" actId="20577"/>
          <ac:spMkLst>
            <pc:docMk/>
            <pc:sldMk cId="736330318" sldId="265"/>
            <ac:spMk id="2" creationId="{C7B68127-7A67-2E7B-D108-90530C6FCED1}"/>
          </ac:spMkLst>
        </pc:spChg>
        <pc:spChg chg="mod">
          <ac:chgData name="Makableh, Natalie" userId="S::natalie.makableh@yale.edu::0a761919-ad57-4b01-b7e5-d0585fbf15be" providerId="AD" clId="Web-{4A6C0E07-4152-124A-1038-E6078A417CF0}" dt="2023-11-13T19:26:41.074" v="900" actId="20577"/>
          <ac:spMkLst>
            <pc:docMk/>
            <pc:sldMk cId="736330318" sldId="265"/>
            <ac:spMk id="3" creationId="{476250E5-7D06-39B0-2502-73E26A79D51F}"/>
          </ac:spMkLst>
        </pc:spChg>
        <pc:spChg chg="del mod">
          <ac:chgData name="Makableh, Natalie" userId="S::natalie.makableh@yale.edu::0a761919-ad57-4b01-b7e5-d0585fbf15be" providerId="AD" clId="Web-{4A6C0E07-4152-124A-1038-E6078A417CF0}" dt="2023-11-13T19:26:37.981" v="899"/>
          <ac:spMkLst>
            <pc:docMk/>
            <pc:sldMk cId="736330318" sldId="265"/>
            <ac:spMk id="9" creationId="{583D0238-478E-9D3D-5BF4-617BAD410B0E}"/>
          </ac:spMkLst>
        </pc:spChg>
        <pc:spChg chg="add del mod">
          <ac:chgData name="Makableh, Natalie" userId="S::natalie.makableh@yale.edu::0a761919-ad57-4b01-b7e5-d0585fbf15be" providerId="AD" clId="Web-{4A6C0E07-4152-124A-1038-E6078A417CF0}" dt="2023-11-13T19:27:03.888" v="920"/>
          <ac:spMkLst>
            <pc:docMk/>
            <pc:sldMk cId="736330318" sldId="265"/>
            <ac:spMk id="13" creationId="{B7863D97-09CC-E579-D1BC-43D2DD49A977}"/>
          </ac:spMkLst>
        </pc:spChg>
        <pc:spChg chg="add mod">
          <ac:chgData name="Makableh, Natalie" userId="S::natalie.makableh@yale.edu::0a761919-ad57-4b01-b7e5-d0585fbf15be" providerId="AD" clId="Web-{4A6C0E07-4152-124A-1038-E6078A417CF0}" dt="2023-11-13T19:29:53.878" v="1075" actId="20577"/>
          <ac:spMkLst>
            <pc:docMk/>
            <pc:sldMk cId="736330318" sldId="265"/>
            <ac:spMk id="14" creationId="{0B834DEE-2733-2F93-8005-D8AA06844A4E}"/>
          </ac:spMkLst>
        </pc:spChg>
        <pc:spChg chg="add del mod">
          <ac:chgData name="Makableh, Natalie" userId="S::natalie.makableh@yale.edu::0a761919-ad57-4b01-b7e5-d0585fbf15be" providerId="AD" clId="Web-{4A6C0E07-4152-124A-1038-E6078A417CF0}" dt="2023-11-13T20:02:51.903" v="1805" actId="20577"/>
          <ac:spMkLst>
            <pc:docMk/>
            <pc:sldMk cId="736330318" sldId="265"/>
            <ac:spMk id="31" creationId="{E98E64FE-652A-16F4-5F61-8AB3BF1A3A40}"/>
          </ac:spMkLst>
        </pc:spChg>
        <pc:graphicFrameChg chg="mod modGraphic">
          <ac:chgData name="Makableh, Natalie" userId="S::natalie.makableh@yale.edu::0a761919-ad57-4b01-b7e5-d0585fbf15be" providerId="AD" clId="Web-{4A6C0E07-4152-124A-1038-E6078A417CF0}" dt="2023-11-13T19:30:06.613" v="1077"/>
          <ac:graphicFrameMkLst>
            <pc:docMk/>
            <pc:sldMk cId="736330318" sldId="265"/>
            <ac:graphicFrameMk id="7" creationId="{C81EAEB6-7CAC-E8E0-2C1C-0367ACD07FD7}"/>
          </ac:graphicFrameMkLst>
        </pc:graphicFrameChg>
        <pc:picChg chg="add mod">
          <ac:chgData name="Makableh, Natalie" userId="S::natalie.makableh@yale.edu::0a761919-ad57-4b01-b7e5-d0585fbf15be" providerId="AD" clId="Web-{4A6C0E07-4152-124A-1038-E6078A417CF0}" dt="2023-11-13T20:04:01.297" v="1808" actId="1076"/>
          <ac:picMkLst>
            <pc:docMk/>
            <pc:sldMk cId="736330318" sldId="265"/>
            <ac:picMk id="4" creationId="{8E93D3B9-2049-A1C9-9049-BFDA36359D8E}"/>
          </ac:picMkLst>
        </pc:picChg>
        <pc:picChg chg="add mod">
          <ac:chgData name="Makableh, Natalie" userId="S::natalie.makableh@yale.edu::0a761919-ad57-4b01-b7e5-d0585fbf15be" providerId="AD" clId="Web-{4A6C0E07-4152-124A-1038-E6078A417CF0}" dt="2023-11-13T19:37:51.114" v="1115" actId="1076"/>
          <ac:picMkLst>
            <pc:docMk/>
            <pc:sldMk cId="736330318" sldId="265"/>
            <ac:picMk id="5" creationId="{AC054738-C39F-3FC1-6B63-97A87B4BA124}"/>
          </ac:picMkLst>
        </pc:picChg>
        <pc:picChg chg="mod">
          <ac:chgData name="Makableh, Natalie" userId="S::natalie.makableh@yale.edu::0a761919-ad57-4b01-b7e5-d0585fbf15be" providerId="AD" clId="Web-{4A6C0E07-4152-124A-1038-E6078A417CF0}" dt="2023-11-13T19:23:31.739" v="857" actId="1076"/>
          <ac:picMkLst>
            <pc:docMk/>
            <pc:sldMk cId="736330318" sldId="265"/>
            <ac:picMk id="6" creationId="{E25EAF9A-8020-A397-6622-327ADD8463C4}"/>
          </ac:picMkLst>
        </pc:picChg>
        <pc:picChg chg="add mod">
          <ac:chgData name="Makableh, Natalie" userId="S::natalie.makableh@yale.edu::0a761919-ad57-4b01-b7e5-d0585fbf15be" providerId="AD" clId="Web-{4A6C0E07-4152-124A-1038-E6078A417CF0}" dt="2023-11-13T20:02:54.404" v="1806" actId="1076"/>
          <ac:picMkLst>
            <pc:docMk/>
            <pc:sldMk cId="736330318" sldId="265"/>
            <ac:picMk id="8" creationId="{569D3FF8-9722-1351-F640-56A66A49F1CA}"/>
          </ac:picMkLst>
        </pc:picChg>
        <pc:picChg chg="mod">
          <ac:chgData name="Makableh, Natalie" userId="S::natalie.makableh@yale.edu::0a761919-ad57-4b01-b7e5-d0585fbf15be" providerId="AD" clId="Web-{4A6C0E07-4152-124A-1038-E6078A417CF0}" dt="2023-11-13T19:04:44.823" v="535" actId="1076"/>
          <ac:picMkLst>
            <pc:docMk/>
            <pc:sldMk cId="736330318" sldId="265"/>
            <ac:picMk id="11" creationId="{530880AD-404D-1979-0A07-898DAA477DE0}"/>
          </ac:picMkLst>
        </pc:picChg>
      </pc:sldChg>
      <pc:sldChg chg="modSp">
        <pc:chgData name="Makableh, Natalie" userId="S::natalie.makableh@yale.edu::0a761919-ad57-4b01-b7e5-d0585fbf15be" providerId="AD" clId="Web-{4A6C0E07-4152-124A-1038-E6078A417CF0}" dt="2023-11-13T19:40:09.448" v="1175" actId="1076"/>
        <pc:sldMkLst>
          <pc:docMk/>
          <pc:sldMk cId="1488373753" sldId="266"/>
        </pc:sldMkLst>
        <pc:spChg chg="mod">
          <ac:chgData name="Makableh, Natalie" userId="S::natalie.makableh@yale.edu::0a761919-ad57-4b01-b7e5-d0585fbf15be" providerId="AD" clId="Web-{4A6C0E07-4152-124A-1038-E6078A417CF0}" dt="2023-11-13T19:40:09.448" v="1175" actId="1076"/>
          <ac:spMkLst>
            <pc:docMk/>
            <pc:sldMk cId="1488373753" sldId="266"/>
            <ac:spMk id="2" creationId="{C7B68127-7A67-2E7B-D108-90530C6FCED1}"/>
          </ac:spMkLst>
        </pc:spChg>
      </pc:sldChg>
    </pc:docChg>
  </pc:docChgLst>
  <pc:docChgLst>
    <pc:chgData name="Havlik, John" userId="S::john.havlik@yale.edu::64ad461b-7a3a-4e6e-b572-8a17979b07e8" providerId="AD" clId="Web-{F1382407-4D51-45D9-91D0-582FBA29EEB2}"/>
    <pc:docChg chg="delSld modSld sldOrd">
      <pc:chgData name="Havlik, John" userId="S::john.havlik@yale.edu::64ad461b-7a3a-4e6e-b572-8a17979b07e8" providerId="AD" clId="Web-{F1382407-4D51-45D9-91D0-582FBA29EEB2}" dt="2023-11-13T22:44:13.314" v="224"/>
      <pc:docMkLst>
        <pc:docMk/>
      </pc:docMkLst>
      <pc:sldChg chg="modSp ord">
        <pc:chgData name="Havlik, John" userId="S::john.havlik@yale.edu::64ad461b-7a3a-4e6e-b572-8a17979b07e8" providerId="AD" clId="Web-{F1382407-4D51-45D9-91D0-582FBA29EEB2}" dt="2023-11-13T22:42:55.812" v="223" actId="20577"/>
        <pc:sldMkLst>
          <pc:docMk/>
          <pc:sldMk cId="1491617610" sldId="257"/>
        </pc:sldMkLst>
        <pc:spChg chg="mod">
          <ac:chgData name="Havlik, John" userId="S::john.havlik@yale.edu::64ad461b-7a3a-4e6e-b572-8a17979b07e8" providerId="AD" clId="Web-{F1382407-4D51-45D9-91D0-582FBA29EEB2}" dt="2023-11-13T22:42:55.812" v="223" actId="20577"/>
          <ac:spMkLst>
            <pc:docMk/>
            <pc:sldMk cId="1491617610" sldId="257"/>
            <ac:spMk id="2" creationId="{C7B68127-7A67-2E7B-D108-90530C6FCED1}"/>
          </ac:spMkLst>
        </pc:spChg>
      </pc:sldChg>
      <pc:sldChg chg="modCm">
        <pc:chgData name="Havlik, John" userId="S::john.havlik@yale.edu::64ad461b-7a3a-4e6e-b572-8a17979b07e8" providerId="AD" clId="Web-{F1382407-4D51-45D9-91D0-582FBA29EEB2}" dt="2023-11-13T22:31:24.030" v="133"/>
        <pc:sldMkLst>
          <pc:docMk/>
          <pc:sldMk cId="3178657271" sldId="258"/>
        </pc:sldMkLst>
        <pc:extLst>
          <p:ext xmlns:p="http://schemas.openxmlformats.org/presentationml/2006/main" uri="{D6D511B9-2390-475A-947B-AFAB55BFBCF1}">
            <pc226:cmChg xmlns:pc226="http://schemas.microsoft.com/office/powerpoint/2022/06/main/command" chg="">
              <pc226:chgData name="Havlik, John" userId="S::john.havlik@yale.edu::64ad461b-7a3a-4e6e-b572-8a17979b07e8" providerId="AD" clId="Web-{F1382407-4D51-45D9-91D0-582FBA29EEB2}" dt="2023-11-13T22:31:24.030" v="133"/>
              <pc2:cmMkLst xmlns:pc2="http://schemas.microsoft.com/office/powerpoint/2019/9/main/command">
                <pc:docMk/>
                <pc:sldMk cId="3178657271" sldId="258"/>
                <pc2:cmMk id="{82409EE8-3709-402E-B728-AEB0223AB236}"/>
              </pc2:cmMkLst>
              <pc226:cmRplyChg chg="add">
                <pc226:chgData name="Havlik, John" userId="S::john.havlik@yale.edu::64ad461b-7a3a-4e6e-b572-8a17979b07e8" providerId="AD" clId="Web-{F1382407-4D51-45D9-91D0-582FBA29EEB2}" dt="2023-11-13T22:31:24.030" v="133"/>
                <pc2:cmRplyMkLst xmlns:pc2="http://schemas.microsoft.com/office/powerpoint/2019/9/main/command">
                  <pc:docMk/>
                  <pc:sldMk cId="3178657271" sldId="258"/>
                  <pc2:cmMk id="{82409EE8-3709-402E-B728-AEB0223AB236}"/>
                  <pc2:cmRplyMk id="{EA86CF1F-6DA9-470B-BEDD-8B3E4A01182D}"/>
                </pc2:cmRplyMkLst>
              </pc226:cmRplyChg>
            </pc226:cmChg>
          </p:ext>
        </pc:extLst>
      </pc:sldChg>
      <pc:sldChg chg="ord modCm">
        <pc:chgData name="Havlik, John" userId="S::john.havlik@yale.edu::64ad461b-7a3a-4e6e-b572-8a17979b07e8" providerId="AD" clId="Web-{F1382407-4D51-45D9-91D0-582FBA29EEB2}" dt="2023-11-13T22:30:53.280" v="131"/>
        <pc:sldMkLst>
          <pc:docMk/>
          <pc:sldMk cId="946034624" sldId="261"/>
        </pc:sldMkLst>
        <pc:extLst>
          <p:ext xmlns:p="http://schemas.openxmlformats.org/presentationml/2006/main" uri="{D6D511B9-2390-475A-947B-AFAB55BFBCF1}">
            <pc226:cmChg xmlns:pc226="http://schemas.microsoft.com/office/powerpoint/2022/06/main/command" chg="">
              <pc226:chgData name="Havlik, John" userId="S::john.havlik@yale.edu::64ad461b-7a3a-4e6e-b572-8a17979b07e8" providerId="AD" clId="Web-{F1382407-4D51-45D9-91D0-582FBA29EEB2}" dt="2023-11-13T22:29:36.090" v="110"/>
              <pc2:cmMkLst xmlns:pc2="http://schemas.microsoft.com/office/powerpoint/2019/9/main/command">
                <pc:docMk/>
                <pc:sldMk cId="946034624" sldId="261"/>
                <pc2:cmMk id="{44FF8D0B-8672-418C-A0D9-5209E125B314}"/>
              </pc2:cmMkLst>
              <pc226:cmRplyChg chg="add">
                <pc226:chgData name="Havlik, John" userId="S::john.havlik@yale.edu::64ad461b-7a3a-4e6e-b572-8a17979b07e8" providerId="AD" clId="Web-{F1382407-4D51-45D9-91D0-582FBA29EEB2}" dt="2023-11-13T22:29:36.090" v="110"/>
                <pc2:cmRplyMkLst xmlns:pc2="http://schemas.microsoft.com/office/powerpoint/2019/9/main/command">
                  <pc:docMk/>
                  <pc:sldMk cId="946034624" sldId="261"/>
                  <pc2:cmMk id="{44FF8D0B-8672-418C-A0D9-5209E125B314}"/>
                  <pc2:cmRplyMk id="{D20714AE-4683-4894-80C6-C0E330B4EFFD}"/>
                </pc2:cmRplyMkLst>
              </pc226:cmRplyChg>
            </pc226:cmChg>
          </p:ext>
        </pc:extLst>
      </pc:sldChg>
      <pc:sldChg chg="delSp modSp modCm">
        <pc:chgData name="Havlik, John" userId="S::john.havlik@yale.edu::64ad461b-7a3a-4e6e-b572-8a17979b07e8" providerId="AD" clId="Web-{F1382407-4D51-45D9-91D0-582FBA29EEB2}" dt="2023-11-13T22:30:51.670" v="130"/>
        <pc:sldMkLst>
          <pc:docMk/>
          <pc:sldMk cId="831931680" sldId="264"/>
        </pc:sldMkLst>
        <pc:spChg chg="mod">
          <ac:chgData name="Havlik, John" userId="S::john.havlik@yale.edu::64ad461b-7a3a-4e6e-b572-8a17979b07e8" providerId="AD" clId="Web-{F1382407-4D51-45D9-91D0-582FBA29EEB2}" dt="2023-11-13T22:28:40.136" v="98" actId="1076"/>
          <ac:spMkLst>
            <pc:docMk/>
            <pc:sldMk cId="831931680" sldId="264"/>
            <ac:spMk id="3" creationId="{8AB743D8-A6AB-420C-8F67-9FFB5B09EC1A}"/>
          </ac:spMkLst>
        </pc:spChg>
        <pc:spChg chg="mod">
          <ac:chgData name="Havlik, John" userId="S::john.havlik@yale.edu::64ad461b-7a3a-4e6e-b572-8a17979b07e8" providerId="AD" clId="Web-{F1382407-4D51-45D9-91D0-582FBA29EEB2}" dt="2023-11-13T22:28:54.417" v="107" actId="20577"/>
          <ac:spMkLst>
            <pc:docMk/>
            <pc:sldMk cId="831931680" sldId="264"/>
            <ac:spMk id="4" creationId="{863989D2-5A3B-35C5-3280-0C5BB85AC114}"/>
          </ac:spMkLst>
        </pc:spChg>
        <pc:spChg chg="mod">
          <ac:chgData name="Havlik, John" userId="S::john.havlik@yale.edu::64ad461b-7a3a-4e6e-b572-8a17979b07e8" providerId="AD" clId="Web-{F1382407-4D51-45D9-91D0-582FBA29EEB2}" dt="2023-11-13T22:29:58.747" v="114" actId="20577"/>
          <ac:spMkLst>
            <pc:docMk/>
            <pc:sldMk cId="831931680" sldId="264"/>
            <ac:spMk id="5" creationId="{9BE7EDE6-09F2-655A-3A54-57CA63E61695}"/>
          </ac:spMkLst>
        </pc:spChg>
        <pc:spChg chg="mod">
          <ac:chgData name="Havlik, John" userId="S::john.havlik@yale.edu::64ad461b-7a3a-4e6e-b572-8a17979b07e8" providerId="AD" clId="Web-{F1382407-4D51-45D9-91D0-582FBA29EEB2}" dt="2023-11-13T22:30:27.107" v="129" actId="14100"/>
          <ac:spMkLst>
            <pc:docMk/>
            <pc:sldMk cId="831931680" sldId="264"/>
            <ac:spMk id="6" creationId="{39AD61B5-15C1-7AA7-2208-DBD4AA3E0C21}"/>
          </ac:spMkLst>
        </pc:spChg>
        <pc:spChg chg="del">
          <ac:chgData name="Havlik, John" userId="S::john.havlik@yale.edu::64ad461b-7a3a-4e6e-b572-8a17979b07e8" providerId="AD" clId="Web-{F1382407-4D51-45D9-91D0-582FBA29EEB2}" dt="2023-11-13T22:28:24.651" v="89"/>
          <ac:spMkLst>
            <pc:docMk/>
            <pc:sldMk cId="831931680" sldId="264"/>
            <ac:spMk id="7" creationId="{74966C7A-71D1-1EC6-D24F-33E891E94700}"/>
          </ac:spMkLst>
        </pc:spChg>
        <pc:spChg chg="del">
          <ac:chgData name="Havlik, John" userId="S::john.havlik@yale.edu::64ad461b-7a3a-4e6e-b572-8a17979b07e8" providerId="AD" clId="Web-{F1382407-4D51-45D9-91D0-582FBA29EEB2}" dt="2023-11-13T22:28:24.651" v="88"/>
          <ac:spMkLst>
            <pc:docMk/>
            <pc:sldMk cId="831931680" sldId="264"/>
            <ac:spMk id="12" creationId="{DCD9362B-0EAE-10C2-9851-CF48E3800ACF}"/>
          </ac:spMkLst>
        </pc:spChg>
        <pc:spChg chg="mod">
          <ac:chgData name="Havlik, John" userId="S::john.havlik@yale.edu::64ad461b-7a3a-4e6e-b572-8a17979b07e8" providerId="AD" clId="Web-{F1382407-4D51-45D9-91D0-582FBA29EEB2}" dt="2023-11-13T22:28:40.073" v="92" actId="1076"/>
          <ac:spMkLst>
            <pc:docMk/>
            <pc:sldMk cId="831931680" sldId="264"/>
            <ac:spMk id="15" creationId="{A82289F7-9A0B-1F47-0641-09D066503913}"/>
          </ac:spMkLst>
        </pc:spChg>
        <pc:spChg chg="mod">
          <ac:chgData name="Havlik, John" userId="S::john.havlik@yale.edu::64ad461b-7a3a-4e6e-b572-8a17979b07e8" providerId="AD" clId="Web-{F1382407-4D51-45D9-91D0-582FBA29EEB2}" dt="2023-11-13T22:28:40.089" v="93" actId="1076"/>
          <ac:spMkLst>
            <pc:docMk/>
            <pc:sldMk cId="831931680" sldId="264"/>
            <ac:spMk id="17" creationId="{1B040681-B1C4-EFD3-52D0-72C9C336D1E5}"/>
          </ac:spMkLst>
        </pc:spChg>
        <pc:spChg chg="mod">
          <ac:chgData name="Havlik, John" userId="S::john.havlik@yale.edu::64ad461b-7a3a-4e6e-b572-8a17979b07e8" providerId="AD" clId="Web-{F1382407-4D51-45D9-91D0-582FBA29EEB2}" dt="2023-11-13T22:28:40.089" v="94" actId="1076"/>
          <ac:spMkLst>
            <pc:docMk/>
            <pc:sldMk cId="831931680" sldId="264"/>
            <ac:spMk id="19" creationId="{9FBCC768-F9B6-F280-CC87-C8448DCD3E92}"/>
          </ac:spMkLst>
        </pc:spChg>
        <pc:spChg chg="del">
          <ac:chgData name="Havlik, John" userId="S::john.havlik@yale.edu::64ad461b-7a3a-4e6e-b572-8a17979b07e8" providerId="AD" clId="Web-{F1382407-4D51-45D9-91D0-582FBA29EEB2}" dt="2023-11-13T22:28:24.651" v="90"/>
          <ac:spMkLst>
            <pc:docMk/>
            <pc:sldMk cId="831931680" sldId="264"/>
            <ac:spMk id="21" creationId="{7E3C2199-AA8E-B357-66D0-02B8D528BAB7}"/>
          </ac:spMkLst>
        </pc:spChg>
        <pc:spChg chg="mod">
          <ac:chgData name="Havlik, John" userId="S::john.havlik@yale.edu::64ad461b-7a3a-4e6e-b572-8a17979b07e8" providerId="AD" clId="Web-{F1382407-4D51-45D9-91D0-582FBA29EEB2}" dt="2023-11-13T22:28:40.105" v="95" actId="1076"/>
          <ac:spMkLst>
            <pc:docMk/>
            <pc:sldMk cId="831931680" sldId="264"/>
            <ac:spMk id="23" creationId="{2295D2B2-DE8D-DC74-0B1E-6C1494311B51}"/>
          </ac:spMkLst>
        </pc:spChg>
        <pc:spChg chg="mod">
          <ac:chgData name="Havlik, John" userId="S::john.havlik@yale.edu::64ad461b-7a3a-4e6e-b572-8a17979b07e8" providerId="AD" clId="Web-{F1382407-4D51-45D9-91D0-582FBA29EEB2}" dt="2023-11-13T22:28:40.120" v="96" actId="1076"/>
          <ac:spMkLst>
            <pc:docMk/>
            <pc:sldMk cId="831931680" sldId="264"/>
            <ac:spMk id="24" creationId="{C683A2A0-C2FA-5D1C-859F-FADCBC6F2B13}"/>
          </ac:spMkLst>
        </pc:spChg>
        <pc:spChg chg="mod">
          <ac:chgData name="Havlik, John" userId="S::john.havlik@yale.edu::64ad461b-7a3a-4e6e-b572-8a17979b07e8" providerId="AD" clId="Web-{F1382407-4D51-45D9-91D0-582FBA29EEB2}" dt="2023-11-13T22:28:40.120" v="97" actId="1076"/>
          <ac:spMkLst>
            <pc:docMk/>
            <pc:sldMk cId="831931680" sldId="264"/>
            <ac:spMk id="25" creationId="{FB410F22-276E-4B92-BAA3-BFE40D67D671}"/>
          </ac:spMkLst>
        </pc:spChg>
        <pc:picChg chg="mod">
          <ac:chgData name="Havlik, John" userId="S::john.havlik@yale.edu::64ad461b-7a3a-4e6e-b572-8a17979b07e8" providerId="AD" clId="Web-{F1382407-4D51-45D9-91D0-582FBA29EEB2}" dt="2023-11-13T22:28:40.183" v="102" actId="1076"/>
          <ac:picMkLst>
            <pc:docMk/>
            <pc:sldMk cId="831931680" sldId="264"/>
            <ac:picMk id="8" creationId="{8C5C9567-0C45-D06E-89D7-42081364C701}"/>
          </ac:picMkLst>
        </pc:picChg>
        <pc:picChg chg="mod">
          <ac:chgData name="Havlik, John" userId="S::john.havlik@yale.edu::64ad461b-7a3a-4e6e-b572-8a17979b07e8" providerId="AD" clId="Web-{F1382407-4D51-45D9-91D0-582FBA29EEB2}" dt="2023-11-13T22:28:40.183" v="103" actId="1076"/>
          <ac:picMkLst>
            <pc:docMk/>
            <pc:sldMk cId="831931680" sldId="264"/>
            <ac:picMk id="10" creationId="{DBC93F50-7B63-39BA-B556-A5134A721916}"/>
          </ac:picMkLst>
        </pc:picChg>
        <pc:picChg chg="mod">
          <ac:chgData name="Havlik, John" userId="S::john.havlik@yale.edu::64ad461b-7a3a-4e6e-b572-8a17979b07e8" providerId="AD" clId="Web-{F1382407-4D51-45D9-91D0-582FBA29EEB2}" dt="2023-11-13T22:28:40.058" v="91" actId="1076"/>
          <ac:picMkLst>
            <pc:docMk/>
            <pc:sldMk cId="831931680" sldId="264"/>
            <ac:picMk id="11" creationId="{530880AD-404D-1979-0A07-898DAA477DE0}"/>
          </ac:picMkLst>
        </pc:picChg>
        <pc:picChg chg="mod">
          <ac:chgData name="Havlik, John" userId="S::john.havlik@yale.edu::64ad461b-7a3a-4e6e-b572-8a17979b07e8" providerId="AD" clId="Web-{F1382407-4D51-45D9-91D0-582FBA29EEB2}" dt="2023-11-13T22:28:40.198" v="104" actId="1076"/>
          <ac:picMkLst>
            <pc:docMk/>
            <pc:sldMk cId="831931680" sldId="264"/>
            <ac:picMk id="14" creationId="{33DE46C5-09F5-746C-19EB-C2938718025E}"/>
          </ac:picMkLst>
        </pc:picChg>
        <pc:picChg chg="del">
          <ac:chgData name="Havlik, John" userId="S::john.havlik@yale.edu::64ad461b-7a3a-4e6e-b572-8a17979b07e8" providerId="AD" clId="Web-{F1382407-4D51-45D9-91D0-582FBA29EEB2}" dt="2023-11-13T22:28:24.651" v="87"/>
          <ac:picMkLst>
            <pc:docMk/>
            <pc:sldMk cId="831931680" sldId="264"/>
            <ac:picMk id="27" creationId="{6F55C887-A60B-1AFF-C678-5682812F299E}"/>
          </ac:picMkLst>
        </pc:picChg>
        <pc:extLst>
          <p:ext xmlns:p="http://schemas.openxmlformats.org/presentationml/2006/main" uri="{D6D511B9-2390-475A-947B-AFAB55BFBCF1}">
            <pc226:cmChg xmlns:pc226="http://schemas.microsoft.com/office/powerpoint/2022/06/main/command" chg="">
              <pc226:chgData name="Havlik, John" userId="S::john.havlik@yale.edu::64ad461b-7a3a-4e6e-b572-8a17979b07e8" providerId="AD" clId="Web-{F1382407-4D51-45D9-91D0-582FBA29EEB2}" dt="2023-11-13T22:30:51.670" v="130"/>
              <pc2:cmMkLst xmlns:pc2="http://schemas.microsoft.com/office/powerpoint/2019/9/main/command">
                <pc:docMk/>
                <pc:sldMk cId="831931680" sldId="264"/>
                <pc2:cmMk id="{874D395E-EDEA-461C-B269-2ACDA7F11F02}"/>
              </pc2:cmMkLst>
              <pc226:cmRplyChg chg="add">
                <pc226:chgData name="Havlik, John" userId="S::john.havlik@yale.edu::64ad461b-7a3a-4e6e-b572-8a17979b07e8" providerId="AD" clId="Web-{F1382407-4D51-45D9-91D0-582FBA29EEB2}" dt="2023-11-13T22:30:51.670" v="130"/>
                <pc2:cmRplyMkLst xmlns:pc2="http://schemas.microsoft.com/office/powerpoint/2019/9/main/command">
                  <pc:docMk/>
                  <pc:sldMk cId="831931680" sldId="264"/>
                  <pc2:cmMk id="{874D395E-EDEA-461C-B269-2ACDA7F11F02}"/>
                  <pc2:cmRplyMk id="{63291B5E-909B-48E9-A0EA-F7D6EAFF47EC}"/>
                </pc2:cmRplyMkLst>
              </pc226:cmRplyChg>
            </pc226:cmChg>
          </p:ext>
        </pc:extLst>
      </pc:sldChg>
      <pc:sldChg chg="addSp delSp modSp modCm">
        <pc:chgData name="Havlik, John" userId="S::john.havlik@yale.edu::64ad461b-7a3a-4e6e-b572-8a17979b07e8" providerId="AD" clId="Web-{F1382407-4D51-45D9-91D0-582FBA29EEB2}" dt="2023-11-13T22:26:40.086" v="83"/>
        <pc:sldMkLst>
          <pc:docMk/>
          <pc:sldMk cId="736330318" sldId="265"/>
        </pc:sldMkLst>
        <pc:spChg chg="mod">
          <ac:chgData name="Havlik, John" userId="S::john.havlik@yale.edu::64ad461b-7a3a-4e6e-b572-8a17979b07e8" providerId="AD" clId="Web-{F1382407-4D51-45D9-91D0-582FBA29EEB2}" dt="2023-11-13T22:26:31.305" v="82" actId="20577"/>
          <ac:spMkLst>
            <pc:docMk/>
            <pc:sldMk cId="736330318" sldId="265"/>
            <ac:spMk id="3" creationId="{476250E5-7D06-39B0-2502-73E26A79D51F}"/>
          </ac:spMkLst>
        </pc:spChg>
        <pc:spChg chg="mod">
          <ac:chgData name="Havlik, John" userId="S::john.havlik@yale.edu::64ad461b-7a3a-4e6e-b572-8a17979b07e8" providerId="AD" clId="Web-{F1382407-4D51-45D9-91D0-582FBA29EEB2}" dt="2023-11-13T22:25:23.694" v="72" actId="20577"/>
          <ac:spMkLst>
            <pc:docMk/>
            <pc:sldMk cId="736330318" sldId="265"/>
            <ac:spMk id="31" creationId="{E98E64FE-652A-16F4-5F61-8AB3BF1A3A40}"/>
          </ac:spMkLst>
        </pc:spChg>
        <pc:picChg chg="mod">
          <ac:chgData name="Havlik, John" userId="S::john.havlik@yale.edu::64ad461b-7a3a-4e6e-b572-8a17979b07e8" providerId="AD" clId="Web-{F1382407-4D51-45D9-91D0-582FBA29EEB2}" dt="2023-11-13T22:25:29.131" v="75" actId="1076"/>
          <ac:picMkLst>
            <pc:docMk/>
            <pc:sldMk cId="736330318" sldId="265"/>
            <ac:picMk id="4" creationId="{8E93D3B9-2049-A1C9-9049-BFDA36359D8E}"/>
          </ac:picMkLst>
        </pc:picChg>
        <pc:picChg chg="del">
          <ac:chgData name="Havlik, John" userId="S::john.havlik@yale.edu::64ad461b-7a3a-4e6e-b572-8a17979b07e8" providerId="AD" clId="Web-{F1382407-4D51-45D9-91D0-582FBA29EEB2}" dt="2023-11-13T22:23:34.222" v="47"/>
          <ac:picMkLst>
            <pc:docMk/>
            <pc:sldMk cId="736330318" sldId="265"/>
            <ac:picMk id="5" creationId="{AC054738-C39F-3FC1-6B63-97A87B4BA124}"/>
          </ac:picMkLst>
        </pc:picChg>
        <pc:picChg chg="mod">
          <ac:chgData name="Havlik, John" userId="S::john.havlik@yale.edu::64ad461b-7a3a-4e6e-b572-8a17979b07e8" providerId="AD" clId="Web-{F1382407-4D51-45D9-91D0-582FBA29EEB2}" dt="2023-11-13T22:25:26.678" v="74" actId="1076"/>
          <ac:picMkLst>
            <pc:docMk/>
            <pc:sldMk cId="736330318" sldId="265"/>
            <ac:picMk id="8" creationId="{569D3FF8-9722-1351-F640-56A66A49F1CA}"/>
          </ac:picMkLst>
        </pc:picChg>
        <pc:picChg chg="add mod modCrop">
          <ac:chgData name="Havlik, John" userId="S::john.havlik@yale.edu::64ad461b-7a3a-4e6e-b572-8a17979b07e8" providerId="AD" clId="Web-{F1382407-4D51-45D9-91D0-582FBA29EEB2}" dt="2023-11-13T22:25:31.475" v="76" actId="1076"/>
          <ac:picMkLst>
            <pc:docMk/>
            <pc:sldMk cId="736330318" sldId="265"/>
            <ac:picMk id="9" creationId="{A2676915-1EB3-2E70-8D01-B43768F2E176}"/>
          </ac:picMkLst>
        </pc:picChg>
        <pc:extLst>
          <p:ext xmlns:p="http://schemas.openxmlformats.org/presentationml/2006/main" uri="{D6D511B9-2390-475A-947B-AFAB55BFBCF1}">
            <pc226:cmChg xmlns:pc226="http://schemas.microsoft.com/office/powerpoint/2022/06/main/command" chg="">
              <pc226:chgData name="Havlik, John" userId="S::john.havlik@yale.edu::64ad461b-7a3a-4e6e-b572-8a17979b07e8" providerId="AD" clId="Web-{F1382407-4D51-45D9-91D0-582FBA29EEB2}" dt="2023-11-13T22:26:40.086" v="83"/>
              <pc2:cmMkLst xmlns:pc2="http://schemas.microsoft.com/office/powerpoint/2019/9/main/command">
                <pc:docMk/>
                <pc:sldMk cId="736330318" sldId="265"/>
                <pc2:cmMk id="{87272C00-7DE1-48C8-8E93-F7AFD7C868AA}"/>
              </pc2:cmMkLst>
              <pc226:cmRplyChg chg="add">
                <pc226:chgData name="Havlik, John" userId="S::john.havlik@yale.edu::64ad461b-7a3a-4e6e-b572-8a17979b07e8" providerId="AD" clId="Web-{F1382407-4D51-45D9-91D0-582FBA29EEB2}" dt="2023-11-13T22:26:40.086" v="83"/>
                <pc2:cmRplyMkLst xmlns:pc2="http://schemas.microsoft.com/office/powerpoint/2019/9/main/command">
                  <pc:docMk/>
                  <pc:sldMk cId="736330318" sldId="265"/>
                  <pc2:cmMk id="{87272C00-7DE1-48C8-8E93-F7AFD7C868AA}"/>
                  <pc2:cmRplyMk id="{42DDD964-6B74-49E5-A9BE-9646CBA77EB8}"/>
                </pc2:cmRplyMkLst>
              </pc226:cmRplyChg>
            </pc226:cmChg>
          </p:ext>
        </pc:extLst>
      </pc:sldChg>
      <pc:sldChg chg="del">
        <pc:chgData name="Havlik, John" userId="S::john.havlik@yale.edu::64ad461b-7a3a-4e6e-b572-8a17979b07e8" providerId="AD" clId="Web-{F1382407-4D51-45D9-91D0-582FBA29EEB2}" dt="2023-11-13T22:34:03.815" v="166"/>
        <pc:sldMkLst>
          <pc:docMk/>
          <pc:sldMk cId="3971952690" sldId="268"/>
        </pc:sldMkLst>
      </pc:sldChg>
      <pc:sldChg chg="modCm">
        <pc:chgData name="Havlik, John" userId="S::john.havlik@yale.edu::64ad461b-7a3a-4e6e-b572-8a17979b07e8" providerId="AD" clId="Web-{F1382407-4D51-45D9-91D0-582FBA29EEB2}" dt="2023-11-13T22:31:04.592" v="132"/>
        <pc:sldMkLst>
          <pc:docMk/>
          <pc:sldMk cId="1291201125" sldId="271"/>
        </pc:sldMkLst>
        <pc:extLst>
          <p:ext xmlns:p="http://schemas.openxmlformats.org/presentationml/2006/main" uri="{D6D511B9-2390-475A-947B-AFAB55BFBCF1}">
            <pc226:cmChg xmlns:pc226="http://schemas.microsoft.com/office/powerpoint/2022/06/main/command" chg="">
              <pc226:chgData name="Havlik, John" userId="S::john.havlik@yale.edu::64ad461b-7a3a-4e6e-b572-8a17979b07e8" providerId="AD" clId="Web-{F1382407-4D51-45D9-91D0-582FBA29EEB2}" dt="2023-11-13T22:31:04.592" v="132"/>
              <pc2:cmMkLst xmlns:pc2="http://schemas.microsoft.com/office/powerpoint/2019/9/main/command">
                <pc:docMk/>
                <pc:sldMk cId="1291201125" sldId="271"/>
                <pc2:cmMk id="{D85DAC33-4CF5-4C5B-BFD7-35B10EAF40B7}"/>
              </pc2:cmMkLst>
              <pc226:cmRplyChg chg="add">
                <pc226:chgData name="Havlik, John" userId="S::john.havlik@yale.edu::64ad461b-7a3a-4e6e-b572-8a17979b07e8" providerId="AD" clId="Web-{F1382407-4D51-45D9-91D0-582FBA29EEB2}" dt="2023-11-13T22:31:04.592" v="132"/>
                <pc2:cmRplyMkLst xmlns:pc2="http://schemas.microsoft.com/office/powerpoint/2019/9/main/command">
                  <pc:docMk/>
                  <pc:sldMk cId="1291201125" sldId="271"/>
                  <pc2:cmMk id="{D85DAC33-4CF5-4C5B-BFD7-35B10EAF40B7}"/>
                  <pc2:cmRplyMk id="{7FC16749-B870-4982-AD4D-646E012CCA80}"/>
                </pc2:cmRplyMkLst>
              </pc226:cmRplyChg>
            </pc226:cmChg>
          </p:ext>
        </pc:extLst>
      </pc:sldChg>
      <pc:sldChg chg="modSp">
        <pc:chgData name="Havlik, John" userId="S::john.havlik@yale.edu::64ad461b-7a3a-4e6e-b572-8a17979b07e8" providerId="AD" clId="Web-{F1382407-4D51-45D9-91D0-582FBA29EEB2}" dt="2023-11-13T22:33:57.690" v="165" actId="20577"/>
        <pc:sldMkLst>
          <pc:docMk/>
          <pc:sldMk cId="3540948496" sldId="273"/>
        </pc:sldMkLst>
        <pc:spChg chg="mod">
          <ac:chgData name="Havlik, John" userId="S::john.havlik@yale.edu::64ad461b-7a3a-4e6e-b572-8a17979b07e8" providerId="AD" clId="Web-{F1382407-4D51-45D9-91D0-582FBA29EEB2}" dt="2023-11-13T22:33:05.127" v="148" actId="1076"/>
          <ac:spMkLst>
            <pc:docMk/>
            <pc:sldMk cId="3540948496" sldId="273"/>
            <ac:spMk id="2" creationId="{C7B68127-7A67-2E7B-D108-90530C6FCED1}"/>
          </ac:spMkLst>
        </pc:spChg>
        <pc:spChg chg="mod">
          <ac:chgData name="Havlik, John" userId="S::john.havlik@yale.edu::64ad461b-7a3a-4e6e-b572-8a17979b07e8" providerId="AD" clId="Web-{F1382407-4D51-45D9-91D0-582FBA29EEB2}" dt="2023-11-13T22:33:39.502" v="152" actId="1076"/>
          <ac:spMkLst>
            <pc:docMk/>
            <pc:sldMk cId="3540948496" sldId="273"/>
            <ac:spMk id="18" creationId="{45DEAD71-A927-B0CC-2321-B3696C046E2C}"/>
          </ac:spMkLst>
        </pc:spChg>
        <pc:spChg chg="mod">
          <ac:chgData name="Havlik, John" userId="S::john.havlik@yale.edu::64ad461b-7a3a-4e6e-b572-8a17979b07e8" providerId="AD" clId="Web-{F1382407-4D51-45D9-91D0-582FBA29EEB2}" dt="2023-11-13T22:33:51.315" v="162" actId="20577"/>
          <ac:spMkLst>
            <pc:docMk/>
            <pc:sldMk cId="3540948496" sldId="273"/>
            <ac:spMk id="19" creationId="{7BC456DA-BE31-095A-7558-588F04260CB7}"/>
          </ac:spMkLst>
        </pc:spChg>
        <pc:spChg chg="mod">
          <ac:chgData name="Havlik, John" userId="S::john.havlik@yale.edu::64ad461b-7a3a-4e6e-b572-8a17979b07e8" providerId="AD" clId="Web-{F1382407-4D51-45D9-91D0-582FBA29EEB2}" dt="2023-11-13T22:33:57.690" v="165" actId="20577"/>
          <ac:spMkLst>
            <pc:docMk/>
            <pc:sldMk cId="3540948496" sldId="273"/>
            <ac:spMk id="20" creationId="{ED669474-F7D7-E4B6-779B-405AFB1E1459}"/>
          </ac:spMkLst>
        </pc:spChg>
      </pc:sldChg>
      <pc:sldChg chg="addSp delSp modSp modCm">
        <pc:chgData name="Havlik, John" userId="S::john.havlik@yale.edu::64ad461b-7a3a-4e6e-b572-8a17979b07e8" providerId="AD" clId="Web-{F1382407-4D51-45D9-91D0-582FBA29EEB2}" dt="2023-11-13T22:44:13.314" v="224"/>
        <pc:sldMkLst>
          <pc:docMk/>
          <pc:sldMk cId="847584000" sldId="276"/>
        </pc:sldMkLst>
        <pc:spChg chg="add del mod">
          <ac:chgData name="Havlik, John" userId="S::john.havlik@yale.edu::64ad461b-7a3a-4e6e-b572-8a17979b07e8" providerId="AD" clId="Web-{F1382407-4D51-45D9-91D0-582FBA29EEB2}" dt="2023-11-13T22:40:41.559" v="192"/>
          <ac:spMkLst>
            <pc:docMk/>
            <pc:sldMk cId="847584000" sldId="276"/>
            <ac:spMk id="3" creationId="{AA992480-1613-92F0-CB86-CB50A78B5200}"/>
          </ac:spMkLst>
        </pc:spChg>
        <pc:spChg chg="add del mod">
          <ac:chgData name="Havlik, John" userId="S::john.havlik@yale.edu::64ad461b-7a3a-4e6e-b572-8a17979b07e8" providerId="AD" clId="Web-{F1382407-4D51-45D9-91D0-582FBA29EEB2}" dt="2023-11-13T22:41:48.405" v="212" actId="20577"/>
          <ac:spMkLst>
            <pc:docMk/>
            <pc:sldMk cId="847584000" sldId="276"/>
            <ac:spMk id="24" creationId="{9447A546-4A47-B746-CF34-030BC6D1FAB0}"/>
          </ac:spMkLst>
        </pc:spChg>
        <pc:spChg chg="mod">
          <ac:chgData name="Havlik, John" userId="S::john.havlik@yale.edu::64ad461b-7a3a-4e6e-b572-8a17979b07e8" providerId="AD" clId="Web-{F1382407-4D51-45D9-91D0-582FBA29EEB2}" dt="2023-11-13T22:39:59.230" v="185" actId="20577"/>
          <ac:spMkLst>
            <pc:docMk/>
            <pc:sldMk cId="847584000" sldId="276"/>
            <ac:spMk id="30" creationId="{8242B152-6454-FA5C-B374-1B0A6542DEAB}"/>
          </ac:spMkLst>
        </pc:spChg>
        <pc:spChg chg="mod">
          <ac:chgData name="Havlik, John" userId="S::john.havlik@yale.edu::64ad461b-7a3a-4e6e-b572-8a17979b07e8" providerId="AD" clId="Web-{F1382407-4D51-45D9-91D0-582FBA29EEB2}" dt="2023-11-13T22:41:53.592" v="214" actId="20577"/>
          <ac:spMkLst>
            <pc:docMk/>
            <pc:sldMk cId="847584000" sldId="276"/>
            <ac:spMk id="54" creationId="{F33E3990-4977-3790-70D8-0940703B6514}"/>
          </ac:spMkLst>
        </pc:spChg>
        <pc:spChg chg="mod">
          <ac:chgData name="Havlik, John" userId="S::john.havlik@yale.edu::64ad461b-7a3a-4e6e-b572-8a17979b07e8" providerId="AD" clId="Web-{F1382407-4D51-45D9-91D0-582FBA29EEB2}" dt="2023-11-13T22:42:04.296" v="215" actId="1076"/>
          <ac:spMkLst>
            <pc:docMk/>
            <pc:sldMk cId="847584000" sldId="276"/>
            <ac:spMk id="55" creationId="{38A46818-3712-7BA2-E33D-8A5828EDF238}"/>
          </ac:spMkLst>
        </pc:spChg>
        <pc:spChg chg="mod">
          <ac:chgData name="Havlik, John" userId="S::john.havlik@yale.edu::64ad461b-7a3a-4e6e-b572-8a17979b07e8" providerId="AD" clId="Web-{F1382407-4D51-45D9-91D0-582FBA29EEB2}" dt="2023-11-13T22:42:04.311" v="216" actId="1076"/>
          <ac:spMkLst>
            <pc:docMk/>
            <pc:sldMk cId="847584000" sldId="276"/>
            <ac:spMk id="56" creationId="{81715251-D754-7502-8050-8F7D761AA335}"/>
          </ac:spMkLst>
        </pc:spChg>
        <pc:extLst>
          <p:ext xmlns:p="http://schemas.openxmlformats.org/presentationml/2006/main" uri="{D6D511B9-2390-475A-947B-AFAB55BFBCF1}">
            <pc226:cmChg xmlns:pc226="http://schemas.microsoft.com/office/powerpoint/2022/06/main/command" chg="">
              <pc226:chgData name="Havlik, John" userId="S::john.havlik@yale.edu::64ad461b-7a3a-4e6e-b572-8a17979b07e8" providerId="AD" clId="Web-{F1382407-4D51-45D9-91D0-582FBA29EEB2}" dt="2023-11-13T22:44:13.314" v="224"/>
              <pc2:cmMkLst xmlns:pc2="http://schemas.microsoft.com/office/powerpoint/2019/9/main/command">
                <pc:docMk/>
                <pc:sldMk cId="847584000" sldId="276"/>
                <pc2:cmMk id="{748DFE4B-C1DF-48A4-BD5C-CDF12D1087E4}"/>
              </pc2:cmMkLst>
              <pc226:cmRplyChg chg="add">
                <pc226:chgData name="Havlik, John" userId="S::john.havlik@yale.edu::64ad461b-7a3a-4e6e-b572-8a17979b07e8" providerId="AD" clId="Web-{F1382407-4D51-45D9-91D0-582FBA29EEB2}" dt="2023-11-13T22:44:13.314" v="224"/>
                <pc2:cmRplyMkLst xmlns:pc2="http://schemas.microsoft.com/office/powerpoint/2019/9/main/command">
                  <pc:docMk/>
                  <pc:sldMk cId="847584000" sldId="276"/>
                  <pc2:cmMk id="{748DFE4B-C1DF-48A4-BD5C-CDF12D1087E4}"/>
                  <pc2:cmRplyMk id="{AEF34A6A-7663-4C53-8A9A-46876A4E87AE}"/>
                </pc2:cmRplyMkLst>
              </pc226:cmRplyChg>
            </pc226:cmChg>
          </p:ext>
        </pc:extLst>
      </pc:sldChg>
    </pc:docChg>
  </pc:docChgLst>
  <pc:docChgLst>
    <pc:chgData name="Wiznia, Daniel" userId="S::daniel.wiznia@yale.edu::3177a50e-8ee9-4803-9ea7-4d519c6db19e" providerId="AD" clId="Web-{D62D0119-4A4E-1D2B-157D-729E7B3B13C6}"/>
    <pc:docChg chg="modSld">
      <pc:chgData name="Wiznia, Daniel" userId="S::daniel.wiznia@yale.edu::3177a50e-8ee9-4803-9ea7-4d519c6db19e" providerId="AD" clId="Web-{D62D0119-4A4E-1D2B-157D-729E7B3B13C6}" dt="2023-11-10T11:52:17.708" v="68" actId="20577"/>
      <pc:docMkLst>
        <pc:docMk/>
      </pc:docMkLst>
      <pc:sldChg chg="addSp modSp">
        <pc:chgData name="Wiznia, Daniel" userId="S::daniel.wiznia@yale.edu::3177a50e-8ee9-4803-9ea7-4d519c6db19e" providerId="AD" clId="Web-{D62D0119-4A4E-1D2B-157D-729E7B3B13C6}" dt="2023-11-10T11:52:17.708" v="68" actId="20577"/>
        <pc:sldMkLst>
          <pc:docMk/>
          <pc:sldMk cId="1491617610" sldId="257"/>
        </pc:sldMkLst>
        <pc:spChg chg="add mod">
          <ac:chgData name="Wiznia, Daniel" userId="S::daniel.wiznia@yale.edu::3177a50e-8ee9-4803-9ea7-4d519c6db19e" providerId="AD" clId="Web-{D62D0119-4A4E-1D2B-157D-729E7B3B13C6}" dt="2023-11-10T11:52:17.708" v="68" actId="20577"/>
          <ac:spMkLst>
            <pc:docMk/>
            <pc:sldMk cId="1491617610" sldId="257"/>
            <ac:spMk id="4" creationId="{47D8C5A6-B145-0E64-793B-E23DB39BDAED}"/>
          </ac:spMkLst>
        </pc:spChg>
        <pc:spChg chg="mod">
          <ac:chgData name="Wiznia, Daniel" userId="S::daniel.wiznia@yale.edu::3177a50e-8ee9-4803-9ea7-4d519c6db19e" providerId="AD" clId="Web-{D62D0119-4A4E-1D2B-157D-729E7B3B13C6}" dt="2023-11-10T11:52:09.129" v="65" actId="1076"/>
          <ac:spMkLst>
            <pc:docMk/>
            <pc:sldMk cId="1491617610" sldId="257"/>
            <ac:spMk id="20" creationId="{839FBB1B-D2D0-45CA-85B7-2AE8FA0F82C5}"/>
          </ac:spMkLst>
        </pc:spChg>
      </pc:sldChg>
      <pc:sldChg chg="modSp">
        <pc:chgData name="Wiznia, Daniel" userId="S::daniel.wiznia@yale.edu::3177a50e-8ee9-4803-9ea7-4d519c6db19e" providerId="AD" clId="Web-{D62D0119-4A4E-1D2B-157D-729E7B3B13C6}" dt="2023-11-10T11:48:21.522" v="53" actId="20577"/>
        <pc:sldMkLst>
          <pc:docMk/>
          <pc:sldMk cId="946034624" sldId="261"/>
        </pc:sldMkLst>
        <pc:spChg chg="mod">
          <ac:chgData name="Wiznia, Daniel" userId="S::daniel.wiznia@yale.edu::3177a50e-8ee9-4803-9ea7-4d519c6db19e" providerId="AD" clId="Web-{D62D0119-4A4E-1D2B-157D-729E7B3B13C6}" dt="2023-11-10T11:48:21.522" v="53" actId="20577"/>
          <ac:spMkLst>
            <pc:docMk/>
            <pc:sldMk cId="946034624" sldId="261"/>
            <ac:spMk id="31" creationId="{E98E64FE-652A-16F4-5F61-8AB3BF1A3A40}"/>
          </ac:spMkLst>
        </pc:spChg>
      </pc:sldChg>
      <pc:sldChg chg="modSp">
        <pc:chgData name="Wiznia, Daniel" userId="S::daniel.wiznia@yale.edu::3177a50e-8ee9-4803-9ea7-4d519c6db19e" providerId="AD" clId="Web-{D62D0119-4A4E-1D2B-157D-729E7B3B13C6}" dt="2023-11-10T11:46:45.422" v="45" actId="20577"/>
        <pc:sldMkLst>
          <pc:docMk/>
          <pc:sldMk cId="831931680" sldId="264"/>
        </pc:sldMkLst>
        <pc:graphicFrameChg chg="modGraphic">
          <ac:chgData name="Wiznia, Daniel" userId="S::daniel.wiznia@yale.edu::3177a50e-8ee9-4803-9ea7-4d519c6db19e" providerId="AD" clId="Web-{D62D0119-4A4E-1D2B-157D-729E7B3B13C6}" dt="2023-11-10T11:46:45.422" v="45" actId="20577"/>
          <ac:graphicFrameMkLst>
            <pc:docMk/>
            <pc:sldMk cId="831931680" sldId="264"/>
            <ac:graphicFrameMk id="7" creationId="{C1C0EE88-4724-C52D-1694-1FAC36064D85}"/>
          </ac:graphicFrameMkLst>
        </pc:graphicFrameChg>
      </pc:sldChg>
      <pc:sldChg chg="modSp">
        <pc:chgData name="Wiznia, Daniel" userId="S::daniel.wiznia@yale.edu::3177a50e-8ee9-4803-9ea7-4d519c6db19e" providerId="AD" clId="Web-{D62D0119-4A4E-1D2B-157D-729E7B3B13C6}" dt="2023-11-10T11:41:40.576" v="2" actId="20577"/>
        <pc:sldMkLst>
          <pc:docMk/>
          <pc:sldMk cId="736330318" sldId="265"/>
        </pc:sldMkLst>
        <pc:spChg chg="mod">
          <ac:chgData name="Wiznia, Daniel" userId="S::daniel.wiznia@yale.edu::3177a50e-8ee9-4803-9ea7-4d519c6db19e" providerId="AD" clId="Web-{D62D0119-4A4E-1D2B-157D-729E7B3B13C6}" dt="2023-11-10T11:41:40.576" v="2" actId="20577"/>
          <ac:spMkLst>
            <pc:docMk/>
            <pc:sldMk cId="736330318" sldId="265"/>
            <ac:spMk id="31" creationId="{E98E64FE-652A-16F4-5F61-8AB3BF1A3A40}"/>
          </ac:spMkLst>
        </pc:spChg>
      </pc:sldChg>
      <pc:sldChg chg="modSp">
        <pc:chgData name="Wiznia, Daniel" userId="S::daniel.wiznia@yale.edu::3177a50e-8ee9-4803-9ea7-4d519c6db19e" providerId="AD" clId="Web-{D62D0119-4A4E-1D2B-157D-729E7B3B13C6}" dt="2023-11-10T11:51:10.313" v="61" actId="20577"/>
        <pc:sldMkLst>
          <pc:docMk/>
          <pc:sldMk cId="1291201125" sldId="271"/>
        </pc:sldMkLst>
        <pc:spChg chg="mod">
          <ac:chgData name="Wiznia, Daniel" userId="S::daniel.wiznia@yale.edu::3177a50e-8ee9-4803-9ea7-4d519c6db19e" providerId="AD" clId="Web-{D62D0119-4A4E-1D2B-157D-729E7B3B13C6}" dt="2023-11-10T11:51:10.313" v="61" actId="20577"/>
          <ac:spMkLst>
            <pc:docMk/>
            <pc:sldMk cId="1291201125" sldId="271"/>
            <ac:spMk id="31" creationId="{E98E64FE-652A-16F4-5F61-8AB3BF1A3A40}"/>
          </ac:spMkLst>
        </pc:spChg>
      </pc:sldChg>
    </pc:docChg>
  </pc:docChgLst>
  <pc:docChgLst>
    <pc:chgData name="Havlik, John" userId="S::john.havlik@yale.edu::64ad461b-7a3a-4e6e-b572-8a17979b07e8" providerId="AD" clId="Web-{79D7EA4E-310B-D9F1-0360-08680989FF5E}"/>
    <pc:docChg chg="addSld modSld sldOrd">
      <pc:chgData name="Havlik, John" userId="S::john.havlik@yale.edu::64ad461b-7a3a-4e6e-b572-8a17979b07e8" providerId="AD" clId="Web-{79D7EA4E-310B-D9F1-0360-08680989FF5E}" dt="2023-11-07T16:17:45.877" v="1005" actId="20577"/>
      <pc:docMkLst>
        <pc:docMk/>
      </pc:docMkLst>
      <pc:sldChg chg="modSp">
        <pc:chgData name="Havlik, John" userId="S::john.havlik@yale.edu::64ad461b-7a3a-4e6e-b572-8a17979b07e8" providerId="AD" clId="Web-{79D7EA4E-310B-D9F1-0360-08680989FF5E}" dt="2023-11-07T15:41:37.609" v="374" actId="1076"/>
        <pc:sldMkLst>
          <pc:docMk/>
          <pc:sldMk cId="1491617610" sldId="257"/>
        </pc:sldMkLst>
        <pc:spChg chg="mod">
          <ac:chgData name="Havlik, John" userId="S::john.havlik@yale.edu::64ad461b-7a3a-4e6e-b572-8a17979b07e8" providerId="AD" clId="Web-{79D7EA4E-310B-D9F1-0360-08680989FF5E}" dt="2023-11-07T15:37:21.945" v="1" actId="20577"/>
          <ac:spMkLst>
            <pc:docMk/>
            <pc:sldMk cId="1491617610" sldId="257"/>
            <ac:spMk id="2" creationId="{C7B68127-7A67-2E7B-D108-90530C6FCED1}"/>
          </ac:spMkLst>
        </pc:spChg>
        <pc:graphicFrameChg chg="mod modGraphic">
          <ac:chgData name="Havlik, John" userId="S::john.havlik@yale.edu::64ad461b-7a3a-4e6e-b572-8a17979b07e8" providerId="AD" clId="Web-{79D7EA4E-310B-D9F1-0360-08680989FF5E}" dt="2023-11-07T15:41:37.609" v="374" actId="1076"/>
          <ac:graphicFrameMkLst>
            <pc:docMk/>
            <pc:sldMk cId="1491617610" sldId="257"/>
            <ac:graphicFrameMk id="3" creationId="{30AE97E6-2F96-BBB4-3D4C-51384DFE9EF7}"/>
          </ac:graphicFrameMkLst>
        </pc:graphicFrameChg>
      </pc:sldChg>
      <pc:sldChg chg="delSp modSp">
        <pc:chgData name="Havlik, John" userId="S::john.havlik@yale.edu::64ad461b-7a3a-4e6e-b572-8a17979b07e8" providerId="AD" clId="Web-{79D7EA4E-310B-D9F1-0360-08680989FF5E}" dt="2023-11-07T15:48:42.575" v="720"/>
        <pc:sldMkLst>
          <pc:docMk/>
          <pc:sldMk cId="3178657271" sldId="258"/>
        </pc:sldMkLst>
        <pc:spChg chg="mod">
          <ac:chgData name="Havlik, John" userId="S::john.havlik@yale.edu::64ad461b-7a3a-4e6e-b572-8a17979b07e8" providerId="AD" clId="Web-{79D7EA4E-310B-D9F1-0360-08680989FF5E}" dt="2023-11-07T15:46:35.384" v="606" actId="1076"/>
          <ac:spMkLst>
            <pc:docMk/>
            <pc:sldMk cId="3178657271" sldId="258"/>
            <ac:spMk id="7" creationId="{BCA6DBF6-8978-5350-BF70-CDB7CF174ED8}"/>
          </ac:spMkLst>
        </pc:spChg>
        <pc:spChg chg="del mod">
          <ac:chgData name="Havlik, John" userId="S::john.havlik@yale.edu::64ad461b-7a3a-4e6e-b572-8a17979b07e8" providerId="AD" clId="Web-{79D7EA4E-310B-D9F1-0360-08680989FF5E}" dt="2023-11-07T15:46:58.259" v="650"/>
          <ac:spMkLst>
            <pc:docMk/>
            <pc:sldMk cId="3178657271" sldId="258"/>
            <ac:spMk id="170" creationId="{4440E7BC-582A-06DB-BB83-8583B3ED891B}"/>
          </ac:spMkLst>
        </pc:spChg>
        <pc:graphicFrameChg chg="mod modGraphic">
          <ac:chgData name="Havlik, John" userId="S::john.havlik@yale.edu::64ad461b-7a3a-4e6e-b572-8a17979b07e8" providerId="AD" clId="Web-{79D7EA4E-310B-D9F1-0360-08680989FF5E}" dt="2023-11-07T15:48:42.575" v="720"/>
          <ac:graphicFrameMkLst>
            <pc:docMk/>
            <pc:sldMk cId="3178657271" sldId="258"/>
            <ac:graphicFrameMk id="168" creationId="{9B280F7A-FAAD-1535-A967-C08DF85E83E0}"/>
          </ac:graphicFrameMkLst>
        </pc:graphicFrameChg>
      </pc:sldChg>
      <pc:sldChg chg="addSp modSp modCm">
        <pc:chgData name="Havlik, John" userId="S::john.havlik@yale.edu::64ad461b-7a3a-4e6e-b572-8a17979b07e8" providerId="AD" clId="Web-{79D7EA4E-310B-D9F1-0360-08680989FF5E}" dt="2023-11-07T16:16:04.015" v="946" actId="14100"/>
        <pc:sldMkLst>
          <pc:docMk/>
          <pc:sldMk cId="341846561" sldId="259"/>
        </pc:sldMkLst>
        <pc:spChg chg="mod">
          <ac:chgData name="Havlik, John" userId="S::john.havlik@yale.edu::64ad461b-7a3a-4e6e-b572-8a17979b07e8" providerId="AD" clId="Web-{79D7EA4E-310B-D9F1-0360-08680989FF5E}" dt="2023-11-07T16:12:38.556" v="886" actId="20577"/>
          <ac:spMkLst>
            <pc:docMk/>
            <pc:sldMk cId="341846561" sldId="259"/>
            <ac:spMk id="2" creationId="{C7B68127-7A67-2E7B-D108-90530C6FCED1}"/>
          </ac:spMkLst>
        </pc:spChg>
        <pc:spChg chg="add mod">
          <ac:chgData name="Havlik, John" userId="S::john.havlik@yale.edu::64ad461b-7a3a-4e6e-b572-8a17979b07e8" providerId="AD" clId="Web-{79D7EA4E-310B-D9F1-0360-08680989FF5E}" dt="2023-11-07T16:14:46.216" v="939" actId="1076"/>
          <ac:spMkLst>
            <pc:docMk/>
            <pc:sldMk cId="341846561" sldId="259"/>
            <ac:spMk id="3" creationId="{3424F9F4-BA05-990D-C494-5D9CCE1C2CE5}"/>
          </ac:spMkLst>
        </pc:spChg>
        <pc:spChg chg="mod">
          <ac:chgData name="Havlik, John" userId="S::john.havlik@yale.edu::64ad461b-7a3a-4e6e-b572-8a17979b07e8" providerId="AD" clId="Web-{79D7EA4E-310B-D9F1-0360-08680989FF5E}" dt="2023-11-07T16:14:05.871" v="919" actId="1076"/>
          <ac:spMkLst>
            <pc:docMk/>
            <pc:sldMk cId="341846561" sldId="259"/>
            <ac:spMk id="31" creationId="{E98E64FE-652A-16F4-5F61-8AB3BF1A3A40}"/>
          </ac:spMkLst>
        </pc:spChg>
        <pc:picChg chg="add mod">
          <ac:chgData name="Havlik, John" userId="S::john.havlik@yale.edu::64ad461b-7a3a-4e6e-b572-8a17979b07e8" providerId="AD" clId="Web-{79D7EA4E-310B-D9F1-0360-08680989FF5E}" dt="2023-11-07T16:14:07.871" v="920" actId="1076"/>
          <ac:picMkLst>
            <pc:docMk/>
            <pc:sldMk cId="341846561" sldId="259"/>
            <ac:picMk id="4" creationId="{B94E7C6E-191F-7DA0-9A6B-E47993023175}"/>
          </ac:picMkLst>
        </pc:picChg>
        <pc:picChg chg="add mod">
          <ac:chgData name="Havlik, John" userId="S::john.havlik@yale.edu::64ad461b-7a3a-4e6e-b572-8a17979b07e8" providerId="AD" clId="Web-{79D7EA4E-310B-D9F1-0360-08680989FF5E}" dt="2023-11-07T16:14:34.637" v="934" actId="1076"/>
          <ac:picMkLst>
            <pc:docMk/>
            <pc:sldMk cId="341846561" sldId="259"/>
            <ac:picMk id="5" creationId="{4100F3DC-7BF0-C1F8-AD41-106E0855C3D8}"/>
          </ac:picMkLst>
        </pc:picChg>
        <pc:picChg chg="add mod">
          <ac:chgData name="Havlik, John" userId="S::john.havlik@yale.edu::64ad461b-7a3a-4e6e-b572-8a17979b07e8" providerId="AD" clId="Web-{79D7EA4E-310B-D9F1-0360-08680989FF5E}" dt="2023-11-07T16:15:12.217" v="941" actId="1076"/>
          <ac:picMkLst>
            <pc:docMk/>
            <pc:sldMk cId="341846561" sldId="259"/>
            <ac:picMk id="6" creationId="{BDFB64CD-39AF-E3CF-8814-915F4C1715F8}"/>
          </ac:picMkLst>
        </pc:picChg>
        <pc:picChg chg="add mod">
          <ac:chgData name="Havlik, John" userId="S::john.havlik@yale.edu::64ad461b-7a3a-4e6e-b572-8a17979b07e8" providerId="AD" clId="Web-{79D7EA4E-310B-D9F1-0360-08680989FF5E}" dt="2023-11-07T16:15:26.467" v="943" actId="1076"/>
          <ac:picMkLst>
            <pc:docMk/>
            <pc:sldMk cId="341846561" sldId="259"/>
            <ac:picMk id="7" creationId="{412DD8A3-494B-FA89-DFEB-A3CA3045F298}"/>
          </ac:picMkLst>
        </pc:picChg>
        <pc:picChg chg="add mod">
          <ac:chgData name="Havlik, John" userId="S::john.havlik@yale.edu::64ad461b-7a3a-4e6e-b572-8a17979b07e8" providerId="AD" clId="Web-{79D7EA4E-310B-D9F1-0360-08680989FF5E}" dt="2023-11-07T16:16:04.015" v="946" actId="14100"/>
          <ac:picMkLst>
            <pc:docMk/>
            <pc:sldMk cId="341846561" sldId="259"/>
            <ac:picMk id="8" creationId="{465FA811-CE88-FE88-8FA6-4CE0669A3EF2}"/>
          </ac:picMkLst>
        </pc:picChg>
        <pc:extLst>
          <p:ext xmlns:p="http://schemas.openxmlformats.org/presentationml/2006/main" uri="{D6D511B9-2390-475A-947B-AFAB55BFBCF1}">
            <pc226:cmChg xmlns:pc226="http://schemas.microsoft.com/office/powerpoint/2022/06/main/command" chg="mod">
              <pc226:chgData name="Havlik, John" userId="S::john.havlik@yale.edu::64ad461b-7a3a-4e6e-b572-8a17979b07e8" providerId="AD" clId="Web-{79D7EA4E-310B-D9F1-0360-08680989FF5E}" dt="2023-11-07T16:12:38.556" v="886" actId="20577"/>
              <pc2:cmMkLst xmlns:pc2="http://schemas.microsoft.com/office/powerpoint/2019/9/main/command">
                <pc:docMk/>
                <pc:sldMk cId="341846561" sldId="259"/>
                <pc2:cmMk id="{E48DB92B-3348-4176-89F0-D864152D1CFB}"/>
              </pc2:cmMkLst>
            </pc226:cmChg>
          </p:ext>
        </pc:extLst>
      </pc:sldChg>
      <pc:sldChg chg="modSp">
        <pc:chgData name="Havlik, John" userId="S::john.havlik@yale.edu::64ad461b-7a3a-4e6e-b572-8a17979b07e8" providerId="AD" clId="Web-{79D7EA4E-310B-D9F1-0360-08680989FF5E}" dt="2023-11-07T16:10:55.490" v="827" actId="20577"/>
        <pc:sldMkLst>
          <pc:docMk/>
          <pc:sldMk cId="946034624" sldId="261"/>
        </pc:sldMkLst>
        <pc:spChg chg="mod">
          <ac:chgData name="Havlik, John" userId="S::john.havlik@yale.edu::64ad461b-7a3a-4e6e-b572-8a17979b07e8" providerId="AD" clId="Web-{79D7EA4E-310B-D9F1-0360-08680989FF5E}" dt="2023-11-07T16:10:55.490" v="827" actId="20577"/>
          <ac:spMkLst>
            <pc:docMk/>
            <pc:sldMk cId="946034624" sldId="261"/>
            <ac:spMk id="31" creationId="{E98E64FE-652A-16F4-5F61-8AB3BF1A3A40}"/>
          </ac:spMkLst>
        </pc:spChg>
      </pc:sldChg>
      <pc:sldChg chg="modSp add ord replId modCm">
        <pc:chgData name="Havlik, John" userId="S::john.havlik@yale.edu::64ad461b-7a3a-4e6e-b572-8a17979b07e8" providerId="AD" clId="Web-{79D7EA4E-310B-D9F1-0360-08680989FF5E}" dt="2023-11-07T16:17:45.877" v="1005" actId="20577"/>
        <pc:sldMkLst>
          <pc:docMk/>
          <pc:sldMk cId="1833064105" sldId="272"/>
        </pc:sldMkLst>
        <pc:spChg chg="mod">
          <ac:chgData name="Havlik, John" userId="S::john.havlik@yale.edu::64ad461b-7a3a-4e6e-b572-8a17979b07e8" providerId="AD" clId="Web-{79D7EA4E-310B-D9F1-0360-08680989FF5E}" dt="2023-11-07T16:16:34.188" v="989" actId="20577"/>
          <ac:spMkLst>
            <pc:docMk/>
            <pc:sldMk cId="1833064105" sldId="272"/>
            <ac:spMk id="2" creationId="{C7B68127-7A67-2E7B-D108-90530C6FCED1}"/>
          </ac:spMkLst>
        </pc:spChg>
        <pc:spChg chg="mod">
          <ac:chgData name="Havlik, John" userId="S::john.havlik@yale.edu::64ad461b-7a3a-4e6e-b572-8a17979b07e8" providerId="AD" clId="Web-{79D7EA4E-310B-D9F1-0360-08680989FF5E}" dt="2023-11-07T16:17:45.877" v="1005" actId="20577"/>
          <ac:spMkLst>
            <pc:docMk/>
            <pc:sldMk cId="1833064105" sldId="272"/>
            <ac:spMk id="31" creationId="{E98E64FE-652A-16F4-5F61-8AB3BF1A3A40}"/>
          </ac:spMkLst>
        </pc:spChg>
        <pc:extLst>
          <p:ext xmlns:p="http://schemas.openxmlformats.org/presentationml/2006/main" uri="{D6D511B9-2390-475A-947B-AFAB55BFBCF1}">
            <pc226:cmChg xmlns:pc226="http://schemas.microsoft.com/office/powerpoint/2022/06/main/command" chg="mod">
              <pc226:chgData name="Havlik, John" userId="S::john.havlik@yale.edu::64ad461b-7a3a-4e6e-b572-8a17979b07e8" providerId="AD" clId="Web-{79D7EA4E-310B-D9F1-0360-08680989FF5E}" dt="2023-11-07T16:16:24.687" v="947" actId="20577"/>
              <pc2:cmMkLst xmlns:pc2="http://schemas.microsoft.com/office/powerpoint/2019/9/main/command">
                <pc:docMk/>
                <pc:sldMk cId="1833064105" sldId="272"/>
                <pc2:cmMk id="{75B17AE6-2B41-4360-909C-0438BB959CC9}"/>
              </pc2:cmMkLst>
            </pc226:cmChg>
          </p:ext>
        </pc:extLst>
      </pc:sldChg>
    </pc:docChg>
  </pc:docChgLst>
  <pc:docChgLst>
    <pc:chgData clId="Web-{BB56E9D2-1DD4-4F9E-BA41-DF942F8FBE9B}"/>
    <pc:docChg chg="">
      <pc:chgData name="" userId="" providerId="" clId="Web-{BB56E9D2-1DD4-4F9E-BA41-DF942F8FBE9B}" dt="2023-11-13T19:57:14.887" v="0"/>
      <pc:docMkLst>
        <pc:docMk/>
      </pc:docMkLst>
      <pc:sldChg chg="modCm">
        <pc:chgData name="" userId="" providerId="" clId="Web-{BB56E9D2-1DD4-4F9E-BA41-DF942F8FBE9B}" dt="2023-11-13T19:57:14.887" v="0"/>
        <pc:sldMkLst>
          <pc:docMk/>
          <pc:sldMk cId="946034624" sldId="261"/>
        </pc:sldMkLst>
        <pc:extLst>
          <p:ext xmlns:p="http://schemas.openxmlformats.org/presentationml/2006/main" uri="{D6D511B9-2390-475A-947B-AFAB55BFBCF1}">
            <pc226:cmChg xmlns:pc226="http://schemas.microsoft.com/office/powerpoint/2022/06/main/command" chg="">
              <pc226:chgData name="" userId="" providerId="" clId="Web-{BB56E9D2-1DD4-4F9E-BA41-DF942F8FBE9B}" dt="2023-11-13T19:57:14.887" v="0"/>
              <pc2:cmMkLst xmlns:pc2="http://schemas.microsoft.com/office/powerpoint/2019/9/main/command">
                <pc:docMk/>
                <pc:sldMk cId="946034624" sldId="261"/>
                <pc2:cmMk id="{44FF8D0B-8672-418C-A0D9-5209E125B314}"/>
              </pc2:cmMkLst>
              <pc226:cmRplyChg chg="add">
                <pc226:chgData name="" userId="" providerId="" clId="Web-{BB56E9D2-1DD4-4F9E-BA41-DF942F8FBE9B}" dt="2023-11-13T19:57:14.887" v="0"/>
                <pc2:cmRplyMkLst xmlns:pc2="http://schemas.microsoft.com/office/powerpoint/2019/9/main/command">
                  <pc:docMk/>
                  <pc:sldMk cId="946034624" sldId="261"/>
                  <pc2:cmMk id="{44FF8D0B-8672-418C-A0D9-5209E125B314}"/>
                  <pc2:cmRplyMk id="{6E082115-6634-44C9-97A9-F4E276FEAA41}"/>
                </pc2:cmRplyMkLst>
              </pc226:cmRplyChg>
            </pc226:cmChg>
          </p:ext>
        </pc:extLst>
      </pc:sldChg>
    </pc:docChg>
  </pc:docChgLst>
  <pc:docChgLst>
    <pc:chgData name="Havlik, John" userId="S::john.havlik@yale.edu::64ad461b-7a3a-4e6e-b572-8a17979b07e8" providerId="AD" clId="Web-{08CE1BCA-26AF-4931-9A19-453D9F019F32}"/>
    <pc:docChg chg="mod addSld delSld modSld sldOrd addMainMaster">
      <pc:chgData name="Havlik, John" userId="S::john.havlik@yale.edu::64ad461b-7a3a-4e6e-b572-8a17979b07e8" providerId="AD" clId="Web-{08CE1BCA-26AF-4931-9A19-453D9F019F32}" dt="2023-11-06T18:58:54.864" v="1882"/>
      <pc:docMkLst>
        <pc:docMk/>
      </pc:docMkLst>
      <pc:sldChg chg="add del">
        <pc:chgData name="Havlik, John" userId="S::john.havlik@yale.edu::64ad461b-7a3a-4e6e-b572-8a17979b07e8" providerId="AD" clId="Web-{08CE1BCA-26AF-4931-9A19-453D9F019F32}" dt="2023-11-06T18:11:32.314" v="13"/>
        <pc:sldMkLst>
          <pc:docMk/>
          <pc:sldMk cId="109857222" sldId="256"/>
        </pc:sldMkLst>
      </pc:sldChg>
      <pc:sldChg chg="delSp modSp add addCm">
        <pc:chgData name="Havlik, John" userId="S::john.havlik@yale.edu::64ad461b-7a3a-4e6e-b572-8a17979b07e8" providerId="AD" clId="Web-{08CE1BCA-26AF-4931-9A19-453D9F019F32}" dt="2023-11-06T18:51:49.635" v="1783" actId="1076"/>
        <pc:sldMkLst>
          <pc:docMk/>
          <pc:sldMk cId="1491617610" sldId="257"/>
        </pc:sldMkLst>
        <pc:spChg chg="mod">
          <ac:chgData name="Havlik, John" userId="S::john.havlik@yale.edu::64ad461b-7a3a-4e6e-b572-8a17979b07e8" providerId="AD" clId="Web-{08CE1BCA-26AF-4931-9A19-453D9F019F32}" dt="2023-11-06T18:36:32.208" v="1156" actId="20577"/>
          <ac:spMkLst>
            <pc:docMk/>
            <pc:sldMk cId="1491617610" sldId="257"/>
            <ac:spMk id="2" creationId="{C7B68127-7A67-2E7B-D108-90530C6FCED1}"/>
          </ac:spMkLst>
        </pc:spChg>
        <pc:spChg chg="mod">
          <ac:chgData name="Havlik, John" userId="S::john.havlik@yale.edu::64ad461b-7a3a-4e6e-b572-8a17979b07e8" providerId="AD" clId="Web-{08CE1BCA-26AF-4931-9A19-453D9F019F32}" dt="2023-11-06T18:51:27.807" v="1779" actId="1076"/>
          <ac:spMkLst>
            <pc:docMk/>
            <pc:sldMk cId="1491617610" sldId="257"/>
            <ac:spMk id="17" creationId="{F493FEE2-B7BB-259B-97A7-77E995B92EA9}"/>
          </ac:spMkLst>
        </pc:spChg>
        <pc:spChg chg="mod">
          <ac:chgData name="Havlik, John" userId="S::john.havlik@yale.edu::64ad461b-7a3a-4e6e-b572-8a17979b07e8" providerId="AD" clId="Web-{08CE1BCA-26AF-4931-9A19-453D9F019F32}" dt="2023-11-06T18:51:16.041" v="1777" actId="1076"/>
          <ac:spMkLst>
            <pc:docMk/>
            <pc:sldMk cId="1491617610" sldId="257"/>
            <ac:spMk id="18" creationId="{171FE8B1-F32E-BA70-CE4F-C1F73717D4BB}"/>
          </ac:spMkLst>
        </pc:spChg>
        <pc:spChg chg="mod">
          <ac:chgData name="Havlik, John" userId="S::john.havlik@yale.edu::64ad461b-7a3a-4e6e-b572-8a17979b07e8" providerId="AD" clId="Web-{08CE1BCA-26AF-4931-9A19-453D9F019F32}" dt="2023-11-06T18:51:09.056" v="1772"/>
          <ac:spMkLst>
            <pc:docMk/>
            <pc:sldMk cId="1491617610" sldId="257"/>
            <ac:spMk id="19" creationId="{6BFDF742-363E-F69C-A355-253280A6C8C9}"/>
          </ac:spMkLst>
        </pc:spChg>
        <pc:spChg chg="mod">
          <ac:chgData name="Havlik, John" userId="S::john.havlik@yale.edu::64ad461b-7a3a-4e6e-b572-8a17979b07e8" providerId="AD" clId="Web-{08CE1BCA-26AF-4931-9A19-453D9F019F32}" dt="2023-11-06T18:51:49.635" v="1783" actId="1076"/>
          <ac:spMkLst>
            <pc:docMk/>
            <pc:sldMk cId="1491617610" sldId="257"/>
            <ac:spMk id="20" creationId="{839FBB1B-D2D0-45CA-85B7-2AE8FA0F82C5}"/>
          </ac:spMkLst>
        </pc:spChg>
        <pc:spChg chg="mod">
          <ac:chgData name="Havlik, John" userId="S::john.havlik@yale.edu::64ad461b-7a3a-4e6e-b572-8a17979b07e8" providerId="AD" clId="Web-{08CE1BCA-26AF-4931-9A19-453D9F019F32}" dt="2023-11-06T18:51:39.354" v="1782" actId="1076"/>
          <ac:spMkLst>
            <pc:docMk/>
            <pc:sldMk cId="1491617610" sldId="257"/>
            <ac:spMk id="21" creationId="{62FEC1C3-C6C7-8396-692D-10D1C6BD6302}"/>
          </ac:spMkLst>
        </pc:spChg>
        <pc:spChg chg="mod">
          <ac:chgData name="Havlik, John" userId="S::john.havlik@yale.edu::64ad461b-7a3a-4e6e-b572-8a17979b07e8" providerId="AD" clId="Web-{08CE1BCA-26AF-4931-9A19-453D9F019F32}" dt="2023-11-06T18:51:34.197" v="1781" actId="1076"/>
          <ac:spMkLst>
            <pc:docMk/>
            <pc:sldMk cId="1491617610" sldId="257"/>
            <ac:spMk id="22" creationId="{520EC76F-722F-C47E-DABC-78CDB9A13646}"/>
          </ac:spMkLst>
        </pc:spChg>
        <pc:spChg chg="mod">
          <ac:chgData name="Havlik, John" userId="S::john.havlik@yale.edu::64ad461b-7a3a-4e6e-b572-8a17979b07e8" providerId="AD" clId="Web-{08CE1BCA-26AF-4931-9A19-453D9F019F32}" dt="2023-11-06T18:51:30.666" v="1780" actId="1076"/>
          <ac:spMkLst>
            <pc:docMk/>
            <pc:sldMk cId="1491617610" sldId="257"/>
            <ac:spMk id="23" creationId="{45C83738-0798-11A9-8B09-A99F58972853}"/>
          </ac:spMkLst>
        </pc:spChg>
        <pc:spChg chg="del mod">
          <ac:chgData name="Havlik, John" userId="S::john.havlik@yale.edu::64ad461b-7a3a-4e6e-b572-8a17979b07e8" providerId="AD" clId="Web-{08CE1BCA-26AF-4931-9A19-453D9F019F32}" dt="2023-11-06T18:48:53.897" v="1695"/>
          <ac:spMkLst>
            <pc:docMk/>
            <pc:sldMk cId="1491617610" sldId="257"/>
            <ac:spMk id="31" creationId="{E98E64FE-652A-16F4-5F61-8AB3BF1A3A40}"/>
          </ac:spMkLst>
        </pc:spChg>
        <pc:graphicFrameChg chg="mod modGraphic">
          <ac:chgData name="Havlik, John" userId="S::john.havlik@yale.edu::64ad461b-7a3a-4e6e-b572-8a17979b07e8" providerId="AD" clId="Web-{08CE1BCA-26AF-4931-9A19-453D9F019F32}" dt="2023-11-06T18:47:59.958" v="1693"/>
          <ac:graphicFrameMkLst>
            <pc:docMk/>
            <pc:sldMk cId="1491617610" sldId="257"/>
            <ac:graphicFrameMk id="3" creationId="{30AE97E6-2F96-BBB4-3D4C-51384DFE9EF7}"/>
          </ac:graphicFrameMkLst>
        </pc:graphicFrameChg>
        <pc:cxnChg chg="mod">
          <ac:chgData name="Havlik, John" userId="S::john.havlik@yale.edu::64ad461b-7a3a-4e6e-b572-8a17979b07e8" providerId="AD" clId="Web-{08CE1BCA-26AF-4931-9A19-453D9F019F32}" dt="2023-11-06T18:49:16.022" v="1712" actId="1076"/>
          <ac:cxnSpMkLst>
            <pc:docMk/>
            <pc:sldMk cId="1491617610" sldId="257"/>
            <ac:cxnSpMk id="5" creationId="{650D2E7D-53E9-8FB6-030D-B129EA600E99}"/>
          </ac:cxnSpMkLst>
        </pc:cxnChg>
        <pc:cxnChg chg="mod">
          <ac:chgData name="Havlik, John" userId="S::john.havlik@yale.edu::64ad461b-7a3a-4e6e-b572-8a17979b07e8" providerId="AD" clId="Web-{08CE1BCA-26AF-4931-9A19-453D9F019F32}" dt="2023-11-06T18:49:16.022" v="1726" actId="1076"/>
          <ac:cxnSpMkLst>
            <pc:docMk/>
            <pc:sldMk cId="1491617610" sldId="257"/>
            <ac:cxnSpMk id="7" creationId="{B60CAFC9-EB06-3F7F-126B-8926A9C5DF37}"/>
          </ac:cxnSpMkLst>
        </pc:cxnChg>
        <pc:cxnChg chg="mod">
          <ac:chgData name="Havlik, John" userId="S::john.havlik@yale.edu::64ad461b-7a3a-4e6e-b572-8a17979b07e8" providerId="AD" clId="Web-{08CE1BCA-26AF-4931-9A19-453D9F019F32}" dt="2023-11-06T18:49:51.273" v="1743" actId="1076"/>
          <ac:cxnSpMkLst>
            <pc:docMk/>
            <pc:sldMk cId="1491617610" sldId="257"/>
            <ac:cxnSpMk id="8" creationId="{D717C295-4DC4-F3D0-EB80-24AE3264CA9A}"/>
          </ac:cxnSpMkLst>
        </pc:cxnChg>
        <pc:cxnChg chg="mod">
          <ac:chgData name="Havlik, John" userId="S::john.havlik@yale.edu::64ad461b-7a3a-4e6e-b572-8a17979b07e8" providerId="AD" clId="Web-{08CE1BCA-26AF-4931-9A19-453D9F019F32}" dt="2023-11-06T18:50:17.352" v="1749" actId="1076"/>
          <ac:cxnSpMkLst>
            <pc:docMk/>
            <pc:sldMk cId="1491617610" sldId="257"/>
            <ac:cxnSpMk id="9" creationId="{57E22879-6B16-B956-C189-788CDCDC27F4}"/>
          </ac:cxnSpMkLst>
        </pc:cxnChg>
        <pc:cxnChg chg="mod">
          <ac:chgData name="Havlik, John" userId="S::john.havlik@yale.edu::64ad461b-7a3a-4e6e-b572-8a17979b07e8" providerId="AD" clId="Web-{08CE1BCA-26AF-4931-9A19-453D9F019F32}" dt="2023-11-06T18:49:38.554" v="1740" actId="1076"/>
          <ac:cxnSpMkLst>
            <pc:docMk/>
            <pc:sldMk cId="1491617610" sldId="257"/>
            <ac:cxnSpMk id="10" creationId="{63C89534-FD9A-FB09-3AF9-BEC5E5B98E1E}"/>
          </ac:cxnSpMkLst>
        </pc:cxnChg>
        <pc:cxnChg chg="mod">
          <ac:chgData name="Havlik, John" userId="S::john.havlik@yale.edu::64ad461b-7a3a-4e6e-b572-8a17979b07e8" providerId="AD" clId="Web-{08CE1BCA-26AF-4931-9A19-453D9F019F32}" dt="2023-11-06T18:49:16.022" v="1722" actId="1076"/>
          <ac:cxnSpMkLst>
            <pc:docMk/>
            <pc:sldMk cId="1491617610" sldId="257"/>
            <ac:cxnSpMk id="13" creationId="{ED2E018B-AA3B-562B-7800-EFBA17F3215F}"/>
          </ac:cxnSpMkLst>
        </pc:cxnChg>
        <pc:cxnChg chg="mod">
          <ac:chgData name="Havlik, John" userId="S::john.havlik@yale.edu::64ad461b-7a3a-4e6e-b572-8a17979b07e8" providerId="AD" clId="Web-{08CE1BCA-26AF-4931-9A19-453D9F019F32}" dt="2023-11-06T18:50:08.914" v="1746" actId="1076"/>
          <ac:cxnSpMkLst>
            <pc:docMk/>
            <pc:sldMk cId="1491617610" sldId="257"/>
            <ac:cxnSpMk id="14" creationId="{B13910F1-C2A0-3D22-E103-7FAF36B01A6C}"/>
          </ac:cxnSpMkLst>
        </pc:cxnChg>
        <pc:cxnChg chg="mod">
          <ac:chgData name="Havlik, John" userId="S::john.havlik@yale.edu::64ad461b-7a3a-4e6e-b572-8a17979b07e8" providerId="AD" clId="Web-{08CE1BCA-26AF-4931-9A19-453D9F019F32}" dt="2023-11-06T18:49:51.289" v="1744" actId="1076"/>
          <ac:cxnSpMkLst>
            <pc:docMk/>
            <pc:sldMk cId="1491617610" sldId="257"/>
            <ac:cxnSpMk id="15" creationId="{01637A3B-02B1-5068-FA17-7257D2FF1163}"/>
          </ac:cxnSpMkLst>
        </pc:cxnChg>
        <pc:cxnChg chg="mod">
          <ac:chgData name="Havlik, John" userId="S::john.havlik@yale.edu::64ad461b-7a3a-4e6e-b572-8a17979b07e8" providerId="AD" clId="Web-{08CE1BCA-26AF-4931-9A19-453D9F019F32}" dt="2023-11-06T18:49:38.554" v="1741" actId="1076"/>
          <ac:cxnSpMkLst>
            <pc:docMk/>
            <pc:sldMk cId="1491617610" sldId="257"/>
            <ac:cxnSpMk id="16" creationId="{7770F79F-B614-98D1-08AB-7FB2AD30CD41}"/>
          </ac:cxnSpMkLst>
        </pc:cxnChg>
        <pc:extLst>
          <p:ext xmlns:p="http://schemas.openxmlformats.org/presentationml/2006/main" uri="{D6D511B9-2390-475A-947B-AFAB55BFBCF1}">
            <pc226:cmChg xmlns:pc226="http://schemas.microsoft.com/office/powerpoint/2022/06/main/command" chg="add">
              <pc226:chgData name="Havlik, John" userId="S::john.havlik@yale.edu::64ad461b-7a3a-4e6e-b572-8a17979b07e8" providerId="AD" clId="Web-{08CE1BCA-26AF-4931-9A19-453D9F019F32}" dt="2023-11-06T18:48:47.569" v="1694"/>
              <pc2:cmMkLst xmlns:pc2="http://schemas.microsoft.com/office/powerpoint/2019/9/main/command">
                <pc:docMk/>
                <pc:sldMk cId="1491617610" sldId="257"/>
                <pc2:cmMk id="{B26AF8FC-D713-49C8-AF60-F900DCF667D7}"/>
              </pc2:cmMkLst>
            </pc226:cmChg>
          </p:ext>
        </pc:extLst>
      </pc:sldChg>
      <pc:sldChg chg="addSp delSp modSp add addCm">
        <pc:chgData name="Havlik, John" userId="S::john.havlik@yale.edu::64ad461b-7a3a-4e6e-b572-8a17979b07e8" providerId="AD" clId="Web-{08CE1BCA-26AF-4931-9A19-453D9F019F32}" dt="2023-11-06T18:58:54.864" v="1882"/>
        <pc:sldMkLst>
          <pc:docMk/>
          <pc:sldMk cId="3178657271" sldId="258"/>
        </pc:sldMkLst>
        <pc:spChg chg="mod">
          <ac:chgData name="Havlik, John" userId="S::john.havlik@yale.edu::64ad461b-7a3a-4e6e-b572-8a17979b07e8" providerId="AD" clId="Web-{08CE1BCA-26AF-4931-9A19-453D9F019F32}" dt="2023-11-06T18:35:37.379" v="1004" actId="20577"/>
          <ac:spMkLst>
            <pc:docMk/>
            <pc:sldMk cId="3178657271" sldId="258"/>
            <ac:spMk id="2" creationId="{C7B68127-7A67-2E7B-D108-90530C6FCED1}"/>
          </ac:spMkLst>
        </pc:spChg>
        <pc:spChg chg="add mod">
          <ac:chgData name="Havlik, John" userId="S::john.havlik@yale.edu::64ad461b-7a3a-4e6e-b572-8a17979b07e8" providerId="AD" clId="Web-{08CE1BCA-26AF-4931-9A19-453D9F019F32}" dt="2023-11-06T18:56:44.720" v="1854" actId="1076"/>
          <ac:spMkLst>
            <pc:docMk/>
            <pc:sldMk cId="3178657271" sldId="258"/>
            <ac:spMk id="7" creationId="{BCA6DBF6-8978-5350-BF70-CDB7CF174ED8}"/>
          </ac:spMkLst>
        </pc:spChg>
        <pc:spChg chg="add mod">
          <ac:chgData name="Havlik, John" userId="S::john.havlik@yale.edu::64ad461b-7a3a-4e6e-b572-8a17979b07e8" providerId="AD" clId="Web-{08CE1BCA-26AF-4931-9A19-453D9F019F32}" dt="2023-11-06T18:57:05.189" v="1862" actId="1076"/>
          <ac:spMkLst>
            <pc:docMk/>
            <pc:sldMk cId="3178657271" sldId="258"/>
            <ac:spMk id="8" creationId="{F834D1E7-21DC-25F5-6A24-037AEDEB6662}"/>
          </ac:spMkLst>
        </pc:spChg>
        <pc:spChg chg="add mod">
          <ac:chgData name="Havlik, John" userId="S::john.havlik@yale.edu::64ad461b-7a3a-4e6e-b572-8a17979b07e8" providerId="AD" clId="Web-{08CE1BCA-26AF-4931-9A19-453D9F019F32}" dt="2023-11-06T18:57:31.799" v="1870" actId="1076"/>
          <ac:spMkLst>
            <pc:docMk/>
            <pc:sldMk cId="3178657271" sldId="258"/>
            <ac:spMk id="9" creationId="{EEDF28F6-5F14-0C69-E07D-4D7739651E17}"/>
          </ac:spMkLst>
        </pc:spChg>
        <pc:spChg chg="add mod">
          <ac:chgData name="Havlik, John" userId="S::john.havlik@yale.edu::64ad461b-7a3a-4e6e-b572-8a17979b07e8" providerId="AD" clId="Web-{08CE1BCA-26AF-4931-9A19-453D9F019F32}" dt="2023-11-06T18:57:42.284" v="1873" actId="1076"/>
          <ac:spMkLst>
            <pc:docMk/>
            <pc:sldMk cId="3178657271" sldId="258"/>
            <ac:spMk id="10" creationId="{226B9AFA-845A-97DB-6104-2C62D8A16722}"/>
          </ac:spMkLst>
        </pc:spChg>
        <pc:spChg chg="add mod">
          <ac:chgData name="Havlik, John" userId="S::john.havlik@yale.edu::64ad461b-7a3a-4e6e-b572-8a17979b07e8" providerId="AD" clId="Web-{08CE1BCA-26AF-4931-9A19-453D9F019F32}" dt="2023-11-06T18:57:52.581" v="1876" actId="1076"/>
          <ac:spMkLst>
            <pc:docMk/>
            <pc:sldMk cId="3178657271" sldId="258"/>
            <ac:spMk id="12" creationId="{B6B5085B-E76D-3EA9-82A9-C0C46106B132}"/>
          </ac:spMkLst>
        </pc:spChg>
        <pc:spChg chg="add mod">
          <ac:chgData name="Havlik, John" userId="S::john.havlik@yale.edu::64ad461b-7a3a-4e6e-b572-8a17979b07e8" providerId="AD" clId="Web-{08CE1BCA-26AF-4931-9A19-453D9F019F32}" dt="2023-11-06T18:58:03.363" v="1879" actId="1076"/>
          <ac:spMkLst>
            <pc:docMk/>
            <pc:sldMk cId="3178657271" sldId="258"/>
            <ac:spMk id="13" creationId="{BB6B8BDA-F79A-E02A-DB59-4836F45B7C8D}"/>
          </ac:spMkLst>
        </pc:spChg>
        <pc:spChg chg="add mod">
          <ac:chgData name="Havlik, John" userId="S::john.havlik@yale.edu::64ad461b-7a3a-4e6e-b572-8a17979b07e8" providerId="AD" clId="Web-{08CE1BCA-26AF-4931-9A19-453D9F019F32}" dt="2023-11-06T18:58:14.316" v="1881" actId="1076"/>
          <ac:spMkLst>
            <pc:docMk/>
            <pc:sldMk cId="3178657271" sldId="258"/>
            <ac:spMk id="14" creationId="{E5320B07-A430-49E2-A749-80A903694704}"/>
          </ac:spMkLst>
        </pc:spChg>
        <pc:spChg chg="mod">
          <ac:chgData name="Havlik, John" userId="S::john.havlik@yale.edu::64ad461b-7a3a-4e6e-b572-8a17979b07e8" providerId="AD" clId="Web-{08CE1BCA-26AF-4931-9A19-453D9F019F32}" dt="2023-11-06T18:56:15.032" v="1846" actId="1076"/>
          <ac:spMkLst>
            <pc:docMk/>
            <pc:sldMk cId="3178657271" sldId="258"/>
            <ac:spMk id="170" creationId="{4440E7BC-582A-06DB-BB83-8583B3ED891B}"/>
          </ac:spMkLst>
        </pc:spChg>
        <pc:spChg chg="del mod">
          <ac:chgData name="Havlik, John" userId="S::john.havlik@yale.edu::64ad461b-7a3a-4e6e-b572-8a17979b07e8" providerId="AD" clId="Web-{08CE1BCA-26AF-4931-9A19-453D9F019F32}" dt="2023-11-06T18:56:41.329" v="1853"/>
          <ac:spMkLst>
            <pc:docMk/>
            <pc:sldMk cId="3178657271" sldId="258"/>
            <ac:spMk id="171" creationId="{C74A222A-0BDD-30E5-8F79-D71517A7BADC}"/>
          </ac:spMkLst>
        </pc:spChg>
        <pc:spChg chg="del mod">
          <ac:chgData name="Havlik, John" userId="S::john.havlik@yale.edu::64ad461b-7a3a-4e6e-b572-8a17979b07e8" providerId="AD" clId="Web-{08CE1BCA-26AF-4931-9A19-453D9F019F32}" dt="2023-11-06T18:56:49.236" v="1855"/>
          <ac:spMkLst>
            <pc:docMk/>
            <pc:sldMk cId="3178657271" sldId="258"/>
            <ac:spMk id="172" creationId="{231A591D-F9B3-EF9A-5D71-90AA7BB85A84}"/>
          </ac:spMkLst>
        </pc:spChg>
        <pc:spChg chg="del mod">
          <ac:chgData name="Havlik, John" userId="S::john.havlik@yale.edu::64ad461b-7a3a-4e6e-b572-8a17979b07e8" providerId="AD" clId="Web-{08CE1BCA-26AF-4931-9A19-453D9F019F32}" dt="2023-11-06T18:56:50.783" v="1856"/>
          <ac:spMkLst>
            <pc:docMk/>
            <pc:sldMk cId="3178657271" sldId="258"/>
            <ac:spMk id="173" creationId="{FDB8643E-DC03-57CF-E993-BD96409CB4E7}"/>
          </ac:spMkLst>
        </pc:spChg>
        <pc:spChg chg="del mod">
          <ac:chgData name="Havlik, John" userId="S::john.havlik@yale.edu::64ad461b-7a3a-4e6e-b572-8a17979b07e8" providerId="AD" clId="Web-{08CE1BCA-26AF-4931-9A19-453D9F019F32}" dt="2023-11-06T18:56:53.283" v="1858"/>
          <ac:spMkLst>
            <pc:docMk/>
            <pc:sldMk cId="3178657271" sldId="258"/>
            <ac:spMk id="174" creationId="{377DCD5D-3C9A-C0EB-C55D-3154EA457451}"/>
          </ac:spMkLst>
        </pc:spChg>
        <pc:spChg chg="del mod">
          <ac:chgData name="Havlik, John" userId="S::john.havlik@yale.edu::64ad461b-7a3a-4e6e-b572-8a17979b07e8" providerId="AD" clId="Web-{08CE1BCA-26AF-4931-9A19-453D9F019F32}" dt="2023-11-06T18:56:51.939" v="1857"/>
          <ac:spMkLst>
            <pc:docMk/>
            <pc:sldMk cId="3178657271" sldId="258"/>
            <ac:spMk id="175" creationId="{A8F68E65-2492-08E3-ADD4-E9CCECE1EA3D}"/>
          </ac:spMkLst>
        </pc:spChg>
        <pc:spChg chg="del mod">
          <ac:chgData name="Havlik, John" userId="S::john.havlik@yale.edu::64ad461b-7a3a-4e6e-b572-8a17979b07e8" providerId="AD" clId="Web-{08CE1BCA-26AF-4931-9A19-453D9F019F32}" dt="2023-11-06T18:56:59.095" v="1860"/>
          <ac:spMkLst>
            <pc:docMk/>
            <pc:sldMk cId="3178657271" sldId="258"/>
            <ac:spMk id="176" creationId="{5EA87BE8-B201-1986-FD62-2B337F6B92C0}"/>
          </ac:spMkLst>
        </pc:spChg>
        <pc:spChg chg="del mod">
          <ac:chgData name="Havlik, John" userId="S::john.havlik@yale.edu::64ad461b-7a3a-4e6e-b572-8a17979b07e8" providerId="AD" clId="Web-{08CE1BCA-26AF-4931-9A19-453D9F019F32}" dt="2023-11-06T18:56:55.939" v="1859"/>
          <ac:spMkLst>
            <pc:docMk/>
            <pc:sldMk cId="3178657271" sldId="258"/>
            <ac:spMk id="178" creationId="{E1D612C8-99CF-1F5E-05F5-DF3125A84891}"/>
          </ac:spMkLst>
        </pc:spChg>
        <pc:graphicFrameChg chg="add del mod">
          <ac:chgData name="Havlik, John" userId="S::john.havlik@yale.edu::64ad461b-7a3a-4e6e-b572-8a17979b07e8" providerId="AD" clId="Web-{08CE1BCA-26AF-4931-9A19-453D9F019F32}" dt="2023-11-06T18:56:22.235" v="1850"/>
          <ac:graphicFrameMkLst>
            <pc:docMk/>
            <pc:sldMk cId="3178657271" sldId="258"/>
            <ac:graphicFrameMk id="4" creationId="{45314FF1-FD28-4CF0-7C73-BF15A3C553B9}"/>
          </ac:graphicFrameMkLst>
        </pc:graphicFrameChg>
        <pc:graphicFrameChg chg="add del mod">
          <ac:chgData name="Havlik, John" userId="S::john.havlik@yale.edu::64ad461b-7a3a-4e6e-b572-8a17979b07e8" providerId="AD" clId="Web-{08CE1BCA-26AF-4931-9A19-453D9F019F32}" dt="2023-11-06T18:56:22.235" v="1849"/>
          <ac:graphicFrameMkLst>
            <pc:docMk/>
            <pc:sldMk cId="3178657271" sldId="258"/>
            <ac:graphicFrameMk id="6" creationId="{71AE8715-3865-66E5-506B-52801EC4CA6A}"/>
          </ac:graphicFrameMkLst>
        </pc:graphicFrameChg>
        <pc:graphicFrameChg chg="add del mod modGraphic">
          <ac:chgData name="Havlik, John" userId="S::john.havlik@yale.edu::64ad461b-7a3a-4e6e-b572-8a17979b07e8" providerId="AD" clId="Web-{08CE1BCA-26AF-4931-9A19-453D9F019F32}" dt="2023-11-06T18:57:17.487" v="1866" actId="1076"/>
          <ac:graphicFrameMkLst>
            <pc:docMk/>
            <pc:sldMk cId="3178657271" sldId="258"/>
            <ac:graphicFrameMk id="168" creationId="{9B280F7A-FAAD-1535-A967-C08DF85E83E0}"/>
          </ac:graphicFrameMkLst>
        </pc:graphicFrameChg>
        <pc:extLst>
          <p:ext xmlns:p="http://schemas.openxmlformats.org/presentationml/2006/main" uri="{D6D511B9-2390-475A-947B-AFAB55BFBCF1}">
            <pc226:cmChg xmlns:pc226="http://schemas.microsoft.com/office/powerpoint/2022/06/main/command" chg="add">
              <pc226:chgData name="Havlik, John" userId="S::john.havlik@yale.edu::64ad461b-7a3a-4e6e-b572-8a17979b07e8" providerId="AD" clId="Web-{08CE1BCA-26AF-4931-9A19-453D9F019F32}" dt="2023-11-06T18:58:54.864" v="1882"/>
              <pc2:cmMkLst xmlns:pc2="http://schemas.microsoft.com/office/powerpoint/2019/9/main/command">
                <pc:docMk/>
                <pc:sldMk cId="3178657271" sldId="258"/>
                <pc2:cmMk id="{82409EE8-3709-402E-B728-AEB0223AB236}"/>
              </pc2:cmMkLst>
            </pc226:cmChg>
          </p:ext>
        </pc:extLst>
      </pc:sldChg>
      <pc:sldChg chg="modSp add addCm modCm">
        <pc:chgData name="Havlik, John" userId="S::john.havlik@yale.edu::64ad461b-7a3a-4e6e-b572-8a17979b07e8" providerId="AD" clId="Web-{08CE1BCA-26AF-4931-9A19-453D9F019F32}" dt="2023-11-06T18:43:22.249" v="1345" actId="1076"/>
        <pc:sldMkLst>
          <pc:docMk/>
          <pc:sldMk cId="341846561" sldId="259"/>
        </pc:sldMkLst>
        <pc:spChg chg="mod">
          <ac:chgData name="Havlik, John" userId="S::john.havlik@yale.edu::64ad461b-7a3a-4e6e-b572-8a17979b07e8" providerId="AD" clId="Web-{08CE1BCA-26AF-4931-9A19-453D9F019F32}" dt="2023-11-06T18:34:47.471" v="884" actId="20577"/>
          <ac:spMkLst>
            <pc:docMk/>
            <pc:sldMk cId="341846561" sldId="259"/>
            <ac:spMk id="2" creationId="{C7B68127-7A67-2E7B-D108-90530C6FCED1}"/>
          </ac:spMkLst>
        </pc:spChg>
        <pc:spChg chg="mod">
          <ac:chgData name="Havlik, John" userId="S::john.havlik@yale.edu::64ad461b-7a3a-4e6e-b572-8a17979b07e8" providerId="AD" clId="Web-{08CE1BCA-26AF-4931-9A19-453D9F019F32}" dt="2023-11-06T18:43:22.249" v="1345" actId="1076"/>
          <ac:spMkLst>
            <pc:docMk/>
            <pc:sldMk cId="341846561" sldId="259"/>
            <ac:spMk id="31" creationId="{E98E64FE-652A-16F4-5F61-8AB3BF1A3A40}"/>
          </ac:spMkLst>
        </pc:spChg>
        <pc:extLst>
          <p:ext xmlns:p="http://schemas.openxmlformats.org/presentationml/2006/main" uri="{D6D511B9-2390-475A-947B-AFAB55BFBCF1}">
            <pc226:cmChg xmlns:pc226="http://schemas.microsoft.com/office/powerpoint/2022/06/main/command" chg="add mod">
              <pc226:chgData name="Havlik, John" userId="S::john.havlik@yale.edu::64ad461b-7a3a-4e6e-b572-8a17979b07e8" providerId="AD" clId="Web-{08CE1BCA-26AF-4931-9A19-453D9F019F32}" dt="2023-11-06T18:37:55.460" v="1160"/>
              <pc2:cmMkLst xmlns:pc2="http://schemas.microsoft.com/office/powerpoint/2019/9/main/command">
                <pc:docMk/>
                <pc:sldMk cId="341846561" sldId="259"/>
                <pc2:cmMk id="{E48DB92B-3348-4176-89F0-D864152D1CFB}"/>
              </pc2:cmMkLst>
              <pc226:cmRplyChg chg="add del">
                <pc226:chgData name="Havlik, John" userId="S::john.havlik@yale.edu::64ad461b-7a3a-4e6e-b572-8a17979b07e8" providerId="AD" clId="Web-{08CE1BCA-26AF-4931-9A19-453D9F019F32}" dt="2023-11-06T18:37:55.460" v="1160"/>
                <pc2:cmRplyMkLst xmlns:pc2="http://schemas.microsoft.com/office/powerpoint/2019/9/main/command">
                  <pc:docMk/>
                  <pc:sldMk cId="341846561" sldId="259"/>
                  <pc2:cmMk id="{E48DB92B-3348-4176-89F0-D864152D1CFB}"/>
                  <pc2:cmRplyMk id="{2EBEAF18-27F1-4F50-9191-8D154824007F}"/>
                </pc2:cmRplyMkLst>
              </pc226:cmRplyChg>
            </pc226:cmChg>
          </p:ext>
        </pc:extLst>
      </pc:sldChg>
      <pc:sldChg chg="modSp add addCm">
        <pc:chgData name="Havlik, John" userId="S::john.havlik@yale.edu::64ad461b-7a3a-4e6e-b572-8a17979b07e8" providerId="AD" clId="Web-{08CE1BCA-26AF-4931-9A19-453D9F019F32}" dt="2023-11-06T18:55:51.406" v="1843"/>
        <pc:sldMkLst>
          <pc:docMk/>
          <pc:sldMk cId="684847686" sldId="260"/>
        </pc:sldMkLst>
        <pc:spChg chg="mod">
          <ac:chgData name="Havlik, John" userId="S::john.havlik@yale.edu::64ad461b-7a3a-4e6e-b572-8a17979b07e8" providerId="AD" clId="Web-{08CE1BCA-26AF-4931-9A19-453D9F019F32}" dt="2023-11-06T18:55:08.984" v="1842" actId="20577"/>
          <ac:spMkLst>
            <pc:docMk/>
            <pc:sldMk cId="684847686" sldId="260"/>
            <ac:spMk id="2" creationId="{75EF28FA-D1F4-0FB5-B802-23808B3A9ED7}"/>
          </ac:spMkLst>
        </pc:spChg>
        <pc:extLst>
          <p:ext xmlns:p="http://schemas.openxmlformats.org/presentationml/2006/main" uri="{D6D511B9-2390-475A-947B-AFAB55BFBCF1}">
            <pc226:cmChg xmlns:pc226="http://schemas.microsoft.com/office/powerpoint/2022/06/main/command" chg="add">
              <pc226:chgData name="Havlik, John" userId="S::john.havlik@yale.edu::64ad461b-7a3a-4e6e-b572-8a17979b07e8" providerId="AD" clId="Web-{08CE1BCA-26AF-4931-9A19-453D9F019F32}" dt="2023-11-06T18:55:51.406" v="1843"/>
              <pc2:cmMkLst xmlns:pc2="http://schemas.microsoft.com/office/powerpoint/2019/9/main/command">
                <pc:docMk/>
                <pc:sldMk cId="684847686" sldId="260"/>
                <pc2:cmMk id="{CB4E65DC-C004-4D64-8D53-767AFCCC80AC}"/>
              </pc2:cmMkLst>
            </pc226:cmChg>
          </p:ext>
        </pc:extLst>
      </pc:sldChg>
      <pc:sldChg chg="modSp add addCm">
        <pc:chgData name="Havlik, John" userId="S::john.havlik@yale.edu::64ad461b-7a3a-4e6e-b572-8a17979b07e8" providerId="AD" clId="Web-{08CE1BCA-26AF-4931-9A19-453D9F019F32}" dt="2023-11-06T18:54:36.842" v="1839"/>
        <pc:sldMkLst>
          <pc:docMk/>
          <pc:sldMk cId="946034624" sldId="261"/>
        </pc:sldMkLst>
        <pc:spChg chg="mod">
          <ac:chgData name="Havlik, John" userId="S::john.havlik@yale.edu::64ad461b-7a3a-4e6e-b572-8a17979b07e8" providerId="AD" clId="Web-{08CE1BCA-26AF-4931-9A19-453D9F019F32}" dt="2023-11-06T18:52:55.637" v="1794" actId="20577"/>
          <ac:spMkLst>
            <pc:docMk/>
            <pc:sldMk cId="946034624" sldId="261"/>
            <ac:spMk id="2" creationId="{C7B68127-7A67-2E7B-D108-90530C6FCED1}"/>
          </ac:spMkLst>
        </pc:spChg>
        <pc:spChg chg="mod">
          <ac:chgData name="Havlik, John" userId="S::john.havlik@yale.edu::64ad461b-7a3a-4e6e-b572-8a17979b07e8" providerId="AD" clId="Web-{08CE1BCA-26AF-4931-9A19-453D9F019F32}" dt="2023-11-06T18:53:29.294" v="1838" actId="20577"/>
          <ac:spMkLst>
            <pc:docMk/>
            <pc:sldMk cId="946034624" sldId="261"/>
            <ac:spMk id="31" creationId="{E98E64FE-652A-16F4-5F61-8AB3BF1A3A40}"/>
          </ac:spMkLst>
        </pc:spChg>
        <pc:extLst>
          <p:ext xmlns:p="http://schemas.openxmlformats.org/presentationml/2006/main" uri="{D6D511B9-2390-475A-947B-AFAB55BFBCF1}">
            <pc226:cmChg xmlns:pc226="http://schemas.microsoft.com/office/powerpoint/2022/06/main/command" chg="add">
              <pc226:chgData name="Havlik, John" userId="S::john.havlik@yale.edu::64ad461b-7a3a-4e6e-b572-8a17979b07e8" providerId="AD" clId="Web-{08CE1BCA-26AF-4931-9A19-453D9F019F32}" dt="2023-11-06T18:54:36.842" v="1839"/>
              <pc2:cmMkLst xmlns:pc2="http://schemas.microsoft.com/office/powerpoint/2019/9/main/command">
                <pc:docMk/>
                <pc:sldMk cId="946034624" sldId="261"/>
                <pc2:cmMk id="{4F5095C0-CEA3-4FEE-8DE6-981074BA9AFF}"/>
              </pc2:cmMkLst>
            </pc226:cmChg>
          </p:ext>
        </pc:extLst>
      </pc:sldChg>
      <pc:sldChg chg="modSp add del">
        <pc:chgData name="Havlik, John" userId="S::john.havlik@yale.edu::64ad461b-7a3a-4e6e-b572-8a17979b07e8" providerId="AD" clId="Web-{08CE1BCA-26AF-4931-9A19-453D9F019F32}" dt="2023-11-06T18:30:58.185" v="571"/>
        <pc:sldMkLst>
          <pc:docMk/>
          <pc:sldMk cId="318475404" sldId="262"/>
        </pc:sldMkLst>
        <pc:spChg chg="mod">
          <ac:chgData name="Havlik, John" userId="S::john.havlik@yale.edu::64ad461b-7a3a-4e6e-b572-8a17979b07e8" providerId="AD" clId="Web-{08CE1BCA-26AF-4931-9A19-453D9F019F32}" dt="2023-11-06T18:30:51.184" v="570" actId="20577"/>
          <ac:spMkLst>
            <pc:docMk/>
            <pc:sldMk cId="318475404" sldId="262"/>
            <ac:spMk id="2" creationId="{C7B68127-7A67-2E7B-D108-90530C6FCED1}"/>
          </ac:spMkLst>
        </pc:spChg>
      </pc:sldChg>
      <pc:sldChg chg="addSp delSp modSp add ord">
        <pc:chgData name="Havlik, John" userId="S::john.havlik@yale.edu::64ad461b-7a3a-4e6e-b572-8a17979b07e8" providerId="AD" clId="Web-{08CE1BCA-26AF-4931-9A19-453D9F019F32}" dt="2023-11-06T18:16:57.821" v="266"/>
        <pc:sldMkLst>
          <pc:docMk/>
          <pc:sldMk cId="572349832" sldId="263"/>
        </pc:sldMkLst>
        <pc:spChg chg="mod">
          <ac:chgData name="Havlik, John" userId="S::john.havlik@yale.edu::64ad461b-7a3a-4e6e-b572-8a17979b07e8" providerId="AD" clId="Web-{08CE1BCA-26AF-4931-9A19-453D9F019F32}" dt="2023-11-06T18:16:54.665" v="262" actId="1076"/>
          <ac:spMkLst>
            <pc:docMk/>
            <pc:sldMk cId="572349832" sldId="263"/>
            <ac:spMk id="2" creationId="{C7B68127-7A67-2E7B-D108-90530C6FCED1}"/>
          </ac:spMkLst>
        </pc:spChg>
        <pc:spChg chg="del">
          <ac:chgData name="Havlik, John" userId="S::john.havlik@yale.edu::64ad461b-7a3a-4e6e-b572-8a17979b07e8" providerId="AD" clId="Web-{08CE1BCA-26AF-4931-9A19-453D9F019F32}" dt="2023-11-06T18:16:11.039" v="253"/>
          <ac:spMkLst>
            <pc:docMk/>
            <pc:sldMk cId="572349832" sldId="263"/>
            <ac:spMk id="5" creationId="{0C22B2C3-1608-0FD0-B2FE-810A30DDD15A}"/>
          </ac:spMkLst>
        </pc:spChg>
        <pc:spChg chg="del">
          <ac:chgData name="Havlik, John" userId="S::john.havlik@yale.edu::64ad461b-7a3a-4e6e-b572-8a17979b07e8" providerId="AD" clId="Web-{08CE1BCA-26AF-4931-9A19-453D9F019F32}" dt="2023-11-06T18:16:11.039" v="252"/>
          <ac:spMkLst>
            <pc:docMk/>
            <pc:sldMk cId="572349832" sldId="263"/>
            <ac:spMk id="6" creationId="{9121A7D1-83F3-C0C3-328A-6987D3376518}"/>
          </ac:spMkLst>
        </pc:spChg>
        <pc:spChg chg="del">
          <ac:chgData name="Havlik, John" userId="S::john.havlik@yale.edu::64ad461b-7a3a-4e6e-b572-8a17979b07e8" providerId="AD" clId="Web-{08CE1BCA-26AF-4931-9A19-453D9F019F32}" dt="2023-11-06T18:16:17.055" v="258"/>
          <ac:spMkLst>
            <pc:docMk/>
            <pc:sldMk cId="572349832" sldId="263"/>
            <ac:spMk id="8" creationId="{36268531-6CF2-F345-5FD2-D6A5B05F7209}"/>
          </ac:spMkLst>
        </pc:spChg>
        <pc:spChg chg="add del">
          <ac:chgData name="Havlik, John" userId="S::john.havlik@yale.edu::64ad461b-7a3a-4e6e-b572-8a17979b07e8" providerId="AD" clId="Web-{08CE1BCA-26AF-4931-9A19-453D9F019F32}" dt="2023-11-06T18:16:57.821" v="266"/>
          <ac:spMkLst>
            <pc:docMk/>
            <pc:sldMk cId="572349832" sldId="263"/>
            <ac:spMk id="10" creationId="{225639DD-F436-3D27-7457-B902E988675E}"/>
          </ac:spMkLst>
        </pc:spChg>
        <pc:spChg chg="add del">
          <ac:chgData name="Havlik, John" userId="S::john.havlik@yale.edu::64ad461b-7a3a-4e6e-b572-8a17979b07e8" providerId="AD" clId="Web-{08CE1BCA-26AF-4931-9A19-453D9F019F32}" dt="2023-11-06T18:16:57.134" v="265"/>
          <ac:spMkLst>
            <pc:docMk/>
            <pc:sldMk cId="572349832" sldId="263"/>
            <ac:spMk id="31" creationId="{E98E64FE-652A-16F4-5F61-8AB3BF1A3A40}"/>
          </ac:spMkLst>
        </pc:spChg>
        <pc:graphicFrameChg chg="del mod modGraphic">
          <ac:chgData name="Havlik, John" userId="S::john.havlik@yale.edu::64ad461b-7a3a-4e6e-b572-8a17979b07e8" providerId="AD" clId="Web-{08CE1BCA-26AF-4931-9A19-453D9F019F32}" dt="2023-11-06T18:16:15.680" v="257"/>
          <ac:graphicFrameMkLst>
            <pc:docMk/>
            <pc:sldMk cId="572349832" sldId="263"/>
            <ac:graphicFrameMk id="4" creationId="{B920D333-0A3A-6645-89CA-2DA44F96487A}"/>
          </ac:graphicFrameMkLst>
        </pc:graphicFrameChg>
        <pc:picChg chg="del">
          <ac:chgData name="Havlik, John" userId="S::john.havlik@yale.edu::64ad461b-7a3a-4e6e-b572-8a17979b07e8" providerId="AD" clId="Web-{08CE1BCA-26AF-4931-9A19-453D9F019F32}" dt="2023-11-06T18:16:11.039" v="251"/>
          <ac:picMkLst>
            <pc:docMk/>
            <pc:sldMk cId="572349832" sldId="263"/>
            <ac:picMk id="7" creationId="{E92C7FD7-2DD9-CEBB-2680-536C132881AF}"/>
          </ac:picMkLst>
        </pc:picChg>
        <pc:picChg chg="del">
          <ac:chgData name="Havlik, John" userId="S::john.havlik@yale.edu::64ad461b-7a3a-4e6e-b572-8a17979b07e8" providerId="AD" clId="Web-{08CE1BCA-26AF-4931-9A19-453D9F019F32}" dt="2023-11-06T18:16:11.039" v="254"/>
          <ac:picMkLst>
            <pc:docMk/>
            <pc:sldMk cId="572349832" sldId="263"/>
            <ac:picMk id="11" creationId="{530880AD-404D-1979-0A07-898DAA477DE0}"/>
          </ac:picMkLst>
        </pc:picChg>
      </pc:sldChg>
      <pc:sldChg chg="modSp add">
        <pc:chgData name="Havlik, John" userId="S::john.havlik@yale.edu::64ad461b-7a3a-4e6e-b572-8a17979b07e8" providerId="AD" clId="Web-{08CE1BCA-26AF-4931-9A19-453D9F019F32}" dt="2023-11-06T18:14:57.006" v="192" actId="20577"/>
        <pc:sldMkLst>
          <pc:docMk/>
          <pc:sldMk cId="831931680" sldId="264"/>
        </pc:sldMkLst>
        <pc:spChg chg="mod">
          <ac:chgData name="Havlik, John" userId="S::john.havlik@yale.edu::64ad461b-7a3a-4e6e-b572-8a17979b07e8" providerId="AD" clId="Web-{08CE1BCA-26AF-4931-9A19-453D9F019F32}" dt="2023-11-06T18:14:57.006" v="192" actId="20577"/>
          <ac:spMkLst>
            <pc:docMk/>
            <pc:sldMk cId="831931680" sldId="264"/>
            <ac:spMk id="2" creationId="{C7B68127-7A67-2E7B-D108-90530C6FCED1}"/>
          </ac:spMkLst>
        </pc:spChg>
      </pc:sldChg>
      <pc:sldChg chg="modSp add">
        <pc:chgData name="Havlik, John" userId="S::john.havlik@yale.edu::64ad461b-7a3a-4e6e-b572-8a17979b07e8" providerId="AD" clId="Web-{08CE1BCA-26AF-4931-9A19-453D9F019F32}" dt="2023-11-06T18:40:04.978" v="1225" actId="20577"/>
        <pc:sldMkLst>
          <pc:docMk/>
          <pc:sldMk cId="736330318" sldId="265"/>
        </pc:sldMkLst>
        <pc:spChg chg="mod">
          <ac:chgData name="Havlik, John" userId="S::john.havlik@yale.edu::64ad461b-7a3a-4e6e-b572-8a17979b07e8" providerId="AD" clId="Web-{08CE1BCA-26AF-4931-9A19-453D9F019F32}" dt="2023-11-06T18:40:04.978" v="1225" actId="20577"/>
          <ac:spMkLst>
            <pc:docMk/>
            <pc:sldMk cId="736330318" sldId="265"/>
            <ac:spMk id="2" creationId="{C7B68127-7A67-2E7B-D108-90530C6FCED1}"/>
          </ac:spMkLst>
        </pc:spChg>
      </pc:sldChg>
      <pc:sldChg chg="modSp add ord">
        <pc:chgData name="Havlik, John" userId="S::john.havlik@yale.edu::64ad461b-7a3a-4e6e-b572-8a17979b07e8" providerId="AD" clId="Web-{08CE1BCA-26AF-4931-9A19-453D9F019F32}" dt="2023-11-06T18:31:30.842" v="600" actId="20577"/>
        <pc:sldMkLst>
          <pc:docMk/>
          <pc:sldMk cId="1488373753" sldId="266"/>
        </pc:sldMkLst>
        <pc:spChg chg="mod">
          <ac:chgData name="Havlik, John" userId="S::john.havlik@yale.edu::64ad461b-7a3a-4e6e-b572-8a17979b07e8" providerId="AD" clId="Web-{08CE1BCA-26AF-4931-9A19-453D9F019F32}" dt="2023-11-06T18:31:30.842" v="600" actId="20577"/>
          <ac:spMkLst>
            <pc:docMk/>
            <pc:sldMk cId="1488373753" sldId="266"/>
            <ac:spMk id="2" creationId="{C7B68127-7A67-2E7B-D108-90530C6FCED1}"/>
          </ac:spMkLst>
        </pc:spChg>
      </pc:sldChg>
      <pc:sldChg chg="modSp add">
        <pc:chgData name="Havlik, John" userId="S::john.havlik@yale.edu::64ad461b-7a3a-4e6e-b572-8a17979b07e8" providerId="AD" clId="Web-{08CE1BCA-26AF-4931-9A19-453D9F019F32}" dt="2023-11-06T18:11:54.533" v="16"/>
        <pc:sldMkLst>
          <pc:docMk/>
          <pc:sldMk cId="384115590" sldId="267"/>
        </pc:sldMkLst>
        <pc:spChg chg="mod">
          <ac:chgData name="Havlik, John" userId="S::john.havlik@yale.edu::64ad461b-7a3a-4e6e-b572-8a17979b07e8" providerId="AD" clId="Web-{08CE1BCA-26AF-4931-9A19-453D9F019F32}" dt="2023-11-06T18:11:54.533" v="16"/>
          <ac:spMkLst>
            <pc:docMk/>
            <pc:sldMk cId="384115590" sldId="267"/>
            <ac:spMk id="7" creationId="{0FE0F78E-FC12-AEFB-5D5E-47FC3D245DE7}"/>
          </ac:spMkLst>
        </pc:spChg>
      </pc:sldChg>
      <pc:sldChg chg="addSp delSp modSp add ord replId addCm">
        <pc:chgData name="Havlik, John" userId="S::john.havlik@yale.edu::64ad461b-7a3a-4e6e-b572-8a17979b07e8" providerId="AD" clId="Web-{08CE1BCA-26AF-4931-9A19-453D9F019F32}" dt="2023-11-06T18:42:02.341" v="1311" actId="1076"/>
        <pc:sldMkLst>
          <pc:docMk/>
          <pc:sldMk cId="3971952690" sldId="268"/>
        </pc:sldMkLst>
        <pc:spChg chg="mod">
          <ac:chgData name="Havlik, John" userId="S::john.havlik@yale.edu::64ad461b-7a3a-4e6e-b572-8a17979b07e8" providerId="AD" clId="Web-{08CE1BCA-26AF-4931-9A19-453D9F019F32}" dt="2023-11-06T18:18:31.433" v="365" actId="20577"/>
          <ac:spMkLst>
            <pc:docMk/>
            <pc:sldMk cId="3971952690" sldId="268"/>
            <ac:spMk id="2" creationId="{C7B68127-7A67-2E7B-D108-90530C6FCED1}"/>
          </ac:spMkLst>
        </pc:spChg>
        <pc:spChg chg="add del mod">
          <ac:chgData name="Havlik, John" userId="S::john.havlik@yale.edu::64ad461b-7a3a-4e6e-b572-8a17979b07e8" providerId="AD" clId="Web-{08CE1BCA-26AF-4931-9A19-453D9F019F32}" dt="2023-11-06T18:18:48.621" v="369"/>
          <ac:spMkLst>
            <pc:docMk/>
            <pc:sldMk cId="3971952690" sldId="268"/>
            <ac:spMk id="3" creationId="{521924AD-3F7F-7F86-07B5-4CF577C455C4}"/>
          </ac:spMkLst>
        </pc:spChg>
        <pc:spChg chg="mod">
          <ac:chgData name="Havlik, John" userId="S::john.havlik@yale.edu::64ad461b-7a3a-4e6e-b572-8a17979b07e8" providerId="AD" clId="Web-{08CE1BCA-26AF-4931-9A19-453D9F019F32}" dt="2023-11-06T18:41:37.434" v="1295" actId="1076"/>
          <ac:spMkLst>
            <pc:docMk/>
            <pc:sldMk cId="3971952690" sldId="268"/>
            <ac:spMk id="5" creationId="{0C22B2C3-1608-0FD0-B2FE-810A30DDD15A}"/>
          </ac:spMkLst>
        </pc:spChg>
        <pc:spChg chg="mod">
          <ac:chgData name="Havlik, John" userId="S::john.havlik@yale.edu::64ad461b-7a3a-4e6e-b572-8a17979b07e8" providerId="AD" clId="Web-{08CE1BCA-26AF-4931-9A19-453D9F019F32}" dt="2023-11-06T18:42:02.341" v="1311" actId="1076"/>
          <ac:spMkLst>
            <pc:docMk/>
            <pc:sldMk cId="3971952690" sldId="268"/>
            <ac:spMk id="6" creationId="{9121A7D1-83F3-C0C3-328A-6987D3376518}"/>
          </ac:spMkLst>
        </pc:spChg>
        <pc:spChg chg="mod">
          <ac:chgData name="Havlik, John" userId="S::john.havlik@yale.edu::64ad461b-7a3a-4e6e-b572-8a17979b07e8" providerId="AD" clId="Web-{08CE1BCA-26AF-4931-9A19-453D9F019F32}" dt="2023-11-06T18:41:46.512" v="1301" actId="1076"/>
          <ac:spMkLst>
            <pc:docMk/>
            <pc:sldMk cId="3971952690" sldId="268"/>
            <ac:spMk id="8" creationId="{36268531-6CF2-F345-5FD2-D6A5B05F7209}"/>
          </ac:spMkLst>
        </pc:spChg>
        <pc:spChg chg="add del mod">
          <ac:chgData name="Havlik, John" userId="S::john.havlik@yale.edu::64ad461b-7a3a-4e6e-b572-8a17979b07e8" providerId="AD" clId="Web-{08CE1BCA-26AF-4931-9A19-453D9F019F32}" dt="2023-11-06T18:20:22.732" v="381"/>
          <ac:spMkLst>
            <pc:docMk/>
            <pc:sldMk cId="3971952690" sldId="268"/>
            <ac:spMk id="9" creationId="{916789FF-8290-97CF-CBC0-5512894978C5}"/>
          </ac:spMkLst>
        </pc:spChg>
        <pc:spChg chg="del">
          <ac:chgData name="Havlik, John" userId="S::john.havlik@yale.edu::64ad461b-7a3a-4e6e-b572-8a17979b07e8" providerId="AD" clId="Web-{08CE1BCA-26AF-4931-9A19-453D9F019F32}" dt="2023-11-06T18:17:56.276" v="270"/>
          <ac:spMkLst>
            <pc:docMk/>
            <pc:sldMk cId="3971952690" sldId="268"/>
            <ac:spMk id="10" creationId="{225639DD-F436-3D27-7457-B902E988675E}"/>
          </ac:spMkLst>
        </pc:spChg>
        <pc:spChg chg="add del">
          <ac:chgData name="Havlik, John" userId="S::john.havlik@yale.edu::64ad461b-7a3a-4e6e-b572-8a17979b07e8" providerId="AD" clId="Web-{08CE1BCA-26AF-4931-9A19-453D9F019F32}" dt="2023-11-06T18:19:53.513" v="374"/>
          <ac:spMkLst>
            <pc:docMk/>
            <pc:sldMk cId="3971952690" sldId="268"/>
            <ac:spMk id="12" creationId="{1F14D857-56C6-29B1-E521-DA17E6DF90C6}"/>
          </ac:spMkLst>
        </pc:spChg>
        <pc:spChg chg="add del mod">
          <ac:chgData name="Havlik, John" userId="S::john.havlik@yale.edu::64ad461b-7a3a-4e6e-b572-8a17979b07e8" providerId="AD" clId="Web-{08CE1BCA-26AF-4931-9A19-453D9F019F32}" dt="2023-11-06T18:20:17.201" v="378"/>
          <ac:spMkLst>
            <pc:docMk/>
            <pc:sldMk cId="3971952690" sldId="268"/>
            <ac:spMk id="13" creationId="{60B1483E-8486-4E93-0BEA-24252D7F664C}"/>
          </ac:spMkLst>
        </pc:spChg>
        <pc:spChg chg="add del mod">
          <ac:chgData name="Havlik, John" userId="S::john.havlik@yale.edu::64ad461b-7a3a-4e6e-b572-8a17979b07e8" providerId="AD" clId="Web-{08CE1BCA-26AF-4931-9A19-453D9F019F32}" dt="2023-11-06T18:40:19.463" v="1228" actId="1076"/>
          <ac:spMkLst>
            <pc:docMk/>
            <pc:sldMk cId="3971952690" sldId="268"/>
            <ac:spMk id="14" creationId="{3D6BA02A-C667-248C-2E7B-B54EF6C11E15}"/>
          </ac:spMkLst>
        </pc:spChg>
        <pc:spChg chg="add mod">
          <ac:chgData name="Havlik, John" userId="S::john.havlik@yale.edu::64ad461b-7a3a-4e6e-b572-8a17979b07e8" providerId="AD" clId="Web-{08CE1BCA-26AF-4931-9A19-453D9F019F32}" dt="2023-11-06T18:24:00.034" v="401"/>
          <ac:spMkLst>
            <pc:docMk/>
            <pc:sldMk cId="3971952690" sldId="268"/>
            <ac:spMk id="15" creationId="{7B3EAC6A-1498-D58D-9E9C-A64BF8BD7DAC}"/>
          </ac:spMkLst>
        </pc:spChg>
        <pc:spChg chg="add del mod">
          <ac:chgData name="Havlik, John" userId="S::john.havlik@yale.edu::64ad461b-7a3a-4e6e-b572-8a17979b07e8" providerId="AD" clId="Web-{08CE1BCA-26AF-4931-9A19-453D9F019F32}" dt="2023-11-06T18:24:05.159" v="404"/>
          <ac:spMkLst>
            <pc:docMk/>
            <pc:sldMk cId="3971952690" sldId="268"/>
            <ac:spMk id="16" creationId="{52707542-8968-CF66-F0A0-FB423DEDA60B}"/>
          </ac:spMkLst>
        </pc:spChg>
        <pc:spChg chg="add mod">
          <ac:chgData name="Havlik, John" userId="S::john.havlik@yale.edu::64ad461b-7a3a-4e6e-b572-8a17979b07e8" providerId="AD" clId="Web-{08CE1BCA-26AF-4931-9A19-453D9F019F32}" dt="2023-11-06T18:24:22.207" v="408"/>
          <ac:spMkLst>
            <pc:docMk/>
            <pc:sldMk cId="3971952690" sldId="268"/>
            <ac:spMk id="17" creationId="{68D8744C-0F0D-11A3-A188-3373293D8C69}"/>
          </ac:spMkLst>
        </pc:spChg>
        <pc:spChg chg="add mod">
          <ac:chgData name="Havlik, John" userId="S::john.havlik@yale.edu::64ad461b-7a3a-4e6e-b572-8a17979b07e8" providerId="AD" clId="Web-{08CE1BCA-26AF-4931-9A19-453D9F019F32}" dt="2023-11-06T18:25:56.490" v="456" actId="14100"/>
          <ac:spMkLst>
            <pc:docMk/>
            <pc:sldMk cId="3971952690" sldId="268"/>
            <ac:spMk id="18" creationId="{45DEAD71-A927-B0CC-2321-B3696C046E2C}"/>
          </ac:spMkLst>
        </pc:spChg>
        <pc:spChg chg="add mod">
          <ac:chgData name="Havlik, John" userId="S::john.havlik@yale.edu::64ad461b-7a3a-4e6e-b572-8a17979b07e8" providerId="AD" clId="Web-{08CE1BCA-26AF-4931-9A19-453D9F019F32}" dt="2023-11-06T18:26:58.101" v="506" actId="1076"/>
          <ac:spMkLst>
            <pc:docMk/>
            <pc:sldMk cId="3971952690" sldId="268"/>
            <ac:spMk id="19" creationId="{7BC456DA-BE31-095A-7558-588F04260CB7}"/>
          </ac:spMkLst>
        </pc:spChg>
        <pc:spChg chg="add del mod">
          <ac:chgData name="Havlik, John" userId="S::john.havlik@yale.edu::64ad461b-7a3a-4e6e-b572-8a17979b07e8" providerId="AD" clId="Web-{08CE1BCA-26AF-4931-9A19-453D9F019F32}" dt="2023-11-06T18:28:46.572" v="546" actId="1076"/>
          <ac:spMkLst>
            <pc:docMk/>
            <pc:sldMk cId="3971952690" sldId="268"/>
            <ac:spMk id="20" creationId="{ED669474-F7D7-E4B6-779B-405AFB1E1459}"/>
          </ac:spMkLst>
        </pc:spChg>
        <pc:spChg chg="del">
          <ac:chgData name="Havlik, John" userId="S::john.havlik@yale.edu::64ad461b-7a3a-4e6e-b572-8a17979b07e8" providerId="AD" clId="Web-{08CE1BCA-26AF-4931-9A19-453D9F019F32}" dt="2023-11-06T18:17:52.416" v="268"/>
          <ac:spMkLst>
            <pc:docMk/>
            <pc:sldMk cId="3971952690" sldId="268"/>
            <ac:spMk id="31" creationId="{E98E64FE-652A-16F4-5F61-8AB3BF1A3A40}"/>
          </ac:spMkLst>
        </pc:spChg>
        <pc:graphicFrameChg chg="mod modGraphic">
          <ac:chgData name="Havlik, John" userId="S::john.havlik@yale.edu::64ad461b-7a3a-4e6e-b572-8a17979b07e8" providerId="AD" clId="Web-{08CE1BCA-26AF-4931-9A19-453D9F019F32}" dt="2023-11-06T18:41:26.621" v="1293"/>
          <ac:graphicFrameMkLst>
            <pc:docMk/>
            <pc:sldMk cId="3971952690" sldId="268"/>
            <ac:graphicFrameMk id="4" creationId="{B920D333-0A3A-6645-89CA-2DA44F96487A}"/>
          </ac:graphicFrameMkLst>
        </pc:graphicFrameChg>
        <pc:picChg chg="del">
          <ac:chgData name="Havlik, John" userId="S::john.havlik@yale.edu::64ad461b-7a3a-4e6e-b572-8a17979b07e8" providerId="AD" clId="Web-{08CE1BCA-26AF-4931-9A19-453D9F019F32}" dt="2023-11-06T18:17:53.354" v="269"/>
          <ac:picMkLst>
            <pc:docMk/>
            <pc:sldMk cId="3971952690" sldId="268"/>
            <ac:picMk id="7" creationId="{E92C7FD7-2DD9-CEBB-2680-536C132881AF}"/>
          </ac:picMkLst>
        </pc:picChg>
        <pc:extLst>
          <p:ext xmlns:p="http://schemas.openxmlformats.org/presentationml/2006/main" uri="{D6D511B9-2390-475A-947B-AFAB55BFBCF1}">
            <pc226:cmChg xmlns:pc226="http://schemas.microsoft.com/office/powerpoint/2022/06/main/command" chg="add">
              <pc226:chgData name="Havlik, John" userId="S::john.havlik@yale.edu::64ad461b-7a3a-4e6e-b572-8a17979b07e8" providerId="AD" clId="Web-{08CE1BCA-26AF-4931-9A19-453D9F019F32}" dt="2023-11-06T18:29:59.574" v="548"/>
              <pc2:cmMkLst xmlns:pc2="http://schemas.microsoft.com/office/powerpoint/2019/9/main/command">
                <pc:docMk/>
                <pc:sldMk cId="3971952690" sldId="268"/>
                <pc2:cmMk id="{79F289B0-67E1-486F-84FC-30AC890C01FE}"/>
              </pc2:cmMkLst>
            </pc226:cmChg>
          </p:ext>
        </pc:extLst>
      </pc:sldChg>
      <pc:sldChg chg="add">
        <pc:chgData name="Havlik, John" userId="S::john.havlik@yale.edu::64ad461b-7a3a-4e6e-b572-8a17979b07e8" providerId="AD" clId="Web-{08CE1BCA-26AF-4931-9A19-453D9F019F32}" dt="2023-11-06T18:31:01.357" v="572"/>
        <pc:sldMkLst>
          <pc:docMk/>
          <pc:sldMk cId="493805958" sldId="269"/>
        </pc:sldMkLst>
      </pc:sldChg>
      <pc:sldChg chg="addSp delSp modSp add replId">
        <pc:chgData name="Havlik, John" userId="S::john.havlik@yale.edu::64ad461b-7a3a-4e6e-b572-8a17979b07e8" providerId="AD" clId="Web-{08CE1BCA-26AF-4931-9A19-453D9F019F32}" dt="2023-11-06T18:39:04.915" v="1201" actId="1076"/>
        <pc:sldMkLst>
          <pc:docMk/>
          <pc:sldMk cId="84159001" sldId="270"/>
        </pc:sldMkLst>
        <pc:spChg chg="mod">
          <ac:chgData name="Havlik, John" userId="S::john.havlik@yale.edu::64ad461b-7a3a-4e6e-b572-8a17979b07e8" providerId="AD" clId="Web-{08CE1BCA-26AF-4931-9A19-453D9F019F32}" dt="2023-11-06T18:38:53.977" v="1198"/>
          <ac:spMkLst>
            <pc:docMk/>
            <pc:sldMk cId="84159001" sldId="270"/>
            <ac:spMk id="2" creationId="{C7B68127-7A67-2E7B-D108-90530C6FCED1}"/>
          </ac:spMkLst>
        </pc:spChg>
        <pc:spChg chg="add del">
          <ac:chgData name="Havlik, John" userId="S::john.havlik@yale.edu::64ad461b-7a3a-4e6e-b572-8a17979b07e8" providerId="AD" clId="Web-{08CE1BCA-26AF-4931-9A19-453D9F019F32}" dt="2023-11-06T18:38:53.977" v="1198"/>
          <ac:spMkLst>
            <pc:docMk/>
            <pc:sldMk cId="84159001" sldId="270"/>
            <ac:spMk id="36" creationId="{BACC6370-2D7E-4714-9D71-7542949D7D5D}"/>
          </ac:spMkLst>
        </pc:spChg>
        <pc:spChg chg="add del">
          <ac:chgData name="Havlik, John" userId="S::john.havlik@yale.edu::64ad461b-7a3a-4e6e-b572-8a17979b07e8" providerId="AD" clId="Web-{08CE1BCA-26AF-4931-9A19-453D9F019F32}" dt="2023-11-06T18:38:53.977" v="1198"/>
          <ac:spMkLst>
            <pc:docMk/>
            <pc:sldMk cId="84159001" sldId="270"/>
            <ac:spMk id="38" creationId="{F68B3F68-107C-434F-AA38-110D5EA91B85}"/>
          </ac:spMkLst>
        </pc:spChg>
        <pc:spChg chg="add del">
          <ac:chgData name="Havlik, John" userId="S::john.havlik@yale.edu::64ad461b-7a3a-4e6e-b572-8a17979b07e8" providerId="AD" clId="Web-{08CE1BCA-26AF-4931-9A19-453D9F019F32}" dt="2023-11-06T18:38:53.977" v="1198"/>
          <ac:spMkLst>
            <pc:docMk/>
            <pc:sldMk cId="84159001" sldId="270"/>
            <ac:spMk id="40" creationId="{AAD0DBB9-1A4B-4391-81D4-CB19F9AB918A}"/>
          </ac:spMkLst>
        </pc:spChg>
        <pc:spChg chg="add del">
          <ac:chgData name="Havlik, John" userId="S::john.havlik@yale.edu::64ad461b-7a3a-4e6e-b572-8a17979b07e8" providerId="AD" clId="Web-{08CE1BCA-26AF-4931-9A19-453D9F019F32}" dt="2023-11-06T18:38:53.977" v="1198"/>
          <ac:spMkLst>
            <pc:docMk/>
            <pc:sldMk cId="84159001" sldId="270"/>
            <ac:spMk id="42" creationId="{063BBA22-50EA-4C4D-BE05-F1CE4E63AA56}"/>
          </ac:spMkLst>
        </pc:spChg>
        <pc:spChg chg="add del">
          <ac:chgData name="Havlik, John" userId="S::john.havlik@yale.edu::64ad461b-7a3a-4e6e-b572-8a17979b07e8" providerId="AD" clId="Web-{08CE1BCA-26AF-4931-9A19-453D9F019F32}" dt="2023-11-06T18:38:53.977" v="1198"/>
          <ac:spMkLst>
            <pc:docMk/>
            <pc:sldMk cId="84159001" sldId="270"/>
            <ac:spMk id="47" creationId="{A4AC5506-6312-4701-8D3C-40187889A947}"/>
          </ac:spMkLst>
        </pc:spChg>
        <pc:graphicFrameChg chg="add del mod modGraphic">
          <ac:chgData name="Havlik, John" userId="S::john.havlik@yale.edu::64ad461b-7a3a-4e6e-b572-8a17979b07e8" providerId="AD" clId="Web-{08CE1BCA-26AF-4931-9A19-453D9F019F32}" dt="2023-11-06T18:38:56.196" v="1199"/>
          <ac:graphicFrameMkLst>
            <pc:docMk/>
            <pc:sldMk cId="84159001" sldId="270"/>
            <ac:graphicFrameMk id="4" creationId="{582DA36D-7FD5-F23A-47A3-F1D96135D43E}"/>
          </ac:graphicFrameMkLst>
        </pc:graphicFrameChg>
        <pc:graphicFrameChg chg="add mod">
          <ac:chgData name="Havlik, John" userId="S::john.havlik@yale.edu::64ad461b-7a3a-4e6e-b572-8a17979b07e8" providerId="AD" clId="Web-{08CE1BCA-26AF-4931-9A19-453D9F019F32}" dt="2023-11-06T18:39:04.915" v="1201" actId="1076"/>
          <ac:graphicFrameMkLst>
            <pc:docMk/>
            <pc:sldMk cId="84159001" sldId="270"/>
            <ac:graphicFrameMk id="6" creationId="{288CE796-BF37-8D12-8C0F-9B60647807A0}"/>
          </ac:graphicFrameMkLst>
        </pc:graphicFrameChg>
      </pc:sldChg>
      <pc:sldChg chg="modSp add ord replId">
        <pc:chgData name="Havlik, John" userId="S::john.havlik@yale.edu::64ad461b-7a3a-4e6e-b572-8a17979b07e8" providerId="AD" clId="Web-{08CE1BCA-26AF-4931-9A19-453D9F019F32}" dt="2023-11-06T18:55:56.922" v="1844"/>
        <pc:sldMkLst>
          <pc:docMk/>
          <pc:sldMk cId="1291201125" sldId="271"/>
        </pc:sldMkLst>
        <pc:spChg chg="mod">
          <ac:chgData name="Havlik, John" userId="S::john.havlik@yale.edu::64ad461b-7a3a-4e6e-b572-8a17979b07e8" providerId="AD" clId="Web-{08CE1BCA-26AF-4931-9A19-453D9F019F32}" dt="2023-11-06T18:52:44.090" v="1793" actId="20577"/>
          <ac:spMkLst>
            <pc:docMk/>
            <pc:sldMk cId="1291201125" sldId="271"/>
            <ac:spMk id="2" creationId="{C7B68127-7A67-2E7B-D108-90530C6FCED1}"/>
          </ac:spMkLst>
        </pc:spChg>
      </pc:sldChg>
      <pc:sldMasterChg chg="add addSldLayout">
        <pc:chgData name="Havlik, John" userId="S::john.havlik@yale.edu::64ad461b-7a3a-4e6e-b572-8a17979b07e8" providerId="AD" clId="Web-{08CE1BCA-26AF-4931-9A19-453D9F019F32}" dt="2023-11-06T18:10:01.406" v="10"/>
        <pc:sldMasterMkLst>
          <pc:docMk/>
          <pc:sldMasterMk cId="2970982322" sldId="2147483648"/>
        </pc:sldMasterMkLst>
        <pc:sldLayoutChg chg="add">
          <pc:chgData name="Havlik, John" userId="S::john.havlik@yale.edu::64ad461b-7a3a-4e6e-b572-8a17979b07e8" providerId="AD" clId="Web-{08CE1BCA-26AF-4931-9A19-453D9F019F32}" dt="2023-11-06T18:09:56.202" v="0"/>
          <pc:sldLayoutMkLst>
            <pc:docMk/>
            <pc:sldMasterMk cId="2970982322" sldId="2147483648"/>
            <pc:sldLayoutMk cId="3870756139" sldId="2147483649"/>
          </pc:sldLayoutMkLst>
        </pc:sldLayoutChg>
        <pc:sldLayoutChg chg="add">
          <pc:chgData name="Havlik, John" userId="S::john.havlik@yale.edu::64ad461b-7a3a-4e6e-b572-8a17979b07e8" providerId="AD" clId="Web-{08CE1BCA-26AF-4931-9A19-453D9F019F32}" dt="2023-11-06T18:09:56.202" v="0"/>
          <pc:sldLayoutMkLst>
            <pc:docMk/>
            <pc:sldMasterMk cId="2970982322" sldId="2147483648"/>
            <pc:sldLayoutMk cId="211059446" sldId="2147484038"/>
          </pc:sldLayoutMkLst>
        </pc:sldLayoutChg>
        <pc:sldLayoutChg chg="add">
          <pc:chgData name="Havlik, John" userId="S::john.havlik@yale.edu::64ad461b-7a3a-4e6e-b572-8a17979b07e8" providerId="AD" clId="Web-{08CE1BCA-26AF-4931-9A19-453D9F019F32}" dt="2023-11-06T18:09:56.202" v="0"/>
          <pc:sldLayoutMkLst>
            <pc:docMk/>
            <pc:sldMasterMk cId="2970982322" sldId="2147483648"/>
            <pc:sldLayoutMk cId="2382804588" sldId="2147484052"/>
          </pc:sldLayoutMkLst>
        </pc:sldLayoutChg>
        <pc:sldLayoutChg chg="add">
          <pc:chgData name="Havlik, John" userId="S::john.havlik@yale.edu::64ad461b-7a3a-4e6e-b572-8a17979b07e8" providerId="AD" clId="Web-{08CE1BCA-26AF-4931-9A19-453D9F019F32}" dt="2023-11-06T18:09:56.202" v="0"/>
          <pc:sldLayoutMkLst>
            <pc:docMk/>
            <pc:sldMasterMk cId="2970982322" sldId="2147483648"/>
            <pc:sldLayoutMk cId="1135215460" sldId="2147484054"/>
          </pc:sldLayoutMkLst>
        </pc:sldLayoutChg>
        <pc:sldLayoutChg chg="add">
          <pc:chgData name="Havlik, John" userId="S::john.havlik@yale.edu::64ad461b-7a3a-4e6e-b572-8a17979b07e8" providerId="AD" clId="Web-{08CE1BCA-26AF-4931-9A19-453D9F019F32}" dt="2023-11-06T18:09:56.202" v="0"/>
          <pc:sldLayoutMkLst>
            <pc:docMk/>
            <pc:sldMasterMk cId="2970982322" sldId="2147483648"/>
            <pc:sldLayoutMk cId="3655875800" sldId="2147484055"/>
          </pc:sldLayoutMkLst>
        </pc:sldLayoutChg>
        <pc:sldLayoutChg chg="add">
          <pc:chgData name="Havlik, John" userId="S::john.havlik@yale.edu::64ad461b-7a3a-4e6e-b572-8a17979b07e8" providerId="AD" clId="Web-{08CE1BCA-26AF-4931-9A19-453D9F019F32}" dt="2023-11-06T18:09:56.202" v="0"/>
          <pc:sldLayoutMkLst>
            <pc:docMk/>
            <pc:sldMasterMk cId="2970982322" sldId="2147483648"/>
            <pc:sldLayoutMk cId="3509041147" sldId="2147484056"/>
          </pc:sldLayoutMkLst>
        </pc:sldLayoutChg>
        <pc:sldLayoutChg chg="add">
          <pc:chgData name="Havlik, John" userId="S::john.havlik@yale.edu::64ad461b-7a3a-4e6e-b572-8a17979b07e8" providerId="AD" clId="Web-{08CE1BCA-26AF-4931-9A19-453D9F019F32}" dt="2023-11-06T18:09:56.202" v="0"/>
          <pc:sldLayoutMkLst>
            <pc:docMk/>
            <pc:sldMasterMk cId="2970982322" sldId="2147483648"/>
            <pc:sldLayoutMk cId="2169524131" sldId="2147484057"/>
          </pc:sldLayoutMkLst>
        </pc:sldLayoutChg>
        <pc:sldLayoutChg chg="add">
          <pc:chgData name="Havlik, John" userId="S::john.havlik@yale.edu::64ad461b-7a3a-4e6e-b572-8a17979b07e8" providerId="AD" clId="Web-{08CE1BCA-26AF-4931-9A19-453D9F019F32}" dt="2023-11-06T18:09:56.202" v="0"/>
          <pc:sldLayoutMkLst>
            <pc:docMk/>
            <pc:sldMasterMk cId="2970982322" sldId="2147483648"/>
            <pc:sldLayoutMk cId="1823472147" sldId="2147484058"/>
          </pc:sldLayoutMkLst>
        </pc:sldLayoutChg>
        <pc:sldLayoutChg chg="add">
          <pc:chgData name="Havlik, John" userId="S::john.havlik@yale.edu::64ad461b-7a3a-4e6e-b572-8a17979b07e8" providerId="AD" clId="Web-{08CE1BCA-26AF-4931-9A19-453D9F019F32}" dt="2023-11-06T18:09:56.202" v="0"/>
          <pc:sldLayoutMkLst>
            <pc:docMk/>
            <pc:sldMasterMk cId="2970982322" sldId="2147483648"/>
            <pc:sldLayoutMk cId="3536626095" sldId="2147484059"/>
          </pc:sldLayoutMkLst>
        </pc:sldLayoutChg>
        <pc:sldLayoutChg chg="add">
          <pc:chgData name="Havlik, John" userId="S::john.havlik@yale.edu::64ad461b-7a3a-4e6e-b572-8a17979b07e8" providerId="AD" clId="Web-{08CE1BCA-26AF-4931-9A19-453D9F019F32}" dt="2023-11-06T18:09:56.202" v="0"/>
          <pc:sldLayoutMkLst>
            <pc:docMk/>
            <pc:sldMasterMk cId="2970982322" sldId="2147483648"/>
            <pc:sldLayoutMk cId="3346780479" sldId="2147484060"/>
          </pc:sldLayoutMkLst>
        </pc:sldLayoutChg>
        <pc:sldLayoutChg chg="add">
          <pc:chgData name="Havlik, John" userId="S::john.havlik@yale.edu::64ad461b-7a3a-4e6e-b572-8a17979b07e8" providerId="AD" clId="Web-{08CE1BCA-26AF-4931-9A19-453D9F019F32}" dt="2023-11-06T18:09:56.202" v="0"/>
          <pc:sldLayoutMkLst>
            <pc:docMk/>
            <pc:sldMasterMk cId="2970982322" sldId="2147483648"/>
            <pc:sldLayoutMk cId="2823559250" sldId="2147484061"/>
          </pc:sldLayoutMkLst>
        </pc:sldLayoutChg>
        <pc:sldLayoutChg chg="add">
          <pc:chgData name="Havlik, John" userId="S::john.havlik@yale.edu::64ad461b-7a3a-4e6e-b572-8a17979b07e8" providerId="AD" clId="Web-{08CE1BCA-26AF-4931-9A19-453D9F019F32}" dt="2023-11-06T18:09:56.202" v="0"/>
          <pc:sldLayoutMkLst>
            <pc:docMk/>
            <pc:sldMasterMk cId="2970982322" sldId="2147483648"/>
            <pc:sldLayoutMk cId="1209460719" sldId="2147484062"/>
          </pc:sldLayoutMkLst>
        </pc:sldLayoutChg>
        <pc:sldLayoutChg chg="add">
          <pc:chgData name="Havlik, John" userId="S::john.havlik@yale.edu::64ad461b-7a3a-4e6e-b572-8a17979b07e8" providerId="AD" clId="Web-{08CE1BCA-26AF-4931-9A19-453D9F019F32}" dt="2023-11-06T18:09:56.202" v="0"/>
          <pc:sldLayoutMkLst>
            <pc:docMk/>
            <pc:sldMasterMk cId="2970982322" sldId="2147483648"/>
            <pc:sldLayoutMk cId="3769195797" sldId="2147484063"/>
          </pc:sldLayoutMkLst>
        </pc:sldLayoutChg>
        <pc:sldLayoutChg chg="add">
          <pc:chgData name="Havlik, John" userId="S::john.havlik@yale.edu::64ad461b-7a3a-4e6e-b572-8a17979b07e8" providerId="AD" clId="Web-{08CE1BCA-26AF-4931-9A19-453D9F019F32}" dt="2023-11-06T18:09:56.202" v="0"/>
          <pc:sldLayoutMkLst>
            <pc:docMk/>
            <pc:sldMasterMk cId="2970982322" sldId="2147483648"/>
            <pc:sldLayoutMk cId="2865716992" sldId="2147484064"/>
          </pc:sldLayoutMkLst>
        </pc:sldLayoutChg>
        <pc:sldLayoutChg chg="add">
          <pc:chgData name="Havlik, John" userId="S::john.havlik@yale.edu::64ad461b-7a3a-4e6e-b572-8a17979b07e8" providerId="AD" clId="Web-{08CE1BCA-26AF-4931-9A19-453D9F019F32}" dt="2023-11-06T18:09:56.202" v="0"/>
          <pc:sldLayoutMkLst>
            <pc:docMk/>
            <pc:sldMasterMk cId="2970982322" sldId="2147483648"/>
            <pc:sldLayoutMk cId="3936366365" sldId="2147484065"/>
          </pc:sldLayoutMkLst>
        </pc:sldLayoutChg>
        <pc:sldLayoutChg chg="add">
          <pc:chgData name="Havlik, John" userId="S::john.havlik@yale.edu::64ad461b-7a3a-4e6e-b572-8a17979b07e8" providerId="AD" clId="Web-{08CE1BCA-26AF-4931-9A19-453D9F019F32}" dt="2023-11-06T18:09:56.202" v="0"/>
          <pc:sldLayoutMkLst>
            <pc:docMk/>
            <pc:sldMasterMk cId="2970982322" sldId="2147483648"/>
            <pc:sldLayoutMk cId="3654416407" sldId="2147484066"/>
          </pc:sldLayoutMkLst>
        </pc:sldLayoutChg>
        <pc:sldLayoutChg chg="add">
          <pc:chgData name="Havlik, John" userId="S::john.havlik@yale.edu::64ad461b-7a3a-4e6e-b572-8a17979b07e8" providerId="AD" clId="Web-{08CE1BCA-26AF-4931-9A19-453D9F019F32}" dt="2023-11-06T18:09:56.202" v="0"/>
          <pc:sldLayoutMkLst>
            <pc:docMk/>
            <pc:sldMasterMk cId="2970982322" sldId="2147483648"/>
            <pc:sldLayoutMk cId="1265487950" sldId="2147484067"/>
          </pc:sldLayoutMkLst>
        </pc:sldLayoutChg>
        <pc:sldLayoutChg chg="add">
          <pc:chgData name="Havlik, John" userId="S::john.havlik@yale.edu::64ad461b-7a3a-4e6e-b572-8a17979b07e8" providerId="AD" clId="Web-{08CE1BCA-26AF-4931-9A19-453D9F019F32}" dt="2023-11-06T18:09:56.202" v="0"/>
          <pc:sldLayoutMkLst>
            <pc:docMk/>
            <pc:sldMasterMk cId="2970982322" sldId="2147483648"/>
            <pc:sldLayoutMk cId="2291100023" sldId="2147484068"/>
          </pc:sldLayoutMkLst>
        </pc:sldLayoutChg>
        <pc:sldLayoutChg chg="add">
          <pc:chgData name="Havlik, John" userId="S::john.havlik@yale.edu::64ad461b-7a3a-4e6e-b572-8a17979b07e8" providerId="AD" clId="Web-{08CE1BCA-26AF-4931-9A19-453D9F019F32}" dt="2023-11-06T18:09:56.202" v="0"/>
          <pc:sldLayoutMkLst>
            <pc:docMk/>
            <pc:sldMasterMk cId="2970982322" sldId="2147483648"/>
            <pc:sldLayoutMk cId="1410284817" sldId="2147484069"/>
          </pc:sldLayoutMkLst>
        </pc:sldLayoutChg>
        <pc:sldLayoutChg chg="add">
          <pc:chgData name="Havlik, John" userId="S::john.havlik@yale.edu::64ad461b-7a3a-4e6e-b572-8a17979b07e8" providerId="AD" clId="Web-{08CE1BCA-26AF-4931-9A19-453D9F019F32}" dt="2023-11-06T18:09:56.202" v="0"/>
          <pc:sldLayoutMkLst>
            <pc:docMk/>
            <pc:sldMasterMk cId="2970982322" sldId="2147483648"/>
            <pc:sldLayoutMk cId="2321896362" sldId="2147484070"/>
          </pc:sldLayoutMkLst>
        </pc:sldLayoutChg>
        <pc:sldLayoutChg chg="add">
          <pc:chgData name="Havlik, John" userId="S::john.havlik@yale.edu::64ad461b-7a3a-4e6e-b572-8a17979b07e8" providerId="AD" clId="Web-{08CE1BCA-26AF-4931-9A19-453D9F019F32}" dt="2023-11-06T18:09:56.202" v="0"/>
          <pc:sldLayoutMkLst>
            <pc:docMk/>
            <pc:sldMasterMk cId="2970982322" sldId="2147483648"/>
            <pc:sldLayoutMk cId="2088343896" sldId="2147484071"/>
          </pc:sldLayoutMkLst>
        </pc:sldLayoutChg>
        <pc:sldLayoutChg chg="add">
          <pc:chgData name="Havlik, John" userId="S::john.havlik@yale.edu::64ad461b-7a3a-4e6e-b572-8a17979b07e8" providerId="AD" clId="Web-{08CE1BCA-26AF-4931-9A19-453D9F019F32}" dt="2023-11-06T18:09:56.202" v="0"/>
          <pc:sldLayoutMkLst>
            <pc:docMk/>
            <pc:sldMasterMk cId="2970982322" sldId="2147483648"/>
            <pc:sldLayoutMk cId="498706220" sldId="2147484072"/>
          </pc:sldLayoutMkLst>
        </pc:sldLayoutChg>
        <pc:sldLayoutChg chg="add">
          <pc:chgData name="Havlik, John" userId="S::john.havlik@yale.edu::64ad461b-7a3a-4e6e-b572-8a17979b07e8" providerId="AD" clId="Web-{08CE1BCA-26AF-4931-9A19-453D9F019F32}" dt="2023-11-06T18:09:56.202" v="0"/>
          <pc:sldLayoutMkLst>
            <pc:docMk/>
            <pc:sldMasterMk cId="2970982322" sldId="2147483648"/>
            <pc:sldLayoutMk cId="1324084358" sldId="2147484073"/>
          </pc:sldLayoutMkLst>
        </pc:sldLayoutChg>
        <pc:sldLayoutChg chg="add">
          <pc:chgData name="Havlik, John" userId="S::john.havlik@yale.edu::64ad461b-7a3a-4e6e-b572-8a17979b07e8" providerId="AD" clId="Web-{08CE1BCA-26AF-4931-9A19-453D9F019F32}" dt="2023-11-06T18:09:56.202" v="0"/>
          <pc:sldLayoutMkLst>
            <pc:docMk/>
            <pc:sldMasterMk cId="2970982322" sldId="2147483648"/>
            <pc:sldLayoutMk cId="3901876311" sldId="2147484074"/>
          </pc:sldLayoutMkLst>
        </pc:sldLayoutChg>
        <pc:sldLayoutChg chg="add">
          <pc:chgData name="Havlik, John" userId="S::john.havlik@yale.edu::64ad461b-7a3a-4e6e-b572-8a17979b07e8" providerId="AD" clId="Web-{08CE1BCA-26AF-4931-9A19-453D9F019F32}" dt="2023-11-06T18:09:56.202" v="0"/>
          <pc:sldLayoutMkLst>
            <pc:docMk/>
            <pc:sldMasterMk cId="2970982322" sldId="2147483648"/>
            <pc:sldLayoutMk cId="4065605894" sldId="2147484075"/>
          </pc:sldLayoutMkLst>
        </pc:sldLayoutChg>
        <pc:sldLayoutChg chg="add">
          <pc:chgData name="Havlik, John" userId="S::john.havlik@yale.edu::64ad461b-7a3a-4e6e-b572-8a17979b07e8" providerId="AD" clId="Web-{08CE1BCA-26AF-4931-9A19-453D9F019F32}" dt="2023-11-06T18:09:56.202" v="0"/>
          <pc:sldLayoutMkLst>
            <pc:docMk/>
            <pc:sldMasterMk cId="2970982322" sldId="2147483648"/>
            <pc:sldLayoutMk cId="1077287589" sldId="2147484076"/>
          </pc:sldLayoutMkLst>
        </pc:sldLayoutChg>
        <pc:sldLayoutChg chg="add">
          <pc:chgData name="Havlik, John" userId="S::john.havlik@yale.edu::64ad461b-7a3a-4e6e-b572-8a17979b07e8" providerId="AD" clId="Web-{08CE1BCA-26AF-4931-9A19-453D9F019F32}" dt="2023-11-06T18:09:56.202" v="0"/>
          <pc:sldLayoutMkLst>
            <pc:docMk/>
            <pc:sldMasterMk cId="2970982322" sldId="2147483648"/>
            <pc:sldLayoutMk cId="2559764263" sldId="2147484077"/>
          </pc:sldLayoutMkLst>
        </pc:sldLayoutChg>
        <pc:sldLayoutChg chg="add">
          <pc:chgData name="Havlik, John" userId="S::john.havlik@yale.edu::64ad461b-7a3a-4e6e-b572-8a17979b07e8" providerId="AD" clId="Web-{08CE1BCA-26AF-4931-9A19-453D9F019F32}" dt="2023-11-06T18:09:56.202" v="0"/>
          <pc:sldLayoutMkLst>
            <pc:docMk/>
            <pc:sldMasterMk cId="2970982322" sldId="2147483648"/>
            <pc:sldLayoutMk cId="2868086479" sldId="2147484078"/>
          </pc:sldLayoutMkLst>
        </pc:sldLayoutChg>
        <pc:sldLayoutChg chg="add">
          <pc:chgData name="Havlik, John" userId="S::john.havlik@yale.edu::64ad461b-7a3a-4e6e-b572-8a17979b07e8" providerId="AD" clId="Web-{08CE1BCA-26AF-4931-9A19-453D9F019F32}" dt="2023-11-06T18:09:56.202" v="0"/>
          <pc:sldLayoutMkLst>
            <pc:docMk/>
            <pc:sldMasterMk cId="2970982322" sldId="2147483648"/>
            <pc:sldLayoutMk cId="4267608996" sldId="2147484079"/>
          </pc:sldLayoutMkLst>
        </pc:sldLayoutChg>
        <pc:sldLayoutChg chg="add">
          <pc:chgData name="Havlik, John" userId="S::john.havlik@yale.edu::64ad461b-7a3a-4e6e-b572-8a17979b07e8" providerId="AD" clId="Web-{08CE1BCA-26AF-4931-9A19-453D9F019F32}" dt="2023-11-06T18:09:56.202" v="0"/>
          <pc:sldLayoutMkLst>
            <pc:docMk/>
            <pc:sldMasterMk cId="2970982322" sldId="2147483648"/>
            <pc:sldLayoutMk cId="1274933248" sldId="2147484080"/>
          </pc:sldLayoutMkLst>
        </pc:sldLayoutChg>
        <pc:sldLayoutChg chg="add">
          <pc:chgData name="Havlik, John" userId="S::john.havlik@yale.edu::64ad461b-7a3a-4e6e-b572-8a17979b07e8" providerId="AD" clId="Web-{08CE1BCA-26AF-4931-9A19-453D9F019F32}" dt="2023-11-06T18:09:56.202" v="0"/>
          <pc:sldLayoutMkLst>
            <pc:docMk/>
            <pc:sldMasterMk cId="2970982322" sldId="2147483648"/>
            <pc:sldLayoutMk cId="1904457799" sldId="2147484081"/>
          </pc:sldLayoutMkLst>
        </pc:sldLayoutChg>
        <pc:sldLayoutChg chg="add">
          <pc:chgData name="Havlik, John" userId="S::john.havlik@yale.edu::64ad461b-7a3a-4e6e-b572-8a17979b07e8" providerId="AD" clId="Web-{08CE1BCA-26AF-4931-9A19-453D9F019F32}" dt="2023-11-06T18:09:56.202" v="0"/>
          <pc:sldLayoutMkLst>
            <pc:docMk/>
            <pc:sldMasterMk cId="2970982322" sldId="2147483648"/>
            <pc:sldLayoutMk cId="2145431082" sldId="2147484082"/>
          </pc:sldLayoutMkLst>
        </pc:sldLayoutChg>
        <pc:sldLayoutChg chg="add">
          <pc:chgData name="Havlik, John" userId="S::john.havlik@yale.edu::64ad461b-7a3a-4e6e-b572-8a17979b07e8" providerId="AD" clId="Web-{08CE1BCA-26AF-4931-9A19-453D9F019F32}" dt="2023-11-06T18:09:56.202" v="0"/>
          <pc:sldLayoutMkLst>
            <pc:docMk/>
            <pc:sldMasterMk cId="2970982322" sldId="2147483648"/>
            <pc:sldLayoutMk cId="2121634816" sldId="2147484083"/>
          </pc:sldLayoutMkLst>
        </pc:sldLayoutChg>
        <pc:sldLayoutChg chg="add">
          <pc:chgData name="Havlik, John" userId="S::john.havlik@yale.edu::64ad461b-7a3a-4e6e-b572-8a17979b07e8" providerId="AD" clId="Web-{08CE1BCA-26AF-4931-9A19-453D9F019F32}" dt="2023-11-06T18:09:56.202" v="0"/>
          <pc:sldLayoutMkLst>
            <pc:docMk/>
            <pc:sldMasterMk cId="2970982322" sldId="2147483648"/>
            <pc:sldLayoutMk cId="441982380" sldId="2147484084"/>
          </pc:sldLayoutMkLst>
        </pc:sldLayoutChg>
        <pc:sldLayoutChg chg="add">
          <pc:chgData name="Havlik, John" userId="S::john.havlik@yale.edu::64ad461b-7a3a-4e6e-b572-8a17979b07e8" providerId="AD" clId="Web-{08CE1BCA-26AF-4931-9A19-453D9F019F32}" dt="2023-11-06T18:09:56.202" v="0"/>
          <pc:sldLayoutMkLst>
            <pc:docMk/>
            <pc:sldMasterMk cId="2970982322" sldId="2147483648"/>
            <pc:sldLayoutMk cId="3235505800" sldId="2147484085"/>
          </pc:sldLayoutMkLst>
        </pc:sldLayoutChg>
        <pc:sldLayoutChg chg="add">
          <pc:chgData name="Havlik, John" userId="S::john.havlik@yale.edu::64ad461b-7a3a-4e6e-b572-8a17979b07e8" providerId="AD" clId="Web-{08CE1BCA-26AF-4931-9A19-453D9F019F32}" dt="2023-11-06T18:09:56.202" v="0"/>
          <pc:sldLayoutMkLst>
            <pc:docMk/>
            <pc:sldMasterMk cId="2970982322" sldId="2147483648"/>
            <pc:sldLayoutMk cId="3005659715" sldId="2147484086"/>
          </pc:sldLayoutMkLst>
        </pc:sldLayoutChg>
        <pc:sldLayoutChg chg="add">
          <pc:chgData name="Havlik, John" userId="S::john.havlik@yale.edu::64ad461b-7a3a-4e6e-b572-8a17979b07e8" providerId="AD" clId="Web-{08CE1BCA-26AF-4931-9A19-453D9F019F32}" dt="2023-11-06T18:09:56.202" v="0"/>
          <pc:sldLayoutMkLst>
            <pc:docMk/>
            <pc:sldMasterMk cId="2970982322" sldId="2147483648"/>
            <pc:sldLayoutMk cId="302334712" sldId="2147484087"/>
          </pc:sldLayoutMkLst>
        </pc:sldLayoutChg>
        <pc:sldLayoutChg chg="add">
          <pc:chgData name="Havlik, John" userId="S::john.havlik@yale.edu::64ad461b-7a3a-4e6e-b572-8a17979b07e8" providerId="AD" clId="Web-{08CE1BCA-26AF-4931-9A19-453D9F019F32}" dt="2023-11-06T18:09:56.624" v="1"/>
          <pc:sldLayoutMkLst>
            <pc:docMk/>
            <pc:sldMasterMk cId="2970982322" sldId="2147483648"/>
            <pc:sldLayoutMk cId="3870756139" sldId="2147484088"/>
          </pc:sldLayoutMkLst>
        </pc:sldLayoutChg>
        <pc:sldLayoutChg chg="add">
          <pc:chgData name="Havlik, John" userId="S::john.havlik@yale.edu::64ad461b-7a3a-4e6e-b572-8a17979b07e8" providerId="AD" clId="Web-{08CE1BCA-26AF-4931-9A19-453D9F019F32}" dt="2023-11-06T18:09:56.624" v="1"/>
          <pc:sldLayoutMkLst>
            <pc:docMk/>
            <pc:sldMasterMk cId="2970982322" sldId="2147483648"/>
            <pc:sldLayoutMk cId="3509041147" sldId="2147484089"/>
          </pc:sldLayoutMkLst>
        </pc:sldLayoutChg>
        <pc:sldLayoutChg chg="add">
          <pc:chgData name="Havlik, John" userId="S::john.havlik@yale.edu::64ad461b-7a3a-4e6e-b572-8a17979b07e8" providerId="AD" clId="Web-{08CE1BCA-26AF-4931-9A19-453D9F019F32}" dt="2023-11-06T18:09:56.624" v="1"/>
          <pc:sldLayoutMkLst>
            <pc:docMk/>
            <pc:sldMasterMk cId="2970982322" sldId="2147483648"/>
            <pc:sldLayoutMk cId="2169524131" sldId="2147484090"/>
          </pc:sldLayoutMkLst>
        </pc:sldLayoutChg>
        <pc:sldLayoutChg chg="add">
          <pc:chgData name="Havlik, John" userId="S::john.havlik@yale.edu::64ad461b-7a3a-4e6e-b572-8a17979b07e8" providerId="AD" clId="Web-{08CE1BCA-26AF-4931-9A19-453D9F019F32}" dt="2023-11-06T18:09:56.624" v="1"/>
          <pc:sldLayoutMkLst>
            <pc:docMk/>
            <pc:sldMasterMk cId="2970982322" sldId="2147483648"/>
            <pc:sldLayoutMk cId="1823472147" sldId="2147484091"/>
          </pc:sldLayoutMkLst>
        </pc:sldLayoutChg>
        <pc:sldLayoutChg chg="add">
          <pc:chgData name="Havlik, John" userId="S::john.havlik@yale.edu::64ad461b-7a3a-4e6e-b572-8a17979b07e8" providerId="AD" clId="Web-{08CE1BCA-26AF-4931-9A19-453D9F019F32}" dt="2023-11-06T18:09:56.624" v="1"/>
          <pc:sldLayoutMkLst>
            <pc:docMk/>
            <pc:sldMasterMk cId="2970982322" sldId="2147483648"/>
            <pc:sldLayoutMk cId="3536626095" sldId="2147484092"/>
          </pc:sldLayoutMkLst>
        </pc:sldLayoutChg>
        <pc:sldLayoutChg chg="add">
          <pc:chgData name="Havlik, John" userId="S::john.havlik@yale.edu::64ad461b-7a3a-4e6e-b572-8a17979b07e8" providerId="AD" clId="Web-{08CE1BCA-26AF-4931-9A19-453D9F019F32}" dt="2023-11-06T18:09:56.624" v="1"/>
          <pc:sldLayoutMkLst>
            <pc:docMk/>
            <pc:sldMasterMk cId="2970982322" sldId="2147483648"/>
            <pc:sldLayoutMk cId="3346780479" sldId="2147484093"/>
          </pc:sldLayoutMkLst>
        </pc:sldLayoutChg>
        <pc:sldLayoutChg chg="add">
          <pc:chgData name="Havlik, John" userId="S::john.havlik@yale.edu::64ad461b-7a3a-4e6e-b572-8a17979b07e8" providerId="AD" clId="Web-{08CE1BCA-26AF-4931-9A19-453D9F019F32}" dt="2023-11-06T18:09:56.624" v="1"/>
          <pc:sldLayoutMkLst>
            <pc:docMk/>
            <pc:sldMasterMk cId="2970982322" sldId="2147483648"/>
            <pc:sldLayoutMk cId="2823559250" sldId="2147484094"/>
          </pc:sldLayoutMkLst>
        </pc:sldLayoutChg>
        <pc:sldLayoutChg chg="add">
          <pc:chgData name="Havlik, John" userId="S::john.havlik@yale.edu::64ad461b-7a3a-4e6e-b572-8a17979b07e8" providerId="AD" clId="Web-{08CE1BCA-26AF-4931-9A19-453D9F019F32}" dt="2023-11-06T18:09:56.624" v="1"/>
          <pc:sldLayoutMkLst>
            <pc:docMk/>
            <pc:sldMasterMk cId="2970982322" sldId="2147483648"/>
            <pc:sldLayoutMk cId="1209460719" sldId="2147484095"/>
          </pc:sldLayoutMkLst>
        </pc:sldLayoutChg>
        <pc:sldLayoutChg chg="add">
          <pc:chgData name="Havlik, John" userId="S::john.havlik@yale.edu::64ad461b-7a3a-4e6e-b572-8a17979b07e8" providerId="AD" clId="Web-{08CE1BCA-26AF-4931-9A19-453D9F019F32}" dt="2023-11-06T18:09:56.624" v="1"/>
          <pc:sldLayoutMkLst>
            <pc:docMk/>
            <pc:sldMasterMk cId="2970982322" sldId="2147483648"/>
            <pc:sldLayoutMk cId="3769195797" sldId="2147484096"/>
          </pc:sldLayoutMkLst>
        </pc:sldLayoutChg>
        <pc:sldLayoutChg chg="add">
          <pc:chgData name="Havlik, John" userId="S::john.havlik@yale.edu::64ad461b-7a3a-4e6e-b572-8a17979b07e8" providerId="AD" clId="Web-{08CE1BCA-26AF-4931-9A19-453D9F019F32}" dt="2023-11-06T18:09:56.624" v="1"/>
          <pc:sldLayoutMkLst>
            <pc:docMk/>
            <pc:sldMasterMk cId="2970982322" sldId="2147483648"/>
            <pc:sldLayoutMk cId="2865716992" sldId="2147484097"/>
          </pc:sldLayoutMkLst>
        </pc:sldLayoutChg>
        <pc:sldLayoutChg chg="add">
          <pc:chgData name="Havlik, John" userId="S::john.havlik@yale.edu::64ad461b-7a3a-4e6e-b572-8a17979b07e8" providerId="AD" clId="Web-{08CE1BCA-26AF-4931-9A19-453D9F019F32}" dt="2023-11-06T18:09:56.624" v="1"/>
          <pc:sldLayoutMkLst>
            <pc:docMk/>
            <pc:sldMasterMk cId="2970982322" sldId="2147483648"/>
            <pc:sldLayoutMk cId="3936366365" sldId="2147484098"/>
          </pc:sldLayoutMkLst>
        </pc:sldLayoutChg>
        <pc:sldLayoutChg chg="add">
          <pc:chgData name="Havlik, John" userId="S::john.havlik@yale.edu::64ad461b-7a3a-4e6e-b572-8a17979b07e8" providerId="AD" clId="Web-{08CE1BCA-26AF-4931-9A19-453D9F019F32}" dt="2023-11-06T18:09:56.624" v="1"/>
          <pc:sldLayoutMkLst>
            <pc:docMk/>
            <pc:sldMasterMk cId="2970982322" sldId="2147483648"/>
            <pc:sldLayoutMk cId="3654416407" sldId="2147484099"/>
          </pc:sldLayoutMkLst>
        </pc:sldLayoutChg>
        <pc:sldLayoutChg chg="add">
          <pc:chgData name="Havlik, John" userId="S::john.havlik@yale.edu::64ad461b-7a3a-4e6e-b572-8a17979b07e8" providerId="AD" clId="Web-{08CE1BCA-26AF-4931-9A19-453D9F019F32}" dt="2023-11-06T18:09:56.624" v="1"/>
          <pc:sldLayoutMkLst>
            <pc:docMk/>
            <pc:sldMasterMk cId="2970982322" sldId="2147483648"/>
            <pc:sldLayoutMk cId="1265487950" sldId="2147484100"/>
          </pc:sldLayoutMkLst>
        </pc:sldLayoutChg>
        <pc:sldLayoutChg chg="add">
          <pc:chgData name="Havlik, John" userId="S::john.havlik@yale.edu::64ad461b-7a3a-4e6e-b572-8a17979b07e8" providerId="AD" clId="Web-{08CE1BCA-26AF-4931-9A19-453D9F019F32}" dt="2023-11-06T18:09:56.624" v="1"/>
          <pc:sldLayoutMkLst>
            <pc:docMk/>
            <pc:sldMasterMk cId="2970982322" sldId="2147483648"/>
            <pc:sldLayoutMk cId="2291100023" sldId="2147484101"/>
          </pc:sldLayoutMkLst>
        </pc:sldLayoutChg>
        <pc:sldLayoutChg chg="add">
          <pc:chgData name="Havlik, John" userId="S::john.havlik@yale.edu::64ad461b-7a3a-4e6e-b572-8a17979b07e8" providerId="AD" clId="Web-{08CE1BCA-26AF-4931-9A19-453D9F019F32}" dt="2023-11-06T18:09:56.624" v="1"/>
          <pc:sldLayoutMkLst>
            <pc:docMk/>
            <pc:sldMasterMk cId="2970982322" sldId="2147483648"/>
            <pc:sldLayoutMk cId="3235505800" sldId="2147484102"/>
          </pc:sldLayoutMkLst>
        </pc:sldLayoutChg>
        <pc:sldLayoutChg chg="add">
          <pc:chgData name="Havlik, John" userId="S::john.havlik@yale.edu::64ad461b-7a3a-4e6e-b572-8a17979b07e8" providerId="AD" clId="Web-{08CE1BCA-26AF-4931-9A19-453D9F019F32}" dt="2023-11-06T18:09:56.624" v="1"/>
          <pc:sldLayoutMkLst>
            <pc:docMk/>
            <pc:sldMasterMk cId="2970982322" sldId="2147483648"/>
            <pc:sldLayoutMk cId="1410284817" sldId="2147484103"/>
          </pc:sldLayoutMkLst>
        </pc:sldLayoutChg>
        <pc:sldLayoutChg chg="add">
          <pc:chgData name="Havlik, John" userId="S::john.havlik@yale.edu::64ad461b-7a3a-4e6e-b572-8a17979b07e8" providerId="AD" clId="Web-{08CE1BCA-26AF-4931-9A19-453D9F019F32}" dt="2023-11-06T18:09:56.624" v="1"/>
          <pc:sldLayoutMkLst>
            <pc:docMk/>
            <pc:sldMasterMk cId="2970982322" sldId="2147483648"/>
            <pc:sldLayoutMk cId="2321896362" sldId="2147484104"/>
          </pc:sldLayoutMkLst>
        </pc:sldLayoutChg>
        <pc:sldLayoutChg chg="add">
          <pc:chgData name="Havlik, John" userId="S::john.havlik@yale.edu::64ad461b-7a3a-4e6e-b572-8a17979b07e8" providerId="AD" clId="Web-{08CE1BCA-26AF-4931-9A19-453D9F019F32}" dt="2023-11-06T18:09:56.624" v="1"/>
          <pc:sldLayoutMkLst>
            <pc:docMk/>
            <pc:sldMasterMk cId="2970982322" sldId="2147483648"/>
            <pc:sldLayoutMk cId="2088343896" sldId="2147484105"/>
          </pc:sldLayoutMkLst>
        </pc:sldLayoutChg>
        <pc:sldLayoutChg chg="add">
          <pc:chgData name="Havlik, John" userId="S::john.havlik@yale.edu::64ad461b-7a3a-4e6e-b572-8a17979b07e8" providerId="AD" clId="Web-{08CE1BCA-26AF-4931-9A19-453D9F019F32}" dt="2023-11-06T18:09:56.624" v="1"/>
          <pc:sldLayoutMkLst>
            <pc:docMk/>
            <pc:sldMasterMk cId="2970982322" sldId="2147483648"/>
            <pc:sldLayoutMk cId="498706220" sldId="2147484106"/>
          </pc:sldLayoutMkLst>
        </pc:sldLayoutChg>
        <pc:sldLayoutChg chg="add">
          <pc:chgData name="Havlik, John" userId="S::john.havlik@yale.edu::64ad461b-7a3a-4e6e-b572-8a17979b07e8" providerId="AD" clId="Web-{08CE1BCA-26AF-4931-9A19-453D9F019F32}" dt="2023-11-06T18:09:56.624" v="1"/>
          <pc:sldLayoutMkLst>
            <pc:docMk/>
            <pc:sldMasterMk cId="2970982322" sldId="2147483648"/>
            <pc:sldLayoutMk cId="1324084358" sldId="2147484107"/>
          </pc:sldLayoutMkLst>
        </pc:sldLayoutChg>
        <pc:sldLayoutChg chg="add">
          <pc:chgData name="Havlik, John" userId="S::john.havlik@yale.edu::64ad461b-7a3a-4e6e-b572-8a17979b07e8" providerId="AD" clId="Web-{08CE1BCA-26AF-4931-9A19-453D9F019F32}" dt="2023-11-06T18:09:56.624" v="1"/>
          <pc:sldLayoutMkLst>
            <pc:docMk/>
            <pc:sldMasterMk cId="2970982322" sldId="2147483648"/>
            <pc:sldLayoutMk cId="3901876311" sldId="2147484108"/>
          </pc:sldLayoutMkLst>
        </pc:sldLayoutChg>
        <pc:sldLayoutChg chg="add">
          <pc:chgData name="Havlik, John" userId="S::john.havlik@yale.edu::64ad461b-7a3a-4e6e-b572-8a17979b07e8" providerId="AD" clId="Web-{08CE1BCA-26AF-4931-9A19-453D9F019F32}" dt="2023-11-06T18:09:56.624" v="1"/>
          <pc:sldLayoutMkLst>
            <pc:docMk/>
            <pc:sldMasterMk cId="2970982322" sldId="2147483648"/>
            <pc:sldLayoutMk cId="4065605894" sldId="2147484109"/>
          </pc:sldLayoutMkLst>
        </pc:sldLayoutChg>
        <pc:sldLayoutChg chg="add">
          <pc:chgData name="Havlik, John" userId="S::john.havlik@yale.edu::64ad461b-7a3a-4e6e-b572-8a17979b07e8" providerId="AD" clId="Web-{08CE1BCA-26AF-4931-9A19-453D9F019F32}" dt="2023-11-06T18:09:56.624" v="1"/>
          <pc:sldLayoutMkLst>
            <pc:docMk/>
            <pc:sldMasterMk cId="2970982322" sldId="2147483648"/>
            <pc:sldLayoutMk cId="1077287589" sldId="2147484110"/>
          </pc:sldLayoutMkLst>
        </pc:sldLayoutChg>
        <pc:sldLayoutChg chg="add">
          <pc:chgData name="Havlik, John" userId="S::john.havlik@yale.edu::64ad461b-7a3a-4e6e-b572-8a17979b07e8" providerId="AD" clId="Web-{08CE1BCA-26AF-4931-9A19-453D9F019F32}" dt="2023-11-06T18:09:56.624" v="1"/>
          <pc:sldLayoutMkLst>
            <pc:docMk/>
            <pc:sldMasterMk cId="2970982322" sldId="2147483648"/>
            <pc:sldLayoutMk cId="2559764263" sldId="2147484111"/>
          </pc:sldLayoutMkLst>
        </pc:sldLayoutChg>
        <pc:sldLayoutChg chg="add">
          <pc:chgData name="Havlik, John" userId="S::john.havlik@yale.edu::64ad461b-7a3a-4e6e-b572-8a17979b07e8" providerId="AD" clId="Web-{08CE1BCA-26AF-4931-9A19-453D9F019F32}" dt="2023-11-06T18:09:56.624" v="1"/>
          <pc:sldLayoutMkLst>
            <pc:docMk/>
            <pc:sldMasterMk cId="2970982322" sldId="2147483648"/>
            <pc:sldLayoutMk cId="2868086479" sldId="2147484112"/>
          </pc:sldLayoutMkLst>
        </pc:sldLayoutChg>
        <pc:sldLayoutChg chg="add">
          <pc:chgData name="Havlik, John" userId="S::john.havlik@yale.edu::64ad461b-7a3a-4e6e-b572-8a17979b07e8" providerId="AD" clId="Web-{08CE1BCA-26AF-4931-9A19-453D9F019F32}" dt="2023-11-06T18:09:56.624" v="1"/>
          <pc:sldLayoutMkLst>
            <pc:docMk/>
            <pc:sldMasterMk cId="2970982322" sldId="2147483648"/>
            <pc:sldLayoutMk cId="4267608996" sldId="2147484113"/>
          </pc:sldLayoutMkLst>
        </pc:sldLayoutChg>
        <pc:sldLayoutChg chg="add">
          <pc:chgData name="Havlik, John" userId="S::john.havlik@yale.edu::64ad461b-7a3a-4e6e-b572-8a17979b07e8" providerId="AD" clId="Web-{08CE1BCA-26AF-4931-9A19-453D9F019F32}" dt="2023-11-06T18:09:56.624" v="1"/>
          <pc:sldLayoutMkLst>
            <pc:docMk/>
            <pc:sldMasterMk cId="2970982322" sldId="2147483648"/>
            <pc:sldLayoutMk cId="3005659715" sldId="2147484114"/>
          </pc:sldLayoutMkLst>
        </pc:sldLayoutChg>
        <pc:sldLayoutChg chg="add">
          <pc:chgData name="Havlik, John" userId="S::john.havlik@yale.edu::64ad461b-7a3a-4e6e-b572-8a17979b07e8" providerId="AD" clId="Web-{08CE1BCA-26AF-4931-9A19-453D9F019F32}" dt="2023-11-06T18:09:56.624" v="1"/>
          <pc:sldLayoutMkLst>
            <pc:docMk/>
            <pc:sldMasterMk cId="2970982322" sldId="2147483648"/>
            <pc:sldLayoutMk cId="302334712" sldId="2147484115"/>
          </pc:sldLayoutMkLst>
        </pc:sldLayoutChg>
        <pc:sldLayoutChg chg="add">
          <pc:chgData name="Havlik, John" userId="S::john.havlik@yale.edu::64ad461b-7a3a-4e6e-b572-8a17979b07e8" providerId="AD" clId="Web-{08CE1BCA-26AF-4931-9A19-453D9F019F32}" dt="2023-11-06T18:09:56.624" v="1"/>
          <pc:sldLayoutMkLst>
            <pc:docMk/>
            <pc:sldMasterMk cId="2970982322" sldId="2147483648"/>
            <pc:sldLayoutMk cId="1274933248" sldId="2147484116"/>
          </pc:sldLayoutMkLst>
        </pc:sldLayoutChg>
        <pc:sldLayoutChg chg="add">
          <pc:chgData name="Havlik, John" userId="S::john.havlik@yale.edu::64ad461b-7a3a-4e6e-b572-8a17979b07e8" providerId="AD" clId="Web-{08CE1BCA-26AF-4931-9A19-453D9F019F32}" dt="2023-11-06T18:09:56.624" v="1"/>
          <pc:sldLayoutMkLst>
            <pc:docMk/>
            <pc:sldMasterMk cId="2970982322" sldId="2147483648"/>
            <pc:sldLayoutMk cId="1904457799" sldId="2147484117"/>
          </pc:sldLayoutMkLst>
        </pc:sldLayoutChg>
        <pc:sldLayoutChg chg="add">
          <pc:chgData name="Havlik, John" userId="S::john.havlik@yale.edu::64ad461b-7a3a-4e6e-b572-8a17979b07e8" providerId="AD" clId="Web-{08CE1BCA-26AF-4931-9A19-453D9F019F32}" dt="2023-11-06T18:09:56.624" v="1"/>
          <pc:sldLayoutMkLst>
            <pc:docMk/>
            <pc:sldMasterMk cId="2970982322" sldId="2147483648"/>
            <pc:sldLayoutMk cId="2145431082" sldId="2147484118"/>
          </pc:sldLayoutMkLst>
        </pc:sldLayoutChg>
        <pc:sldLayoutChg chg="add">
          <pc:chgData name="Havlik, John" userId="S::john.havlik@yale.edu::64ad461b-7a3a-4e6e-b572-8a17979b07e8" providerId="AD" clId="Web-{08CE1BCA-26AF-4931-9A19-453D9F019F32}" dt="2023-11-06T18:09:56.624" v="1"/>
          <pc:sldLayoutMkLst>
            <pc:docMk/>
            <pc:sldMasterMk cId="2970982322" sldId="2147483648"/>
            <pc:sldLayoutMk cId="211059446" sldId="2147484119"/>
          </pc:sldLayoutMkLst>
        </pc:sldLayoutChg>
        <pc:sldLayoutChg chg="add">
          <pc:chgData name="Havlik, John" userId="S::john.havlik@yale.edu::64ad461b-7a3a-4e6e-b572-8a17979b07e8" providerId="AD" clId="Web-{08CE1BCA-26AF-4931-9A19-453D9F019F32}" dt="2023-11-06T18:09:56.624" v="1"/>
          <pc:sldLayoutMkLst>
            <pc:docMk/>
            <pc:sldMasterMk cId="2970982322" sldId="2147483648"/>
            <pc:sldLayoutMk cId="2382804588" sldId="2147484120"/>
          </pc:sldLayoutMkLst>
        </pc:sldLayoutChg>
        <pc:sldLayoutChg chg="add">
          <pc:chgData name="Havlik, John" userId="S::john.havlik@yale.edu::64ad461b-7a3a-4e6e-b572-8a17979b07e8" providerId="AD" clId="Web-{08CE1BCA-26AF-4931-9A19-453D9F019F32}" dt="2023-11-06T18:09:56.624" v="1"/>
          <pc:sldLayoutMkLst>
            <pc:docMk/>
            <pc:sldMasterMk cId="2970982322" sldId="2147483648"/>
            <pc:sldLayoutMk cId="2121634816" sldId="2147484121"/>
          </pc:sldLayoutMkLst>
        </pc:sldLayoutChg>
        <pc:sldLayoutChg chg="add">
          <pc:chgData name="Havlik, John" userId="S::john.havlik@yale.edu::64ad461b-7a3a-4e6e-b572-8a17979b07e8" providerId="AD" clId="Web-{08CE1BCA-26AF-4931-9A19-453D9F019F32}" dt="2023-11-06T18:09:56.624" v="1"/>
          <pc:sldLayoutMkLst>
            <pc:docMk/>
            <pc:sldMasterMk cId="2970982322" sldId="2147483648"/>
            <pc:sldLayoutMk cId="441982380" sldId="2147484122"/>
          </pc:sldLayoutMkLst>
        </pc:sldLayoutChg>
        <pc:sldLayoutChg chg="add">
          <pc:chgData name="Havlik, John" userId="S::john.havlik@yale.edu::64ad461b-7a3a-4e6e-b572-8a17979b07e8" providerId="AD" clId="Web-{08CE1BCA-26AF-4931-9A19-453D9F019F32}" dt="2023-11-06T18:09:57.046" v="2"/>
          <pc:sldLayoutMkLst>
            <pc:docMk/>
            <pc:sldMasterMk cId="2970982322" sldId="2147483648"/>
            <pc:sldLayoutMk cId="3870756139" sldId="2147484123"/>
          </pc:sldLayoutMkLst>
        </pc:sldLayoutChg>
        <pc:sldLayoutChg chg="add">
          <pc:chgData name="Havlik, John" userId="S::john.havlik@yale.edu::64ad461b-7a3a-4e6e-b572-8a17979b07e8" providerId="AD" clId="Web-{08CE1BCA-26AF-4931-9A19-453D9F019F32}" dt="2023-11-06T18:09:57.046" v="2"/>
          <pc:sldLayoutMkLst>
            <pc:docMk/>
            <pc:sldMasterMk cId="2970982322" sldId="2147483648"/>
            <pc:sldLayoutMk cId="3509041147" sldId="2147484124"/>
          </pc:sldLayoutMkLst>
        </pc:sldLayoutChg>
        <pc:sldLayoutChg chg="add">
          <pc:chgData name="Havlik, John" userId="S::john.havlik@yale.edu::64ad461b-7a3a-4e6e-b572-8a17979b07e8" providerId="AD" clId="Web-{08CE1BCA-26AF-4931-9A19-453D9F019F32}" dt="2023-11-06T18:09:57.046" v="2"/>
          <pc:sldLayoutMkLst>
            <pc:docMk/>
            <pc:sldMasterMk cId="2970982322" sldId="2147483648"/>
            <pc:sldLayoutMk cId="2169524131" sldId="2147484125"/>
          </pc:sldLayoutMkLst>
        </pc:sldLayoutChg>
        <pc:sldLayoutChg chg="add">
          <pc:chgData name="Havlik, John" userId="S::john.havlik@yale.edu::64ad461b-7a3a-4e6e-b572-8a17979b07e8" providerId="AD" clId="Web-{08CE1BCA-26AF-4931-9A19-453D9F019F32}" dt="2023-11-06T18:09:57.046" v="2"/>
          <pc:sldLayoutMkLst>
            <pc:docMk/>
            <pc:sldMasterMk cId="2970982322" sldId="2147483648"/>
            <pc:sldLayoutMk cId="1823472147" sldId="2147484126"/>
          </pc:sldLayoutMkLst>
        </pc:sldLayoutChg>
        <pc:sldLayoutChg chg="add">
          <pc:chgData name="Havlik, John" userId="S::john.havlik@yale.edu::64ad461b-7a3a-4e6e-b572-8a17979b07e8" providerId="AD" clId="Web-{08CE1BCA-26AF-4931-9A19-453D9F019F32}" dt="2023-11-06T18:09:57.046" v="2"/>
          <pc:sldLayoutMkLst>
            <pc:docMk/>
            <pc:sldMasterMk cId="2970982322" sldId="2147483648"/>
            <pc:sldLayoutMk cId="3536626095" sldId="2147484127"/>
          </pc:sldLayoutMkLst>
        </pc:sldLayoutChg>
        <pc:sldLayoutChg chg="add">
          <pc:chgData name="Havlik, John" userId="S::john.havlik@yale.edu::64ad461b-7a3a-4e6e-b572-8a17979b07e8" providerId="AD" clId="Web-{08CE1BCA-26AF-4931-9A19-453D9F019F32}" dt="2023-11-06T18:09:57.046" v="2"/>
          <pc:sldLayoutMkLst>
            <pc:docMk/>
            <pc:sldMasterMk cId="2970982322" sldId="2147483648"/>
            <pc:sldLayoutMk cId="3346780479" sldId="2147484128"/>
          </pc:sldLayoutMkLst>
        </pc:sldLayoutChg>
        <pc:sldLayoutChg chg="add">
          <pc:chgData name="Havlik, John" userId="S::john.havlik@yale.edu::64ad461b-7a3a-4e6e-b572-8a17979b07e8" providerId="AD" clId="Web-{08CE1BCA-26AF-4931-9A19-453D9F019F32}" dt="2023-11-06T18:09:57.046" v="2"/>
          <pc:sldLayoutMkLst>
            <pc:docMk/>
            <pc:sldMasterMk cId="2970982322" sldId="2147483648"/>
            <pc:sldLayoutMk cId="2823559250" sldId="2147484129"/>
          </pc:sldLayoutMkLst>
        </pc:sldLayoutChg>
        <pc:sldLayoutChg chg="add">
          <pc:chgData name="Havlik, John" userId="S::john.havlik@yale.edu::64ad461b-7a3a-4e6e-b572-8a17979b07e8" providerId="AD" clId="Web-{08CE1BCA-26AF-4931-9A19-453D9F019F32}" dt="2023-11-06T18:09:57.046" v="2"/>
          <pc:sldLayoutMkLst>
            <pc:docMk/>
            <pc:sldMasterMk cId="2970982322" sldId="2147483648"/>
            <pc:sldLayoutMk cId="1209460719" sldId="2147484130"/>
          </pc:sldLayoutMkLst>
        </pc:sldLayoutChg>
        <pc:sldLayoutChg chg="add">
          <pc:chgData name="Havlik, John" userId="S::john.havlik@yale.edu::64ad461b-7a3a-4e6e-b572-8a17979b07e8" providerId="AD" clId="Web-{08CE1BCA-26AF-4931-9A19-453D9F019F32}" dt="2023-11-06T18:09:57.046" v="2"/>
          <pc:sldLayoutMkLst>
            <pc:docMk/>
            <pc:sldMasterMk cId="2970982322" sldId="2147483648"/>
            <pc:sldLayoutMk cId="3769195797" sldId="2147484131"/>
          </pc:sldLayoutMkLst>
        </pc:sldLayoutChg>
        <pc:sldLayoutChg chg="add">
          <pc:chgData name="Havlik, John" userId="S::john.havlik@yale.edu::64ad461b-7a3a-4e6e-b572-8a17979b07e8" providerId="AD" clId="Web-{08CE1BCA-26AF-4931-9A19-453D9F019F32}" dt="2023-11-06T18:09:57.046" v="2"/>
          <pc:sldLayoutMkLst>
            <pc:docMk/>
            <pc:sldMasterMk cId="2970982322" sldId="2147483648"/>
            <pc:sldLayoutMk cId="2865716992" sldId="2147484132"/>
          </pc:sldLayoutMkLst>
        </pc:sldLayoutChg>
        <pc:sldLayoutChg chg="add">
          <pc:chgData name="Havlik, John" userId="S::john.havlik@yale.edu::64ad461b-7a3a-4e6e-b572-8a17979b07e8" providerId="AD" clId="Web-{08CE1BCA-26AF-4931-9A19-453D9F019F32}" dt="2023-11-06T18:09:57.046" v="2"/>
          <pc:sldLayoutMkLst>
            <pc:docMk/>
            <pc:sldMasterMk cId="2970982322" sldId="2147483648"/>
            <pc:sldLayoutMk cId="3936366365" sldId="2147484133"/>
          </pc:sldLayoutMkLst>
        </pc:sldLayoutChg>
        <pc:sldLayoutChg chg="add">
          <pc:chgData name="Havlik, John" userId="S::john.havlik@yale.edu::64ad461b-7a3a-4e6e-b572-8a17979b07e8" providerId="AD" clId="Web-{08CE1BCA-26AF-4931-9A19-453D9F019F32}" dt="2023-11-06T18:09:57.046" v="2"/>
          <pc:sldLayoutMkLst>
            <pc:docMk/>
            <pc:sldMasterMk cId="2970982322" sldId="2147483648"/>
            <pc:sldLayoutMk cId="3654416407" sldId="2147484134"/>
          </pc:sldLayoutMkLst>
        </pc:sldLayoutChg>
        <pc:sldLayoutChg chg="add">
          <pc:chgData name="Havlik, John" userId="S::john.havlik@yale.edu::64ad461b-7a3a-4e6e-b572-8a17979b07e8" providerId="AD" clId="Web-{08CE1BCA-26AF-4931-9A19-453D9F019F32}" dt="2023-11-06T18:09:57.046" v="2"/>
          <pc:sldLayoutMkLst>
            <pc:docMk/>
            <pc:sldMasterMk cId="2970982322" sldId="2147483648"/>
            <pc:sldLayoutMk cId="1265487950" sldId="2147484135"/>
          </pc:sldLayoutMkLst>
        </pc:sldLayoutChg>
        <pc:sldLayoutChg chg="add">
          <pc:chgData name="Havlik, John" userId="S::john.havlik@yale.edu::64ad461b-7a3a-4e6e-b572-8a17979b07e8" providerId="AD" clId="Web-{08CE1BCA-26AF-4931-9A19-453D9F019F32}" dt="2023-11-06T18:09:57.046" v="2"/>
          <pc:sldLayoutMkLst>
            <pc:docMk/>
            <pc:sldMasterMk cId="2970982322" sldId="2147483648"/>
            <pc:sldLayoutMk cId="2291100023" sldId="2147484136"/>
          </pc:sldLayoutMkLst>
        </pc:sldLayoutChg>
        <pc:sldLayoutChg chg="add">
          <pc:chgData name="Havlik, John" userId="S::john.havlik@yale.edu::64ad461b-7a3a-4e6e-b572-8a17979b07e8" providerId="AD" clId="Web-{08CE1BCA-26AF-4931-9A19-453D9F019F32}" dt="2023-11-06T18:09:57.046" v="2"/>
          <pc:sldLayoutMkLst>
            <pc:docMk/>
            <pc:sldMasterMk cId="2970982322" sldId="2147483648"/>
            <pc:sldLayoutMk cId="3235505800" sldId="2147484137"/>
          </pc:sldLayoutMkLst>
        </pc:sldLayoutChg>
        <pc:sldLayoutChg chg="add">
          <pc:chgData name="Havlik, John" userId="S::john.havlik@yale.edu::64ad461b-7a3a-4e6e-b572-8a17979b07e8" providerId="AD" clId="Web-{08CE1BCA-26AF-4931-9A19-453D9F019F32}" dt="2023-11-06T18:09:57.046" v="2"/>
          <pc:sldLayoutMkLst>
            <pc:docMk/>
            <pc:sldMasterMk cId="2970982322" sldId="2147483648"/>
            <pc:sldLayoutMk cId="1410284817" sldId="2147484138"/>
          </pc:sldLayoutMkLst>
        </pc:sldLayoutChg>
        <pc:sldLayoutChg chg="add">
          <pc:chgData name="Havlik, John" userId="S::john.havlik@yale.edu::64ad461b-7a3a-4e6e-b572-8a17979b07e8" providerId="AD" clId="Web-{08CE1BCA-26AF-4931-9A19-453D9F019F32}" dt="2023-11-06T18:09:57.046" v="2"/>
          <pc:sldLayoutMkLst>
            <pc:docMk/>
            <pc:sldMasterMk cId="2970982322" sldId="2147483648"/>
            <pc:sldLayoutMk cId="2321896362" sldId="2147484139"/>
          </pc:sldLayoutMkLst>
        </pc:sldLayoutChg>
        <pc:sldLayoutChg chg="add">
          <pc:chgData name="Havlik, John" userId="S::john.havlik@yale.edu::64ad461b-7a3a-4e6e-b572-8a17979b07e8" providerId="AD" clId="Web-{08CE1BCA-26AF-4931-9A19-453D9F019F32}" dt="2023-11-06T18:09:57.046" v="2"/>
          <pc:sldLayoutMkLst>
            <pc:docMk/>
            <pc:sldMasterMk cId="2970982322" sldId="2147483648"/>
            <pc:sldLayoutMk cId="2088343896" sldId="2147484140"/>
          </pc:sldLayoutMkLst>
        </pc:sldLayoutChg>
        <pc:sldLayoutChg chg="add">
          <pc:chgData name="Havlik, John" userId="S::john.havlik@yale.edu::64ad461b-7a3a-4e6e-b572-8a17979b07e8" providerId="AD" clId="Web-{08CE1BCA-26AF-4931-9A19-453D9F019F32}" dt="2023-11-06T18:09:57.046" v="2"/>
          <pc:sldLayoutMkLst>
            <pc:docMk/>
            <pc:sldMasterMk cId="2970982322" sldId="2147483648"/>
            <pc:sldLayoutMk cId="498706220" sldId="2147484141"/>
          </pc:sldLayoutMkLst>
        </pc:sldLayoutChg>
        <pc:sldLayoutChg chg="add">
          <pc:chgData name="Havlik, John" userId="S::john.havlik@yale.edu::64ad461b-7a3a-4e6e-b572-8a17979b07e8" providerId="AD" clId="Web-{08CE1BCA-26AF-4931-9A19-453D9F019F32}" dt="2023-11-06T18:09:57.046" v="2"/>
          <pc:sldLayoutMkLst>
            <pc:docMk/>
            <pc:sldMasterMk cId="2970982322" sldId="2147483648"/>
            <pc:sldLayoutMk cId="1324084358" sldId="2147484142"/>
          </pc:sldLayoutMkLst>
        </pc:sldLayoutChg>
        <pc:sldLayoutChg chg="add">
          <pc:chgData name="Havlik, John" userId="S::john.havlik@yale.edu::64ad461b-7a3a-4e6e-b572-8a17979b07e8" providerId="AD" clId="Web-{08CE1BCA-26AF-4931-9A19-453D9F019F32}" dt="2023-11-06T18:09:57.046" v="2"/>
          <pc:sldLayoutMkLst>
            <pc:docMk/>
            <pc:sldMasterMk cId="2970982322" sldId="2147483648"/>
            <pc:sldLayoutMk cId="3901876311" sldId="2147484143"/>
          </pc:sldLayoutMkLst>
        </pc:sldLayoutChg>
        <pc:sldLayoutChg chg="add">
          <pc:chgData name="Havlik, John" userId="S::john.havlik@yale.edu::64ad461b-7a3a-4e6e-b572-8a17979b07e8" providerId="AD" clId="Web-{08CE1BCA-26AF-4931-9A19-453D9F019F32}" dt="2023-11-06T18:09:57.046" v="2"/>
          <pc:sldLayoutMkLst>
            <pc:docMk/>
            <pc:sldMasterMk cId="2970982322" sldId="2147483648"/>
            <pc:sldLayoutMk cId="4065605894" sldId="2147484144"/>
          </pc:sldLayoutMkLst>
        </pc:sldLayoutChg>
        <pc:sldLayoutChg chg="add">
          <pc:chgData name="Havlik, John" userId="S::john.havlik@yale.edu::64ad461b-7a3a-4e6e-b572-8a17979b07e8" providerId="AD" clId="Web-{08CE1BCA-26AF-4931-9A19-453D9F019F32}" dt="2023-11-06T18:09:57.046" v="2"/>
          <pc:sldLayoutMkLst>
            <pc:docMk/>
            <pc:sldMasterMk cId="2970982322" sldId="2147483648"/>
            <pc:sldLayoutMk cId="1077287589" sldId="2147484145"/>
          </pc:sldLayoutMkLst>
        </pc:sldLayoutChg>
        <pc:sldLayoutChg chg="add">
          <pc:chgData name="Havlik, John" userId="S::john.havlik@yale.edu::64ad461b-7a3a-4e6e-b572-8a17979b07e8" providerId="AD" clId="Web-{08CE1BCA-26AF-4931-9A19-453D9F019F32}" dt="2023-11-06T18:09:57.046" v="2"/>
          <pc:sldLayoutMkLst>
            <pc:docMk/>
            <pc:sldMasterMk cId="2970982322" sldId="2147483648"/>
            <pc:sldLayoutMk cId="2559764263" sldId="2147484146"/>
          </pc:sldLayoutMkLst>
        </pc:sldLayoutChg>
        <pc:sldLayoutChg chg="add">
          <pc:chgData name="Havlik, John" userId="S::john.havlik@yale.edu::64ad461b-7a3a-4e6e-b572-8a17979b07e8" providerId="AD" clId="Web-{08CE1BCA-26AF-4931-9A19-453D9F019F32}" dt="2023-11-06T18:09:57.046" v="2"/>
          <pc:sldLayoutMkLst>
            <pc:docMk/>
            <pc:sldMasterMk cId="2970982322" sldId="2147483648"/>
            <pc:sldLayoutMk cId="2868086479" sldId="2147484147"/>
          </pc:sldLayoutMkLst>
        </pc:sldLayoutChg>
        <pc:sldLayoutChg chg="add">
          <pc:chgData name="Havlik, John" userId="S::john.havlik@yale.edu::64ad461b-7a3a-4e6e-b572-8a17979b07e8" providerId="AD" clId="Web-{08CE1BCA-26AF-4931-9A19-453D9F019F32}" dt="2023-11-06T18:09:57.046" v="2"/>
          <pc:sldLayoutMkLst>
            <pc:docMk/>
            <pc:sldMasterMk cId="2970982322" sldId="2147483648"/>
            <pc:sldLayoutMk cId="4267608996" sldId="2147484148"/>
          </pc:sldLayoutMkLst>
        </pc:sldLayoutChg>
        <pc:sldLayoutChg chg="add">
          <pc:chgData name="Havlik, John" userId="S::john.havlik@yale.edu::64ad461b-7a3a-4e6e-b572-8a17979b07e8" providerId="AD" clId="Web-{08CE1BCA-26AF-4931-9A19-453D9F019F32}" dt="2023-11-06T18:09:57.046" v="2"/>
          <pc:sldLayoutMkLst>
            <pc:docMk/>
            <pc:sldMasterMk cId="2970982322" sldId="2147483648"/>
            <pc:sldLayoutMk cId="3005659715" sldId="2147484149"/>
          </pc:sldLayoutMkLst>
        </pc:sldLayoutChg>
        <pc:sldLayoutChg chg="add">
          <pc:chgData name="Havlik, John" userId="S::john.havlik@yale.edu::64ad461b-7a3a-4e6e-b572-8a17979b07e8" providerId="AD" clId="Web-{08CE1BCA-26AF-4931-9A19-453D9F019F32}" dt="2023-11-06T18:09:57.046" v="2"/>
          <pc:sldLayoutMkLst>
            <pc:docMk/>
            <pc:sldMasterMk cId="2970982322" sldId="2147483648"/>
            <pc:sldLayoutMk cId="302334712" sldId="2147484150"/>
          </pc:sldLayoutMkLst>
        </pc:sldLayoutChg>
        <pc:sldLayoutChg chg="add">
          <pc:chgData name="Havlik, John" userId="S::john.havlik@yale.edu::64ad461b-7a3a-4e6e-b572-8a17979b07e8" providerId="AD" clId="Web-{08CE1BCA-26AF-4931-9A19-453D9F019F32}" dt="2023-11-06T18:09:57.046" v="2"/>
          <pc:sldLayoutMkLst>
            <pc:docMk/>
            <pc:sldMasterMk cId="2970982322" sldId="2147483648"/>
            <pc:sldLayoutMk cId="1274933248" sldId="2147484151"/>
          </pc:sldLayoutMkLst>
        </pc:sldLayoutChg>
        <pc:sldLayoutChg chg="add">
          <pc:chgData name="Havlik, John" userId="S::john.havlik@yale.edu::64ad461b-7a3a-4e6e-b572-8a17979b07e8" providerId="AD" clId="Web-{08CE1BCA-26AF-4931-9A19-453D9F019F32}" dt="2023-11-06T18:09:57.046" v="2"/>
          <pc:sldLayoutMkLst>
            <pc:docMk/>
            <pc:sldMasterMk cId="2970982322" sldId="2147483648"/>
            <pc:sldLayoutMk cId="1904457799" sldId="2147484152"/>
          </pc:sldLayoutMkLst>
        </pc:sldLayoutChg>
        <pc:sldLayoutChg chg="add">
          <pc:chgData name="Havlik, John" userId="S::john.havlik@yale.edu::64ad461b-7a3a-4e6e-b572-8a17979b07e8" providerId="AD" clId="Web-{08CE1BCA-26AF-4931-9A19-453D9F019F32}" dt="2023-11-06T18:09:57.046" v="2"/>
          <pc:sldLayoutMkLst>
            <pc:docMk/>
            <pc:sldMasterMk cId="2970982322" sldId="2147483648"/>
            <pc:sldLayoutMk cId="2145431082" sldId="2147484153"/>
          </pc:sldLayoutMkLst>
        </pc:sldLayoutChg>
        <pc:sldLayoutChg chg="add">
          <pc:chgData name="Havlik, John" userId="S::john.havlik@yale.edu::64ad461b-7a3a-4e6e-b572-8a17979b07e8" providerId="AD" clId="Web-{08CE1BCA-26AF-4931-9A19-453D9F019F32}" dt="2023-11-06T18:09:57.046" v="2"/>
          <pc:sldLayoutMkLst>
            <pc:docMk/>
            <pc:sldMasterMk cId="2970982322" sldId="2147483648"/>
            <pc:sldLayoutMk cId="211059446" sldId="2147484154"/>
          </pc:sldLayoutMkLst>
        </pc:sldLayoutChg>
        <pc:sldLayoutChg chg="add">
          <pc:chgData name="Havlik, John" userId="S::john.havlik@yale.edu::64ad461b-7a3a-4e6e-b572-8a17979b07e8" providerId="AD" clId="Web-{08CE1BCA-26AF-4931-9A19-453D9F019F32}" dt="2023-11-06T18:09:57.046" v="2"/>
          <pc:sldLayoutMkLst>
            <pc:docMk/>
            <pc:sldMasterMk cId="2970982322" sldId="2147483648"/>
            <pc:sldLayoutMk cId="2382804588" sldId="2147484155"/>
          </pc:sldLayoutMkLst>
        </pc:sldLayoutChg>
        <pc:sldLayoutChg chg="add">
          <pc:chgData name="Havlik, John" userId="S::john.havlik@yale.edu::64ad461b-7a3a-4e6e-b572-8a17979b07e8" providerId="AD" clId="Web-{08CE1BCA-26AF-4931-9A19-453D9F019F32}" dt="2023-11-06T18:09:57.046" v="2"/>
          <pc:sldLayoutMkLst>
            <pc:docMk/>
            <pc:sldMasterMk cId="2970982322" sldId="2147483648"/>
            <pc:sldLayoutMk cId="2121634816" sldId="2147484156"/>
          </pc:sldLayoutMkLst>
        </pc:sldLayoutChg>
        <pc:sldLayoutChg chg="add">
          <pc:chgData name="Havlik, John" userId="S::john.havlik@yale.edu::64ad461b-7a3a-4e6e-b572-8a17979b07e8" providerId="AD" clId="Web-{08CE1BCA-26AF-4931-9A19-453D9F019F32}" dt="2023-11-06T18:09:57.046" v="2"/>
          <pc:sldLayoutMkLst>
            <pc:docMk/>
            <pc:sldMasterMk cId="2970982322" sldId="2147483648"/>
            <pc:sldLayoutMk cId="441982380" sldId="2147484157"/>
          </pc:sldLayoutMkLst>
        </pc:sldLayoutChg>
        <pc:sldLayoutChg chg="add">
          <pc:chgData name="Havlik, John" userId="S::john.havlik@yale.edu::64ad461b-7a3a-4e6e-b572-8a17979b07e8" providerId="AD" clId="Web-{08CE1BCA-26AF-4931-9A19-453D9F019F32}" dt="2023-11-06T18:09:57.655" v="3"/>
          <pc:sldLayoutMkLst>
            <pc:docMk/>
            <pc:sldMasterMk cId="2970982322" sldId="2147483648"/>
            <pc:sldLayoutMk cId="3870756139" sldId="2147484158"/>
          </pc:sldLayoutMkLst>
        </pc:sldLayoutChg>
        <pc:sldLayoutChg chg="add">
          <pc:chgData name="Havlik, John" userId="S::john.havlik@yale.edu::64ad461b-7a3a-4e6e-b572-8a17979b07e8" providerId="AD" clId="Web-{08CE1BCA-26AF-4931-9A19-453D9F019F32}" dt="2023-11-06T18:09:57.655" v="3"/>
          <pc:sldLayoutMkLst>
            <pc:docMk/>
            <pc:sldMasterMk cId="2970982322" sldId="2147483648"/>
            <pc:sldLayoutMk cId="3509041147" sldId="2147484159"/>
          </pc:sldLayoutMkLst>
        </pc:sldLayoutChg>
        <pc:sldLayoutChg chg="add">
          <pc:chgData name="Havlik, John" userId="S::john.havlik@yale.edu::64ad461b-7a3a-4e6e-b572-8a17979b07e8" providerId="AD" clId="Web-{08CE1BCA-26AF-4931-9A19-453D9F019F32}" dt="2023-11-06T18:09:57.655" v="3"/>
          <pc:sldLayoutMkLst>
            <pc:docMk/>
            <pc:sldMasterMk cId="2970982322" sldId="2147483648"/>
            <pc:sldLayoutMk cId="2169524131" sldId="2147484160"/>
          </pc:sldLayoutMkLst>
        </pc:sldLayoutChg>
        <pc:sldLayoutChg chg="add">
          <pc:chgData name="Havlik, John" userId="S::john.havlik@yale.edu::64ad461b-7a3a-4e6e-b572-8a17979b07e8" providerId="AD" clId="Web-{08CE1BCA-26AF-4931-9A19-453D9F019F32}" dt="2023-11-06T18:09:57.655" v="3"/>
          <pc:sldLayoutMkLst>
            <pc:docMk/>
            <pc:sldMasterMk cId="2970982322" sldId="2147483648"/>
            <pc:sldLayoutMk cId="1823472147" sldId="2147484161"/>
          </pc:sldLayoutMkLst>
        </pc:sldLayoutChg>
        <pc:sldLayoutChg chg="add">
          <pc:chgData name="Havlik, John" userId="S::john.havlik@yale.edu::64ad461b-7a3a-4e6e-b572-8a17979b07e8" providerId="AD" clId="Web-{08CE1BCA-26AF-4931-9A19-453D9F019F32}" dt="2023-11-06T18:09:57.655" v="3"/>
          <pc:sldLayoutMkLst>
            <pc:docMk/>
            <pc:sldMasterMk cId="2970982322" sldId="2147483648"/>
            <pc:sldLayoutMk cId="3536626095" sldId="2147484162"/>
          </pc:sldLayoutMkLst>
        </pc:sldLayoutChg>
        <pc:sldLayoutChg chg="add">
          <pc:chgData name="Havlik, John" userId="S::john.havlik@yale.edu::64ad461b-7a3a-4e6e-b572-8a17979b07e8" providerId="AD" clId="Web-{08CE1BCA-26AF-4931-9A19-453D9F019F32}" dt="2023-11-06T18:09:57.655" v="3"/>
          <pc:sldLayoutMkLst>
            <pc:docMk/>
            <pc:sldMasterMk cId="2970982322" sldId="2147483648"/>
            <pc:sldLayoutMk cId="3346780479" sldId="2147484163"/>
          </pc:sldLayoutMkLst>
        </pc:sldLayoutChg>
        <pc:sldLayoutChg chg="add">
          <pc:chgData name="Havlik, John" userId="S::john.havlik@yale.edu::64ad461b-7a3a-4e6e-b572-8a17979b07e8" providerId="AD" clId="Web-{08CE1BCA-26AF-4931-9A19-453D9F019F32}" dt="2023-11-06T18:09:57.655" v="3"/>
          <pc:sldLayoutMkLst>
            <pc:docMk/>
            <pc:sldMasterMk cId="2970982322" sldId="2147483648"/>
            <pc:sldLayoutMk cId="2823559250" sldId="2147484164"/>
          </pc:sldLayoutMkLst>
        </pc:sldLayoutChg>
        <pc:sldLayoutChg chg="add">
          <pc:chgData name="Havlik, John" userId="S::john.havlik@yale.edu::64ad461b-7a3a-4e6e-b572-8a17979b07e8" providerId="AD" clId="Web-{08CE1BCA-26AF-4931-9A19-453D9F019F32}" dt="2023-11-06T18:09:57.655" v="3"/>
          <pc:sldLayoutMkLst>
            <pc:docMk/>
            <pc:sldMasterMk cId="2970982322" sldId="2147483648"/>
            <pc:sldLayoutMk cId="1209460719" sldId="2147484165"/>
          </pc:sldLayoutMkLst>
        </pc:sldLayoutChg>
        <pc:sldLayoutChg chg="add">
          <pc:chgData name="Havlik, John" userId="S::john.havlik@yale.edu::64ad461b-7a3a-4e6e-b572-8a17979b07e8" providerId="AD" clId="Web-{08CE1BCA-26AF-4931-9A19-453D9F019F32}" dt="2023-11-06T18:09:57.655" v="3"/>
          <pc:sldLayoutMkLst>
            <pc:docMk/>
            <pc:sldMasterMk cId="2970982322" sldId="2147483648"/>
            <pc:sldLayoutMk cId="3769195797" sldId="2147484166"/>
          </pc:sldLayoutMkLst>
        </pc:sldLayoutChg>
        <pc:sldLayoutChg chg="add">
          <pc:chgData name="Havlik, John" userId="S::john.havlik@yale.edu::64ad461b-7a3a-4e6e-b572-8a17979b07e8" providerId="AD" clId="Web-{08CE1BCA-26AF-4931-9A19-453D9F019F32}" dt="2023-11-06T18:09:57.655" v="3"/>
          <pc:sldLayoutMkLst>
            <pc:docMk/>
            <pc:sldMasterMk cId="2970982322" sldId="2147483648"/>
            <pc:sldLayoutMk cId="2865716992" sldId="2147484167"/>
          </pc:sldLayoutMkLst>
        </pc:sldLayoutChg>
        <pc:sldLayoutChg chg="add">
          <pc:chgData name="Havlik, John" userId="S::john.havlik@yale.edu::64ad461b-7a3a-4e6e-b572-8a17979b07e8" providerId="AD" clId="Web-{08CE1BCA-26AF-4931-9A19-453D9F019F32}" dt="2023-11-06T18:09:57.655" v="3"/>
          <pc:sldLayoutMkLst>
            <pc:docMk/>
            <pc:sldMasterMk cId="2970982322" sldId="2147483648"/>
            <pc:sldLayoutMk cId="3936366365" sldId="2147484168"/>
          </pc:sldLayoutMkLst>
        </pc:sldLayoutChg>
        <pc:sldLayoutChg chg="add">
          <pc:chgData name="Havlik, John" userId="S::john.havlik@yale.edu::64ad461b-7a3a-4e6e-b572-8a17979b07e8" providerId="AD" clId="Web-{08CE1BCA-26AF-4931-9A19-453D9F019F32}" dt="2023-11-06T18:09:57.655" v="3"/>
          <pc:sldLayoutMkLst>
            <pc:docMk/>
            <pc:sldMasterMk cId="2970982322" sldId="2147483648"/>
            <pc:sldLayoutMk cId="3654416407" sldId="2147484169"/>
          </pc:sldLayoutMkLst>
        </pc:sldLayoutChg>
        <pc:sldLayoutChg chg="add">
          <pc:chgData name="Havlik, John" userId="S::john.havlik@yale.edu::64ad461b-7a3a-4e6e-b572-8a17979b07e8" providerId="AD" clId="Web-{08CE1BCA-26AF-4931-9A19-453D9F019F32}" dt="2023-11-06T18:09:57.655" v="3"/>
          <pc:sldLayoutMkLst>
            <pc:docMk/>
            <pc:sldMasterMk cId="2970982322" sldId="2147483648"/>
            <pc:sldLayoutMk cId="1265487950" sldId="2147484170"/>
          </pc:sldLayoutMkLst>
        </pc:sldLayoutChg>
        <pc:sldLayoutChg chg="add">
          <pc:chgData name="Havlik, John" userId="S::john.havlik@yale.edu::64ad461b-7a3a-4e6e-b572-8a17979b07e8" providerId="AD" clId="Web-{08CE1BCA-26AF-4931-9A19-453D9F019F32}" dt="2023-11-06T18:09:57.655" v="3"/>
          <pc:sldLayoutMkLst>
            <pc:docMk/>
            <pc:sldMasterMk cId="2970982322" sldId="2147483648"/>
            <pc:sldLayoutMk cId="2291100023" sldId="2147484171"/>
          </pc:sldLayoutMkLst>
        </pc:sldLayoutChg>
        <pc:sldLayoutChg chg="add">
          <pc:chgData name="Havlik, John" userId="S::john.havlik@yale.edu::64ad461b-7a3a-4e6e-b572-8a17979b07e8" providerId="AD" clId="Web-{08CE1BCA-26AF-4931-9A19-453D9F019F32}" dt="2023-11-06T18:09:57.655" v="3"/>
          <pc:sldLayoutMkLst>
            <pc:docMk/>
            <pc:sldMasterMk cId="2970982322" sldId="2147483648"/>
            <pc:sldLayoutMk cId="3235505800" sldId="2147484172"/>
          </pc:sldLayoutMkLst>
        </pc:sldLayoutChg>
        <pc:sldLayoutChg chg="add">
          <pc:chgData name="Havlik, John" userId="S::john.havlik@yale.edu::64ad461b-7a3a-4e6e-b572-8a17979b07e8" providerId="AD" clId="Web-{08CE1BCA-26AF-4931-9A19-453D9F019F32}" dt="2023-11-06T18:09:57.655" v="3"/>
          <pc:sldLayoutMkLst>
            <pc:docMk/>
            <pc:sldMasterMk cId="2970982322" sldId="2147483648"/>
            <pc:sldLayoutMk cId="1410284817" sldId="2147484173"/>
          </pc:sldLayoutMkLst>
        </pc:sldLayoutChg>
        <pc:sldLayoutChg chg="add">
          <pc:chgData name="Havlik, John" userId="S::john.havlik@yale.edu::64ad461b-7a3a-4e6e-b572-8a17979b07e8" providerId="AD" clId="Web-{08CE1BCA-26AF-4931-9A19-453D9F019F32}" dt="2023-11-06T18:09:57.655" v="3"/>
          <pc:sldLayoutMkLst>
            <pc:docMk/>
            <pc:sldMasterMk cId="2970982322" sldId="2147483648"/>
            <pc:sldLayoutMk cId="2321896362" sldId="2147484174"/>
          </pc:sldLayoutMkLst>
        </pc:sldLayoutChg>
        <pc:sldLayoutChg chg="add">
          <pc:chgData name="Havlik, John" userId="S::john.havlik@yale.edu::64ad461b-7a3a-4e6e-b572-8a17979b07e8" providerId="AD" clId="Web-{08CE1BCA-26AF-4931-9A19-453D9F019F32}" dt="2023-11-06T18:09:57.655" v="3"/>
          <pc:sldLayoutMkLst>
            <pc:docMk/>
            <pc:sldMasterMk cId="2970982322" sldId="2147483648"/>
            <pc:sldLayoutMk cId="2088343896" sldId="2147484175"/>
          </pc:sldLayoutMkLst>
        </pc:sldLayoutChg>
        <pc:sldLayoutChg chg="add">
          <pc:chgData name="Havlik, John" userId="S::john.havlik@yale.edu::64ad461b-7a3a-4e6e-b572-8a17979b07e8" providerId="AD" clId="Web-{08CE1BCA-26AF-4931-9A19-453D9F019F32}" dt="2023-11-06T18:09:57.655" v="3"/>
          <pc:sldLayoutMkLst>
            <pc:docMk/>
            <pc:sldMasterMk cId="2970982322" sldId="2147483648"/>
            <pc:sldLayoutMk cId="498706220" sldId="2147484176"/>
          </pc:sldLayoutMkLst>
        </pc:sldLayoutChg>
        <pc:sldLayoutChg chg="add">
          <pc:chgData name="Havlik, John" userId="S::john.havlik@yale.edu::64ad461b-7a3a-4e6e-b572-8a17979b07e8" providerId="AD" clId="Web-{08CE1BCA-26AF-4931-9A19-453D9F019F32}" dt="2023-11-06T18:09:57.655" v="3"/>
          <pc:sldLayoutMkLst>
            <pc:docMk/>
            <pc:sldMasterMk cId="2970982322" sldId="2147483648"/>
            <pc:sldLayoutMk cId="1324084358" sldId="2147484177"/>
          </pc:sldLayoutMkLst>
        </pc:sldLayoutChg>
        <pc:sldLayoutChg chg="add">
          <pc:chgData name="Havlik, John" userId="S::john.havlik@yale.edu::64ad461b-7a3a-4e6e-b572-8a17979b07e8" providerId="AD" clId="Web-{08CE1BCA-26AF-4931-9A19-453D9F019F32}" dt="2023-11-06T18:09:57.655" v="3"/>
          <pc:sldLayoutMkLst>
            <pc:docMk/>
            <pc:sldMasterMk cId="2970982322" sldId="2147483648"/>
            <pc:sldLayoutMk cId="3901876311" sldId="2147484178"/>
          </pc:sldLayoutMkLst>
        </pc:sldLayoutChg>
        <pc:sldLayoutChg chg="add">
          <pc:chgData name="Havlik, John" userId="S::john.havlik@yale.edu::64ad461b-7a3a-4e6e-b572-8a17979b07e8" providerId="AD" clId="Web-{08CE1BCA-26AF-4931-9A19-453D9F019F32}" dt="2023-11-06T18:09:57.655" v="3"/>
          <pc:sldLayoutMkLst>
            <pc:docMk/>
            <pc:sldMasterMk cId="2970982322" sldId="2147483648"/>
            <pc:sldLayoutMk cId="4065605894" sldId="2147484179"/>
          </pc:sldLayoutMkLst>
        </pc:sldLayoutChg>
        <pc:sldLayoutChg chg="add">
          <pc:chgData name="Havlik, John" userId="S::john.havlik@yale.edu::64ad461b-7a3a-4e6e-b572-8a17979b07e8" providerId="AD" clId="Web-{08CE1BCA-26AF-4931-9A19-453D9F019F32}" dt="2023-11-06T18:09:57.655" v="3"/>
          <pc:sldLayoutMkLst>
            <pc:docMk/>
            <pc:sldMasterMk cId="2970982322" sldId="2147483648"/>
            <pc:sldLayoutMk cId="1077287589" sldId="2147484180"/>
          </pc:sldLayoutMkLst>
        </pc:sldLayoutChg>
        <pc:sldLayoutChg chg="add">
          <pc:chgData name="Havlik, John" userId="S::john.havlik@yale.edu::64ad461b-7a3a-4e6e-b572-8a17979b07e8" providerId="AD" clId="Web-{08CE1BCA-26AF-4931-9A19-453D9F019F32}" dt="2023-11-06T18:09:57.655" v="3"/>
          <pc:sldLayoutMkLst>
            <pc:docMk/>
            <pc:sldMasterMk cId="2970982322" sldId="2147483648"/>
            <pc:sldLayoutMk cId="2559764263" sldId="2147484181"/>
          </pc:sldLayoutMkLst>
        </pc:sldLayoutChg>
        <pc:sldLayoutChg chg="add">
          <pc:chgData name="Havlik, John" userId="S::john.havlik@yale.edu::64ad461b-7a3a-4e6e-b572-8a17979b07e8" providerId="AD" clId="Web-{08CE1BCA-26AF-4931-9A19-453D9F019F32}" dt="2023-11-06T18:09:57.655" v="3"/>
          <pc:sldLayoutMkLst>
            <pc:docMk/>
            <pc:sldMasterMk cId="2970982322" sldId="2147483648"/>
            <pc:sldLayoutMk cId="2868086479" sldId="2147484182"/>
          </pc:sldLayoutMkLst>
        </pc:sldLayoutChg>
        <pc:sldLayoutChg chg="add">
          <pc:chgData name="Havlik, John" userId="S::john.havlik@yale.edu::64ad461b-7a3a-4e6e-b572-8a17979b07e8" providerId="AD" clId="Web-{08CE1BCA-26AF-4931-9A19-453D9F019F32}" dt="2023-11-06T18:09:57.655" v="3"/>
          <pc:sldLayoutMkLst>
            <pc:docMk/>
            <pc:sldMasterMk cId="2970982322" sldId="2147483648"/>
            <pc:sldLayoutMk cId="4267608996" sldId="2147484183"/>
          </pc:sldLayoutMkLst>
        </pc:sldLayoutChg>
        <pc:sldLayoutChg chg="add">
          <pc:chgData name="Havlik, John" userId="S::john.havlik@yale.edu::64ad461b-7a3a-4e6e-b572-8a17979b07e8" providerId="AD" clId="Web-{08CE1BCA-26AF-4931-9A19-453D9F019F32}" dt="2023-11-06T18:09:57.655" v="3"/>
          <pc:sldLayoutMkLst>
            <pc:docMk/>
            <pc:sldMasterMk cId="2970982322" sldId="2147483648"/>
            <pc:sldLayoutMk cId="3005659715" sldId="2147484184"/>
          </pc:sldLayoutMkLst>
        </pc:sldLayoutChg>
        <pc:sldLayoutChg chg="add">
          <pc:chgData name="Havlik, John" userId="S::john.havlik@yale.edu::64ad461b-7a3a-4e6e-b572-8a17979b07e8" providerId="AD" clId="Web-{08CE1BCA-26AF-4931-9A19-453D9F019F32}" dt="2023-11-06T18:09:57.655" v="3"/>
          <pc:sldLayoutMkLst>
            <pc:docMk/>
            <pc:sldMasterMk cId="2970982322" sldId="2147483648"/>
            <pc:sldLayoutMk cId="302334712" sldId="2147484185"/>
          </pc:sldLayoutMkLst>
        </pc:sldLayoutChg>
        <pc:sldLayoutChg chg="add">
          <pc:chgData name="Havlik, John" userId="S::john.havlik@yale.edu::64ad461b-7a3a-4e6e-b572-8a17979b07e8" providerId="AD" clId="Web-{08CE1BCA-26AF-4931-9A19-453D9F019F32}" dt="2023-11-06T18:09:57.655" v="3"/>
          <pc:sldLayoutMkLst>
            <pc:docMk/>
            <pc:sldMasterMk cId="2970982322" sldId="2147483648"/>
            <pc:sldLayoutMk cId="1274933248" sldId="2147484186"/>
          </pc:sldLayoutMkLst>
        </pc:sldLayoutChg>
        <pc:sldLayoutChg chg="add">
          <pc:chgData name="Havlik, John" userId="S::john.havlik@yale.edu::64ad461b-7a3a-4e6e-b572-8a17979b07e8" providerId="AD" clId="Web-{08CE1BCA-26AF-4931-9A19-453D9F019F32}" dt="2023-11-06T18:09:57.655" v="3"/>
          <pc:sldLayoutMkLst>
            <pc:docMk/>
            <pc:sldMasterMk cId="2970982322" sldId="2147483648"/>
            <pc:sldLayoutMk cId="1904457799" sldId="2147484187"/>
          </pc:sldLayoutMkLst>
        </pc:sldLayoutChg>
        <pc:sldLayoutChg chg="add">
          <pc:chgData name="Havlik, John" userId="S::john.havlik@yale.edu::64ad461b-7a3a-4e6e-b572-8a17979b07e8" providerId="AD" clId="Web-{08CE1BCA-26AF-4931-9A19-453D9F019F32}" dt="2023-11-06T18:09:57.655" v="3"/>
          <pc:sldLayoutMkLst>
            <pc:docMk/>
            <pc:sldMasterMk cId="2970982322" sldId="2147483648"/>
            <pc:sldLayoutMk cId="2145431082" sldId="2147484188"/>
          </pc:sldLayoutMkLst>
        </pc:sldLayoutChg>
        <pc:sldLayoutChg chg="add">
          <pc:chgData name="Havlik, John" userId="S::john.havlik@yale.edu::64ad461b-7a3a-4e6e-b572-8a17979b07e8" providerId="AD" clId="Web-{08CE1BCA-26AF-4931-9A19-453D9F019F32}" dt="2023-11-06T18:09:57.655" v="3"/>
          <pc:sldLayoutMkLst>
            <pc:docMk/>
            <pc:sldMasterMk cId="2970982322" sldId="2147483648"/>
            <pc:sldLayoutMk cId="211059446" sldId="2147484189"/>
          </pc:sldLayoutMkLst>
        </pc:sldLayoutChg>
        <pc:sldLayoutChg chg="add">
          <pc:chgData name="Havlik, John" userId="S::john.havlik@yale.edu::64ad461b-7a3a-4e6e-b572-8a17979b07e8" providerId="AD" clId="Web-{08CE1BCA-26AF-4931-9A19-453D9F019F32}" dt="2023-11-06T18:09:57.655" v="3"/>
          <pc:sldLayoutMkLst>
            <pc:docMk/>
            <pc:sldMasterMk cId="2970982322" sldId="2147483648"/>
            <pc:sldLayoutMk cId="2382804588" sldId="2147484190"/>
          </pc:sldLayoutMkLst>
        </pc:sldLayoutChg>
        <pc:sldLayoutChg chg="add">
          <pc:chgData name="Havlik, John" userId="S::john.havlik@yale.edu::64ad461b-7a3a-4e6e-b572-8a17979b07e8" providerId="AD" clId="Web-{08CE1BCA-26AF-4931-9A19-453D9F019F32}" dt="2023-11-06T18:09:57.655" v="3"/>
          <pc:sldLayoutMkLst>
            <pc:docMk/>
            <pc:sldMasterMk cId="2970982322" sldId="2147483648"/>
            <pc:sldLayoutMk cId="2121634816" sldId="2147484191"/>
          </pc:sldLayoutMkLst>
        </pc:sldLayoutChg>
        <pc:sldLayoutChg chg="add">
          <pc:chgData name="Havlik, John" userId="S::john.havlik@yale.edu::64ad461b-7a3a-4e6e-b572-8a17979b07e8" providerId="AD" clId="Web-{08CE1BCA-26AF-4931-9A19-453D9F019F32}" dt="2023-11-06T18:09:57.655" v="3"/>
          <pc:sldLayoutMkLst>
            <pc:docMk/>
            <pc:sldMasterMk cId="2970982322" sldId="2147483648"/>
            <pc:sldLayoutMk cId="441982380" sldId="2147484192"/>
          </pc:sldLayoutMkLst>
        </pc:sldLayoutChg>
        <pc:sldLayoutChg chg="add">
          <pc:chgData name="Havlik, John" userId="S::john.havlik@yale.edu::64ad461b-7a3a-4e6e-b572-8a17979b07e8" providerId="AD" clId="Web-{08CE1BCA-26AF-4931-9A19-453D9F019F32}" dt="2023-11-06T18:09:58.171" v="4"/>
          <pc:sldLayoutMkLst>
            <pc:docMk/>
            <pc:sldMasterMk cId="2970982322" sldId="2147483648"/>
            <pc:sldLayoutMk cId="3870756139" sldId="2147484193"/>
          </pc:sldLayoutMkLst>
        </pc:sldLayoutChg>
        <pc:sldLayoutChg chg="add">
          <pc:chgData name="Havlik, John" userId="S::john.havlik@yale.edu::64ad461b-7a3a-4e6e-b572-8a17979b07e8" providerId="AD" clId="Web-{08CE1BCA-26AF-4931-9A19-453D9F019F32}" dt="2023-11-06T18:09:58.171" v="4"/>
          <pc:sldLayoutMkLst>
            <pc:docMk/>
            <pc:sldMasterMk cId="2970982322" sldId="2147483648"/>
            <pc:sldLayoutMk cId="3509041147" sldId="2147484194"/>
          </pc:sldLayoutMkLst>
        </pc:sldLayoutChg>
        <pc:sldLayoutChg chg="add">
          <pc:chgData name="Havlik, John" userId="S::john.havlik@yale.edu::64ad461b-7a3a-4e6e-b572-8a17979b07e8" providerId="AD" clId="Web-{08CE1BCA-26AF-4931-9A19-453D9F019F32}" dt="2023-11-06T18:09:58.171" v="4"/>
          <pc:sldLayoutMkLst>
            <pc:docMk/>
            <pc:sldMasterMk cId="2970982322" sldId="2147483648"/>
            <pc:sldLayoutMk cId="2169524131" sldId="2147484195"/>
          </pc:sldLayoutMkLst>
        </pc:sldLayoutChg>
        <pc:sldLayoutChg chg="add">
          <pc:chgData name="Havlik, John" userId="S::john.havlik@yale.edu::64ad461b-7a3a-4e6e-b572-8a17979b07e8" providerId="AD" clId="Web-{08CE1BCA-26AF-4931-9A19-453D9F019F32}" dt="2023-11-06T18:09:58.171" v="4"/>
          <pc:sldLayoutMkLst>
            <pc:docMk/>
            <pc:sldMasterMk cId="2970982322" sldId="2147483648"/>
            <pc:sldLayoutMk cId="1823472147" sldId="2147484196"/>
          </pc:sldLayoutMkLst>
        </pc:sldLayoutChg>
        <pc:sldLayoutChg chg="add">
          <pc:chgData name="Havlik, John" userId="S::john.havlik@yale.edu::64ad461b-7a3a-4e6e-b572-8a17979b07e8" providerId="AD" clId="Web-{08CE1BCA-26AF-4931-9A19-453D9F019F32}" dt="2023-11-06T18:09:58.171" v="4"/>
          <pc:sldLayoutMkLst>
            <pc:docMk/>
            <pc:sldMasterMk cId="2970982322" sldId="2147483648"/>
            <pc:sldLayoutMk cId="3536626095" sldId="2147484197"/>
          </pc:sldLayoutMkLst>
        </pc:sldLayoutChg>
        <pc:sldLayoutChg chg="add">
          <pc:chgData name="Havlik, John" userId="S::john.havlik@yale.edu::64ad461b-7a3a-4e6e-b572-8a17979b07e8" providerId="AD" clId="Web-{08CE1BCA-26AF-4931-9A19-453D9F019F32}" dt="2023-11-06T18:09:58.171" v="4"/>
          <pc:sldLayoutMkLst>
            <pc:docMk/>
            <pc:sldMasterMk cId="2970982322" sldId="2147483648"/>
            <pc:sldLayoutMk cId="3346780479" sldId="2147484198"/>
          </pc:sldLayoutMkLst>
        </pc:sldLayoutChg>
        <pc:sldLayoutChg chg="add">
          <pc:chgData name="Havlik, John" userId="S::john.havlik@yale.edu::64ad461b-7a3a-4e6e-b572-8a17979b07e8" providerId="AD" clId="Web-{08CE1BCA-26AF-4931-9A19-453D9F019F32}" dt="2023-11-06T18:09:58.171" v="4"/>
          <pc:sldLayoutMkLst>
            <pc:docMk/>
            <pc:sldMasterMk cId="2970982322" sldId="2147483648"/>
            <pc:sldLayoutMk cId="2823559250" sldId="2147484199"/>
          </pc:sldLayoutMkLst>
        </pc:sldLayoutChg>
        <pc:sldLayoutChg chg="add">
          <pc:chgData name="Havlik, John" userId="S::john.havlik@yale.edu::64ad461b-7a3a-4e6e-b572-8a17979b07e8" providerId="AD" clId="Web-{08CE1BCA-26AF-4931-9A19-453D9F019F32}" dt="2023-11-06T18:09:58.171" v="4"/>
          <pc:sldLayoutMkLst>
            <pc:docMk/>
            <pc:sldMasterMk cId="2970982322" sldId="2147483648"/>
            <pc:sldLayoutMk cId="1209460719" sldId="2147484200"/>
          </pc:sldLayoutMkLst>
        </pc:sldLayoutChg>
        <pc:sldLayoutChg chg="add">
          <pc:chgData name="Havlik, John" userId="S::john.havlik@yale.edu::64ad461b-7a3a-4e6e-b572-8a17979b07e8" providerId="AD" clId="Web-{08CE1BCA-26AF-4931-9A19-453D9F019F32}" dt="2023-11-06T18:09:58.171" v="4"/>
          <pc:sldLayoutMkLst>
            <pc:docMk/>
            <pc:sldMasterMk cId="2970982322" sldId="2147483648"/>
            <pc:sldLayoutMk cId="3769195797" sldId="2147484201"/>
          </pc:sldLayoutMkLst>
        </pc:sldLayoutChg>
        <pc:sldLayoutChg chg="add">
          <pc:chgData name="Havlik, John" userId="S::john.havlik@yale.edu::64ad461b-7a3a-4e6e-b572-8a17979b07e8" providerId="AD" clId="Web-{08CE1BCA-26AF-4931-9A19-453D9F019F32}" dt="2023-11-06T18:09:58.171" v="4"/>
          <pc:sldLayoutMkLst>
            <pc:docMk/>
            <pc:sldMasterMk cId="2970982322" sldId="2147483648"/>
            <pc:sldLayoutMk cId="2865716992" sldId="2147484202"/>
          </pc:sldLayoutMkLst>
        </pc:sldLayoutChg>
        <pc:sldLayoutChg chg="add">
          <pc:chgData name="Havlik, John" userId="S::john.havlik@yale.edu::64ad461b-7a3a-4e6e-b572-8a17979b07e8" providerId="AD" clId="Web-{08CE1BCA-26AF-4931-9A19-453D9F019F32}" dt="2023-11-06T18:09:58.171" v="4"/>
          <pc:sldLayoutMkLst>
            <pc:docMk/>
            <pc:sldMasterMk cId="2970982322" sldId="2147483648"/>
            <pc:sldLayoutMk cId="3936366365" sldId="2147484203"/>
          </pc:sldLayoutMkLst>
        </pc:sldLayoutChg>
        <pc:sldLayoutChg chg="add">
          <pc:chgData name="Havlik, John" userId="S::john.havlik@yale.edu::64ad461b-7a3a-4e6e-b572-8a17979b07e8" providerId="AD" clId="Web-{08CE1BCA-26AF-4931-9A19-453D9F019F32}" dt="2023-11-06T18:09:58.171" v="4"/>
          <pc:sldLayoutMkLst>
            <pc:docMk/>
            <pc:sldMasterMk cId="2970982322" sldId="2147483648"/>
            <pc:sldLayoutMk cId="3654416407" sldId="2147484204"/>
          </pc:sldLayoutMkLst>
        </pc:sldLayoutChg>
        <pc:sldLayoutChg chg="add">
          <pc:chgData name="Havlik, John" userId="S::john.havlik@yale.edu::64ad461b-7a3a-4e6e-b572-8a17979b07e8" providerId="AD" clId="Web-{08CE1BCA-26AF-4931-9A19-453D9F019F32}" dt="2023-11-06T18:09:58.171" v="4"/>
          <pc:sldLayoutMkLst>
            <pc:docMk/>
            <pc:sldMasterMk cId="2970982322" sldId="2147483648"/>
            <pc:sldLayoutMk cId="1265487950" sldId="2147484205"/>
          </pc:sldLayoutMkLst>
        </pc:sldLayoutChg>
        <pc:sldLayoutChg chg="add">
          <pc:chgData name="Havlik, John" userId="S::john.havlik@yale.edu::64ad461b-7a3a-4e6e-b572-8a17979b07e8" providerId="AD" clId="Web-{08CE1BCA-26AF-4931-9A19-453D9F019F32}" dt="2023-11-06T18:09:58.171" v="4"/>
          <pc:sldLayoutMkLst>
            <pc:docMk/>
            <pc:sldMasterMk cId="2970982322" sldId="2147483648"/>
            <pc:sldLayoutMk cId="2291100023" sldId="2147484206"/>
          </pc:sldLayoutMkLst>
        </pc:sldLayoutChg>
        <pc:sldLayoutChg chg="add">
          <pc:chgData name="Havlik, John" userId="S::john.havlik@yale.edu::64ad461b-7a3a-4e6e-b572-8a17979b07e8" providerId="AD" clId="Web-{08CE1BCA-26AF-4931-9A19-453D9F019F32}" dt="2023-11-06T18:09:58.171" v="4"/>
          <pc:sldLayoutMkLst>
            <pc:docMk/>
            <pc:sldMasterMk cId="2970982322" sldId="2147483648"/>
            <pc:sldLayoutMk cId="3235505800" sldId="2147484207"/>
          </pc:sldLayoutMkLst>
        </pc:sldLayoutChg>
        <pc:sldLayoutChg chg="add">
          <pc:chgData name="Havlik, John" userId="S::john.havlik@yale.edu::64ad461b-7a3a-4e6e-b572-8a17979b07e8" providerId="AD" clId="Web-{08CE1BCA-26AF-4931-9A19-453D9F019F32}" dt="2023-11-06T18:09:58.171" v="4"/>
          <pc:sldLayoutMkLst>
            <pc:docMk/>
            <pc:sldMasterMk cId="2970982322" sldId="2147483648"/>
            <pc:sldLayoutMk cId="1410284817" sldId="2147484208"/>
          </pc:sldLayoutMkLst>
        </pc:sldLayoutChg>
        <pc:sldLayoutChg chg="add">
          <pc:chgData name="Havlik, John" userId="S::john.havlik@yale.edu::64ad461b-7a3a-4e6e-b572-8a17979b07e8" providerId="AD" clId="Web-{08CE1BCA-26AF-4931-9A19-453D9F019F32}" dt="2023-11-06T18:09:58.171" v="4"/>
          <pc:sldLayoutMkLst>
            <pc:docMk/>
            <pc:sldMasterMk cId="2970982322" sldId="2147483648"/>
            <pc:sldLayoutMk cId="2321896362" sldId="2147484209"/>
          </pc:sldLayoutMkLst>
        </pc:sldLayoutChg>
        <pc:sldLayoutChg chg="add">
          <pc:chgData name="Havlik, John" userId="S::john.havlik@yale.edu::64ad461b-7a3a-4e6e-b572-8a17979b07e8" providerId="AD" clId="Web-{08CE1BCA-26AF-4931-9A19-453D9F019F32}" dt="2023-11-06T18:09:58.171" v="4"/>
          <pc:sldLayoutMkLst>
            <pc:docMk/>
            <pc:sldMasterMk cId="2970982322" sldId="2147483648"/>
            <pc:sldLayoutMk cId="2088343896" sldId="2147484210"/>
          </pc:sldLayoutMkLst>
        </pc:sldLayoutChg>
        <pc:sldLayoutChg chg="add">
          <pc:chgData name="Havlik, John" userId="S::john.havlik@yale.edu::64ad461b-7a3a-4e6e-b572-8a17979b07e8" providerId="AD" clId="Web-{08CE1BCA-26AF-4931-9A19-453D9F019F32}" dt="2023-11-06T18:09:58.171" v="4"/>
          <pc:sldLayoutMkLst>
            <pc:docMk/>
            <pc:sldMasterMk cId="2970982322" sldId="2147483648"/>
            <pc:sldLayoutMk cId="498706220" sldId="2147484211"/>
          </pc:sldLayoutMkLst>
        </pc:sldLayoutChg>
        <pc:sldLayoutChg chg="add">
          <pc:chgData name="Havlik, John" userId="S::john.havlik@yale.edu::64ad461b-7a3a-4e6e-b572-8a17979b07e8" providerId="AD" clId="Web-{08CE1BCA-26AF-4931-9A19-453D9F019F32}" dt="2023-11-06T18:09:58.171" v="4"/>
          <pc:sldLayoutMkLst>
            <pc:docMk/>
            <pc:sldMasterMk cId="2970982322" sldId="2147483648"/>
            <pc:sldLayoutMk cId="1324084358" sldId="2147484212"/>
          </pc:sldLayoutMkLst>
        </pc:sldLayoutChg>
        <pc:sldLayoutChg chg="add">
          <pc:chgData name="Havlik, John" userId="S::john.havlik@yale.edu::64ad461b-7a3a-4e6e-b572-8a17979b07e8" providerId="AD" clId="Web-{08CE1BCA-26AF-4931-9A19-453D9F019F32}" dt="2023-11-06T18:09:58.171" v="4"/>
          <pc:sldLayoutMkLst>
            <pc:docMk/>
            <pc:sldMasterMk cId="2970982322" sldId="2147483648"/>
            <pc:sldLayoutMk cId="3901876311" sldId="2147484213"/>
          </pc:sldLayoutMkLst>
        </pc:sldLayoutChg>
        <pc:sldLayoutChg chg="add">
          <pc:chgData name="Havlik, John" userId="S::john.havlik@yale.edu::64ad461b-7a3a-4e6e-b572-8a17979b07e8" providerId="AD" clId="Web-{08CE1BCA-26AF-4931-9A19-453D9F019F32}" dt="2023-11-06T18:09:58.171" v="4"/>
          <pc:sldLayoutMkLst>
            <pc:docMk/>
            <pc:sldMasterMk cId="2970982322" sldId="2147483648"/>
            <pc:sldLayoutMk cId="4065605894" sldId="2147484214"/>
          </pc:sldLayoutMkLst>
        </pc:sldLayoutChg>
        <pc:sldLayoutChg chg="add">
          <pc:chgData name="Havlik, John" userId="S::john.havlik@yale.edu::64ad461b-7a3a-4e6e-b572-8a17979b07e8" providerId="AD" clId="Web-{08CE1BCA-26AF-4931-9A19-453D9F019F32}" dt="2023-11-06T18:09:58.171" v="4"/>
          <pc:sldLayoutMkLst>
            <pc:docMk/>
            <pc:sldMasterMk cId="2970982322" sldId="2147483648"/>
            <pc:sldLayoutMk cId="1077287589" sldId="2147484215"/>
          </pc:sldLayoutMkLst>
        </pc:sldLayoutChg>
        <pc:sldLayoutChg chg="add">
          <pc:chgData name="Havlik, John" userId="S::john.havlik@yale.edu::64ad461b-7a3a-4e6e-b572-8a17979b07e8" providerId="AD" clId="Web-{08CE1BCA-26AF-4931-9A19-453D9F019F32}" dt="2023-11-06T18:09:58.171" v="4"/>
          <pc:sldLayoutMkLst>
            <pc:docMk/>
            <pc:sldMasterMk cId="2970982322" sldId="2147483648"/>
            <pc:sldLayoutMk cId="2559764263" sldId="2147484216"/>
          </pc:sldLayoutMkLst>
        </pc:sldLayoutChg>
        <pc:sldLayoutChg chg="add">
          <pc:chgData name="Havlik, John" userId="S::john.havlik@yale.edu::64ad461b-7a3a-4e6e-b572-8a17979b07e8" providerId="AD" clId="Web-{08CE1BCA-26AF-4931-9A19-453D9F019F32}" dt="2023-11-06T18:09:58.171" v="4"/>
          <pc:sldLayoutMkLst>
            <pc:docMk/>
            <pc:sldMasterMk cId="2970982322" sldId="2147483648"/>
            <pc:sldLayoutMk cId="2868086479" sldId="2147484217"/>
          </pc:sldLayoutMkLst>
        </pc:sldLayoutChg>
        <pc:sldLayoutChg chg="add">
          <pc:chgData name="Havlik, John" userId="S::john.havlik@yale.edu::64ad461b-7a3a-4e6e-b572-8a17979b07e8" providerId="AD" clId="Web-{08CE1BCA-26AF-4931-9A19-453D9F019F32}" dt="2023-11-06T18:09:58.171" v="4"/>
          <pc:sldLayoutMkLst>
            <pc:docMk/>
            <pc:sldMasterMk cId="2970982322" sldId="2147483648"/>
            <pc:sldLayoutMk cId="4267608996" sldId="2147484218"/>
          </pc:sldLayoutMkLst>
        </pc:sldLayoutChg>
        <pc:sldLayoutChg chg="add">
          <pc:chgData name="Havlik, John" userId="S::john.havlik@yale.edu::64ad461b-7a3a-4e6e-b572-8a17979b07e8" providerId="AD" clId="Web-{08CE1BCA-26AF-4931-9A19-453D9F019F32}" dt="2023-11-06T18:09:58.171" v="4"/>
          <pc:sldLayoutMkLst>
            <pc:docMk/>
            <pc:sldMasterMk cId="2970982322" sldId="2147483648"/>
            <pc:sldLayoutMk cId="3005659715" sldId="2147484219"/>
          </pc:sldLayoutMkLst>
        </pc:sldLayoutChg>
        <pc:sldLayoutChg chg="add">
          <pc:chgData name="Havlik, John" userId="S::john.havlik@yale.edu::64ad461b-7a3a-4e6e-b572-8a17979b07e8" providerId="AD" clId="Web-{08CE1BCA-26AF-4931-9A19-453D9F019F32}" dt="2023-11-06T18:09:58.171" v="4"/>
          <pc:sldLayoutMkLst>
            <pc:docMk/>
            <pc:sldMasterMk cId="2970982322" sldId="2147483648"/>
            <pc:sldLayoutMk cId="302334712" sldId="2147484220"/>
          </pc:sldLayoutMkLst>
        </pc:sldLayoutChg>
        <pc:sldLayoutChg chg="add">
          <pc:chgData name="Havlik, John" userId="S::john.havlik@yale.edu::64ad461b-7a3a-4e6e-b572-8a17979b07e8" providerId="AD" clId="Web-{08CE1BCA-26AF-4931-9A19-453D9F019F32}" dt="2023-11-06T18:09:58.171" v="4"/>
          <pc:sldLayoutMkLst>
            <pc:docMk/>
            <pc:sldMasterMk cId="2970982322" sldId="2147483648"/>
            <pc:sldLayoutMk cId="1274933248" sldId="2147484221"/>
          </pc:sldLayoutMkLst>
        </pc:sldLayoutChg>
        <pc:sldLayoutChg chg="add">
          <pc:chgData name="Havlik, John" userId="S::john.havlik@yale.edu::64ad461b-7a3a-4e6e-b572-8a17979b07e8" providerId="AD" clId="Web-{08CE1BCA-26AF-4931-9A19-453D9F019F32}" dt="2023-11-06T18:09:58.171" v="4"/>
          <pc:sldLayoutMkLst>
            <pc:docMk/>
            <pc:sldMasterMk cId="2970982322" sldId="2147483648"/>
            <pc:sldLayoutMk cId="1904457799" sldId="2147484222"/>
          </pc:sldLayoutMkLst>
        </pc:sldLayoutChg>
        <pc:sldLayoutChg chg="add">
          <pc:chgData name="Havlik, John" userId="S::john.havlik@yale.edu::64ad461b-7a3a-4e6e-b572-8a17979b07e8" providerId="AD" clId="Web-{08CE1BCA-26AF-4931-9A19-453D9F019F32}" dt="2023-11-06T18:09:58.171" v="4"/>
          <pc:sldLayoutMkLst>
            <pc:docMk/>
            <pc:sldMasterMk cId="2970982322" sldId="2147483648"/>
            <pc:sldLayoutMk cId="2145431082" sldId="2147484223"/>
          </pc:sldLayoutMkLst>
        </pc:sldLayoutChg>
        <pc:sldLayoutChg chg="add">
          <pc:chgData name="Havlik, John" userId="S::john.havlik@yale.edu::64ad461b-7a3a-4e6e-b572-8a17979b07e8" providerId="AD" clId="Web-{08CE1BCA-26AF-4931-9A19-453D9F019F32}" dt="2023-11-06T18:09:58.171" v="4"/>
          <pc:sldLayoutMkLst>
            <pc:docMk/>
            <pc:sldMasterMk cId="2970982322" sldId="2147483648"/>
            <pc:sldLayoutMk cId="211059446" sldId="2147484224"/>
          </pc:sldLayoutMkLst>
        </pc:sldLayoutChg>
        <pc:sldLayoutChg chg="add">
          <pc:chgData name="Havlik, John" userId="S::john.havlik@yale.edu::64ad461b-7a3a-4e6e-b572-8a17979b07e8" providerId="AD" clId="Web-{08CE1BCA-26AF-4931-9A19-453D9F019F32}" dt="2023-11-06T18:09:58.171" v="4"/>
          <pc:sldLayoutMkLst>
            <pc:docMk/>
            <pc:sldMasterMk cId="2970982322" sldId="2147483648"/>
            <pc:sldLayoutMk cId="2382804588" sldId="2147484225"/>
          </pc:sldLayoutMkLst>
        </pc:sldLayoutChg>
        <pc:sldLayoutChg chg="add">
          <pc:chgData name="Havlik, John" userId="S::john.havlik@yale.edu::64ad461b-7a3a-4e6e-b572-8a17979b07e8" providerId="AD" clId="Web-{08CE1BCA-26AF-4931-9A19-453D9F019F32}" dt="2023-11-06T18:09:58.171" v="4"/>
          <pc:sldLayoutMkLst>
            <pc:docMk/>
            <pc:sldMasterMk cId="2970982322" sldId="2147483648"/>
            <pc:sldLayoutMk cId="2121634816" sldId="2147484226"/>
          </pc:sldLayoutMkLst>
        </pc:sldLayoutChg>
        <pc:sldLayoutChg chg="add">
          <pc:chgData name="Havlik, John" userId="S::john.havlik@yale.edu::64ad461b-7a3a-4e6e-b572-8a17979b07e8" providerId="AD" clId="Web-{08CE1BCA-26AF-4931-9A19-453D9F019F32}" dt="2023-11-06T18:09:58.171" v="4"/>
          <pc:sldLayoutMkLst>
            <pc:docMk/>
            <pc:sldMasterMk cId="2970982322" sldId="2147483648"/>
            <pc:sldLayoutMk cId="441982380" sldId="2147484227"/>
          </pc:sldLayoutMkLst>
        </pc:sldLayoutChg>
        <pc:sldLayoutChg chg="add">
          <pc:chgData name="Havlik, John" userId="S::john.havlik@yale.edu::64ad461b-7a3a-4e6e-b572-8a17979b07e8" providerId="AD" clId="Web-{08CE1BCA-26AF-4931-9A19-453D9F019F32}" dt="2023-11-06T18:09:58.593" v="5"/>
          <pc:sldLayoutMkLst>
            <pc:docMk/>
            <pc:sldMasterMk cId="2970982322" sldId="2147483648"/>
            <pc:sldLayoutMk cId="3870756139" sldId="2147484228"/>
          </pc:sldLayoutMkLst>
        </pc:sldLayoutChg>
        <pc:sldLayoutChg chg="add">
          <pc:chgData name="Havlik, John" userId="S::john.havlik@yale.edu::64ad461b-7a3a-4e6e-b572-8a17979b07e8" providerId="AD" clId="Web-{08CE1BCA-26AF-4931-9A19-453D9F019F32}" dt="2023-11-06T18:09:58.593" v="5"/>
          <pc:sldLayoutMkLst>
            <pc:docMk/>
            <pc:sldMasterMk cId="2970982322" sldId="2147483648"/>
            <pc:sldLayoutMk cId="3509041147" sldId="2147484229"/>
          </pc:sldLayoutMkLst>
        </pc:sldLayoutChg>
        <pc:sldLayoutChg chg="add">
          <pc:chgData name="Havlik, John" userId="S::john.havlik@yale.edu::64ad461b-7a3a-4e6e-b572-8a17979b07e8" providerId="AD" clId="Web-{08CE1BCA-26AF-4931-9A19-453D9F019F32}" dt="2023-11-06T18:09:58.593" v="5"/>
          <pc:sldLayoutMkLst>
            <pc:docMk/>
            <pc:sldMasterMk cId="2970982322" sldId="2147483648"/>
            <pc:sldLayoutMk cId="2169524131" sldId="2147484230"/>
          </pc:sldLayoutMkLst>
        </pc:sldLayoutChg>
        <pc:sldLayoutChg chg="add">
          <pc:chgData name="Havlik, John" userId="S::john.havlik@yale.edu::64ad461b-7a3a-4e6e-b572-8a17979b07e8" providerId="AD" clId="Web-{08CE1BCA-26AF-4931-9A19-453D9F019F32}" dt="2023-11-06T18:09:58.593" v="5"/>
          <pc:sldLayoutMkLst>
            <pc:docMk/>
            <pc:sldMasterMk cId="2970982322" sldId="2147483648"/>
            <pc:sldLayoutMk cId="1823472147" sldId="2147484231"/>
          </pc:sldLayoutMkLst>
        </pc:sldLayoutChg>
        <pc:sldLayoutChg chg="add">
          <pc:chgData name="Havlik, John" userId="S::john.havlik@yale.edu::64ad461b-7a3a-4e6e-b572-8a17979b07e8" providerId="AD" clId="Web-{08CE1BCA-26AF-4931-9A19-453D9F019F32}" dt="2023-11-06T18:09:58.593" v="5"/>
          <pc:sldLayoutMkLst>
            <pc:docMk/>
            <pc:sldMasterMk cId="2970982322" sldId="2147483648"/>
            <pc:sldLayoutMk cId="3536626095" sldId="2147484232"/>
          </pc:sldLayoutMkLst>
        </pc:sldLayoutChg>
        <pc:sldLayoutChg chg="add">
          <pc:chgData name="Havlik, John" userId="S::john.havlik@yale.edu::64ad461b-7a3a-4e6e-b572-8a17979b07e8" providerId="AD" clId="Web-{08CE1BCA-26AF-4931-9A19-453D9F019F32}" dt="2023-11-06T18:09:58.593" v="5"/>
          <pc:sldLayoutMkLst>
            <pc:docMk/>
            <pc:sldMasterMk cId="2970982322" sldId="2147483648"/>
            <pc:sldLayoutMk cId="3346780479" sldId="2147484233"/>
          </pc:sldLayoutMkLst>
        </pc:sldLayoutChg>
        <pc:sldLayoutChg chg="add">
          <pc:chgData name="Havlik, John" userId="S::john.havlik@yale.edu::64ad461b-7a3a-4e6e-b572-8a17979b07e8" providerId="AD" clId="Web-{08CE1BCA-26AF-4931-9A19-453D9F019F32}" dt="2023-11-06T18:09:58.593" v="5"/>
          <pc:sldLayoutMkLst>
            <pc:docMk/>
            <pc:sldMasterMk cId="2970982322" sldId="2147483648"/>
            <pc:sldLayoutMk cId="2823559250" sldId="2147484234"/>
          </pc:sldLayoutMkLst>
        </pc:sldLayoutChg>
        <pc:sldLayoutChg chg="add">
          <pc:chgData name="Havlik, John" userId="S::john.havlik@yale.edu::64ad461b-7a3a-4e6e-b572-8a17979b07e8" providerId="AD" clId="Web-{08CE1BCA-26AF-4931-9A19-453D9F019F32}" dt="2023-11-06T18:09:58.593" v="5"/>
          <pc:sldLayoutMkLst>
            <pc:docMk/>
            <pc:sldMasterMk cId="2970982322" sldId="2147483648"/>
            <pc:sldLayoutMk cId="1209460719" sldId="2147484235"/>
          </pc:sldLayoutMkLst>
        </pc:sldLayoutChg>
        <pc:sldLayoutChg chg="add">
          <pc:chgData name="Havlik, John" userId="S::john.havlik@yale.edu::64ad461b-7a3a-4e6e-b572-8a17979b07e8" providerId="AD" clId="Web-{08CE1BCA-26AF-4931-9A19-453D9F019F32}" dt="2023-11-06T18:09:58.593" v="5"/>
          <pc:sldLayoutMkLst>
            <pc:docMk/>
            <pc:sldMasterMk cId="2970982322" sldId="2147483648"/>
            <pc:sldLayoutMk cId="3769195797" sldId="2147484236"/>
          </pc:sldLayoutMkLst>
        </pc:sldLayoutChg>
        <pc:sldLayoutChg chg="add">
          <pc:chgData name="Havlik, John" userId="S::john.havlik@yale.edu::64ad461b-7a3a-4e6e-b572-8a17979b07e8" providerId="AD" clId="Web-{08CE1BCA-26AF-4931-9A19-453D9F019F32}" dt="2023-11-06T18:09:58.593" v="5"/>
          <pc:sldLayoutMkLst>
            <pc:docMk/>
            <pc:sldMasterMk cId="2970982322" sldId="2147483648"/>
            <pc:sldLayoutMk cId="2865716992" sldId="2147484237"/>
          </pc:sldLayoutMkLst>
        </pc:sldLayoutChg>
        <pc:sldLayoutChg chg="add">
          <pc:chgData name="Havlik, John" userId="S::john.havlik@yale.edu::64ad461b-7a3a-4e6e-b572-8a17979b07e8" providerId="AD" clId="Web-{08CE1BCA-26AF-4931-9A19-453D9F019F32}" dt="2023-11-06T18:09:58.593" v="5"/>
          <pc:sldLayoutMkLst>
            <pc:docMk/>
            <pc:sldMasterMk cId="2970982322" sldId="2147483648"/>
            <pc:sldLayoutMk cId="3936366365" sldId="2147484238"/>
          </pc:sldLayoutMkLst>
        </pc:sldLayoutChg>
        <pc:sldLayoutChg chg="add">
          <pc:chgData name="Havlik, John" userId="S::john.havlik@yale.edu::64ad461b-7a3a-4e6e-b572-8a17979b07e8" providerId="AD" clId="Web-{08CE1BCA-26AF-4931-9A19-453D9F019F32}" dt="2023-11-06T18:09:58.593" v="5"/>
          <pc:sldLayoutMkLst>
            <pc:docMk/>
            <pc:sldMasterMk cId="2970982322" sldId="2147483648"/>
            <pc:sldLayoutMk cId="3654416407" sldId="2147484239"/>
          </pc:sldLayoutMkLst>
        </pc:sldLayoutChg>
        <pc:sldLayoutChg chg="add">
          <pc:chgData name="Havlik, John" userId="S::john.havlik@yale.edu::64ad461b-7a3a-4e6e-b572-8a17979b07e8" providerId="AD" clId="Web-{08CE1BCA-26AF-4931-9A19-453D9F019F32}" dt="2023-11-06T18:09:58.593" v="5"/>
          <pc:sldLayoutMkLst>
            <pc:docMk/>
            <pc:sldMasterMk cId="2970982322" sldId="2147483648"/>
            <pc:sldLayoutMk cId="1265487950" sldId="2147484240"/>
          </pc:sldLayoutMkLst>
        </pc:sldLayoutChg>
        <pc:sldLayoutChg chg="add">
          <pc:chgData name="Havlik, John" userId="S::john.havlik@yale.edu::64ad461b-7a3a-4e6e-b572-8a17979b07e8" providerId="AD" clId="Web-{08CE1BCA-26AF-4931-9A19-453D9F019F32}" dt="2023-11-06T18:09:58.593" v="5"/>
          <pc:sldLayoutMkLst>
            <pc:docMk/>
            <pc:sldMasterMk cId="2970982322" sldId="2147483648"/>
            <pc:sldLayoutMk cId="2291100023" sldId="2147484241"/>
          </pc:sldLayoutMkLst>
        </pc:sldLayoutChg>
        <pc:sldLayoutChg chg="add">
          <pc:chgData name="Havlik, John" userId="S::john.havlik@yale.edu::64ad461b-7a3a-4e6e-b572-8a17979b07e8" providerId="AD" clId="Web-{08CE1BCA-26AF-4931-9A19-453D9F019F32}" dt="2023-11-06T18:09:58.593" v="5"/>
          <pc:sldLayoutMkLst>
            <pc:docMk/>
            <pc:sldMasterMk cId="2970982322" sldId="2147483648"/>
            <pc:sldLayoutMk cId="3235505800" sldId="2147484242"/>
          </pc:sldLayoutMkLst>
        </pc:sldLayoutChg>
        <pc:sldLayoutChg chg="add">
          <pc:chgData name="Havlik, John" userId="S::john.havlik@yale.edu::64ad461b-7a3a-4e6e-b572-8a17979b07e8" providerId="AD" clId="Web-{08CE1BCA-26AF-4931-9A19-453D9F019F32}" dt="2023-11-06T18:09:58.593" v="5"/>
          <pc:sldLayoutMkLst>
            <pc:docMk/>
            <pc:sldMasterMk cId="2970982322" sldId="2147483648"/>
            <pc:sldLayoutMk cId="1410284817" sldId="2147484243"/>
          </pc:sldLayoutMkLst>
        </pc:sldLayoutChg>
        <pc:sldLayoutChg chg="add">
          <pc:chgData name="Havlik, John" userId="S::john.havlik@yale.edu::64ad461b-7a3a-4e6e-b572-8a17979b07e8" providerId="AD" clId="Web-{08CE1BCA-26AF-4931-9A19-453D9F019F32}" dt="2023-11-06T18:09:58.593" v="5"/>
          <pc:sldLayoutMkLst>
            <pc:docMk/>
            <pc:sldMasterMk cId="2970982322" sldId="2147483648"/>
            <pc:sldLayoutMk cId="2321896362" sldId="2147484244"/>
          </pc:sldLayoutMkLst>
        </pc:sldLayoutChg>
        <pc:sldLayoutChg chg="add">
          <pc:chgData name="Havlik, John" userId="S::john.havlik@yale.edu::64ad461b-7a3a-4e6e-b572-8a17979b07e8" providerId="AD" clId="Web-{08CE1BCA-26AF-4931-9A19-453D9F019F32}" dt="2023-11-06T18:09:58.593" v="5"/>
          <pc:sldLayoutMkLst>
            <pc:docMk/>
            <pc:sldMasterMk cId="2970982322" sldId="2147483648"/>
            <pc:sldLayoutMk cId="2088343896" sldId="2147484245"/>
          </pc:sldLayoutMkLst>
        </pc:sldLayoutChg>
        <pc:sldLayoutChg chg="add">
          <pc:chgData name="Havlik, John" userId="S::john.havlik@yale.edu::64ad461b-7a3a-4e6e-b572-8a17979b07e8" providerId="AD" clId="Web-{08CE1BCA-26AF-4931-9A19-453D9F019F32}" dt="2023-11-06T18:09:58.593" v="5"/>
          <pc:sldLayoutMkLst>
            <pc:docMk/>
            <pc:sldMasterMk cId="2970982322" sldId="2147483648"/>
            <pc:sldLayoutMk cId="498706220" sldId="2147484246"/>
          </pc:sldLayoutMkLst>
        </pc:sldLayoutChg>
        <pc:sldLayoutChg chg="add">
          <pc:chgData name="Havlik, John" userId="S::john.havlik@yale.edu::64ad461b-7a3a-4e6e-b572-8a17979b07e8" providerId="AD" clId="Web-{08CE1BCA-26AF-4931-9A19-453D9F019F32}" dt="2023-11-06T18:09:58.593" v="5"/>
          <pc:sldLayoutMkLst>
            <pc:docMk/>
            <pc:sldMasterMk cId="2970982322" sldId="2147483648"/>
            <pc:sldLayoutMk cId="1324084358" sldId="2147484247"/>
          </pc:sldLayoutMkLst>
        </pc:sldLayoutChg>
        <pc:sldLayoutChg chg="add">
          <pc:chgData name="Havlik, John" userId="S::john.havlik@yale.edu::64ad461b-7a3a-4e6e-b572-8a17979b07e8" providerId="AD" clId="Web-{08CE1BCA-26AF-4931-9A19-453D9F019F32}" dt="2023-11-06T18:09:58.593" v="5"/>
          <pc:sldLayoutMkLst>
            <pc:docMk/>
            <pc:sldMasterMk cId="2970982322" sldId="2147483648"/>
            <pc:sldLayoutMk cId="3901876311" sldId="2147484248"/>
          </pc:sldLayoutMkLst>
        </pc:sldLayoutChg>
        <pc:sldLayoutChg chg="add">
          <pc:chgData name="Havlik, John" userId="S::john.havlik@yale.edu::64ad461b-7a3a-4e6e-b572-8a17979b07e8" providerId="AD" clId="Web-{08CE1BCA-26AF-4931-9A19-453D9F019F32}" dt="2023-11-06T18:09:58.593" v="5"/>
          <pc:sldLayoutMkLst>
            <pc:docMk/>
            <pc:sldMasterMk cId="2970982322" sldId="2147483648"/>
            <pc:sldLayoutMk cId="4065605894" sldId="2147484249"/>
          </pc:sldLayoutMkLst>
        </pc:sldLayoutChg>
        <pc:sldLayoutChg chg="add">
          <pc:chgData name="Havlik, John" userId="S::john.havlik@yale.edu::64ad461b-7a3a-4e6e-b572-8a17979b07e8" providerId="AD" clId="Web-{08CE1BCA-26AF-4931-9A19-453D9F019F32}" dt="2023-11-06T18:09:58.593" v="5"/>
          <pc:sldLayoutMkLst>
            <pc:docMk/>
            <pc:sldMasterMk cId="2970982322" sldId="2147483648"/>
            <pc:sldLayoutMk cId="1077287589" sldId="2147484250"/>
          </pc:sldLayoutMkLst>
        </pc:sldLayoutChg>
        <pc:sldLayoutChg chg="add">
          <pc:chgData name="Havlik, John" userId="S::john.havlik@yale.edu::64ad461b-7a3a-4e6e-b572-8a17979b07e8" providerId="AD" clId="Web-{08CE1BCA-26AF-4931-9A19-453D9F019F32}" dt="2023-11-06T18:09:58.593" v="5"/>
          <pc:sldLayoutMkLst>
            <pc:docMk/>
            <pc:sldMasterMk cId="2970982322" sldId="2147483648"/>
            <pc:sldLayoutMk cId="2559764263" sldId="2147484251"/>
          </pc:sldLayoutMkLst>
        </pc:sldLayoutChg>
        <pc:sldLayoutChg chg="add">
          <pc:chgData name="Havlik, John" userId="S::john.havlik@yale.edu::64ad461b-7a3a-4e6e-b572-8a17979b07e8" providerId="AD" clId="Web-{08CE1BCA-26AF-4931-9A19-453D9F019F32}" dt="2023-11-06T18:09:58.593" v="5"/>
          <pc:sldLayoutMkLst>
            <pc:docMk/>
            <pc:sldMasterMk cId="2970982322" sldId="2147483648"/>
            <pc:sldLayoutMk cId="2868086479" sldId="2147484252"/>
          </pc:sldLayoutMkLst>
        </pc:sldLayoutChg>
        <pc:sldLayoutChg chg="add">
          <pc:chgData name="Havlik, John" userId="S::john.havlik@yale.edu::64ad461b-7a3a-4e6e-b572-8a17979b07e8" providerId="AD" clId="Web-{08CE1BCA-26AF-4931-9A19-453D9F019F32}" dt="2023-11-06T18:09:58.593" v="5"/>
          <pc:sldLayoutMkLst>
            <pc:docMk/>
            <pc:sldMasterMk cId="2970982322" sldId="2147483648"/>
            <pc:sldLayoutMk cId="4267608996" sldId="2147484253"/>
          </pc:sldLayoutMkLst>
        </pc:sldLayoutChg>
        <pc:sldLayoutChg chg="add">
          <pc:chgData name="Havlik, John" userId="S::john.havlik@yale.edu::64ad461b-7a3a-4e6e-b572-8a17979b07e8" providerId="AD" clId="Web-{08CE1BCA-26AF-4931-9A19-453D9F019F32}" dt="2023-11-06T18:09:58.593" v="5"/>
          <pc:sldLayoutMkLst>
            <pc:docMk/>
            <pc:sldMasterMk cId="2970982322" sldId="2147483648"/>
            <pc:sldLayoutMk cId="3005659715" sldId="2147484254"/>
          </pc:sldLayoutMkLst>
        </pc:sldLayoutChg>
        <pc:sldLayoutChg chg="add">
          <pc:chgData name="Havlik, John" userId="S::john.havlik@yale.edu::64ad461b-7a3a-4e6e-b572-8a17979b07e8" providerId="AD" clId="Web-{08CE1BCA-26AF-4931-9A19-453D9F019F32}" dt="2023-11-06T18:09:58.593" v="5"/>
          <pc:sldLayoutMkLst>
            <pc:docMk/>
            <pc:sldMasterMk cId="2970982322" sldId="2147483648"/>
            <pc:sldLayoutMk cId="302334712" sldId="2147484255"/>
          </pc:sldLayoutMkLst>
        </pc:sldLayoutChg>
        <pc:sldLayoutChg chg="add">
          <pc:chgData name="Havlik, John" userId="S::john.havlik@yale.edu::64ad461b-7a3a-4e6e-b572-8a17979b07e8" providerId="AD" clId="Web-{08CE1BCA-26AF-4931-9A19-453D9F019F32}" dt="2023-11-06T18:09:58.593" v="5"/>
          <pc:sldLayoutMkLst>
            <pc:docMk/>
            <pc:sldMasterMk cId="2970982322" sldId="2147483648"/>
            <pc:sldLayoutMk cId="1274933248" sldId="2147484256"/>
          </pc:sldLayoutMkLst>
        </pc:sldLayoutChg>
        <pc:sldLayoutChg chg="add">
          <pc:chgData name="Havlik, John" userId="S::john.havlik@yale.edu::64ad461b-7a3a-4e6e-b572-8a17979b07e8" providerId="AD" clId="Web-{08CE1BCA-26AF-4931-9A19-453D9F019F32}" dt="2023-11-06T18:09:58.593" v="5"/>
          <pc:sldLayoutMkLst>
            <pc:docMk/>
            <pc:sldMasterMk cId="2970982322" sldId="2147483648"/>
            <pc:sldLayoutMk cId="1904457799" sldId="2147484257"/>
          </pc:sldLayoutMkLst>
        </pc:sldLayoutChg>
        <pc:sldLayoutChg chg="add">
          <pc:chgData name="Havlik, John" userId="S::john.havlik@yale.edu::64ad461b-7a3a-4e6e-b572-8a17979b07e8" providerId="AD" clId="Web-{08CE1BCA-26AF-4931-9A19-453D9F019F32}" dt="2023-11-06T18:09:58.593" v="5"/>
          <pc:sldLayoutMkLst>
            <pc:docMk/>
            <pc:sldMasterMk cId="2970982322" sldId="2147483648"/>
            <pc:sldLayoutMk cId="2145431082" sldId="2147484258"/>
          </pc:sldLayoutMkLst>
        </pc:sldLayoutChg>
        <pc:sldLayoutChg chg="add">
          <pc:chgData name="Havlik, John" userId="S::john.havlik@yale.edu::64ad461b-7a3a-4e6e-b572-8a17979b07e8" providerId="AD" clId="Web-{08CE1BCA-26AF-4931-9A19-453D9F019F32}" dt="2023-11-06T18:09:58.593" v="5"/>
          <pc:sldLayoutMkLst>
            <pc:docMk/>
            <pc:sldMasterMk cId="2970982322" sldId="2147483648"/>
            <pc:sldLayoutMk cId="211059446" sldId="2147484259"/>
          </pc:sldLayoutMkLst>
        </pc:sldLayoutChg>
        <pc:sldLayoutChg chg="add">
          <pc:chgData name="Havlik, John" userId="S::john.havlik@yale.edu::64ad461b-7a3a-4e6e-b572-8a17979b07e8" providerId="AD" clId="Web-{08CE1BCA-26AF-4931-9A19-453D9F019F32}" dt="2023-11-06T18:09:58.593" v="5"/>
          <pc:sldLayoutMkLst>
            <pc:docMk/>
            <pc:sldMasterMk cId="2970982322" sldId="2147483648"/>
            <pc:sldLayoutMk cId="2382804588" sldId="2147484260"/>
          </pc:sldLayoutMkLst>
        </pc:sldLayoutChg>
        <pc:sldLayoutChg chg="add">
          <pc:chgData name="Havlik, John" userId="S::john.havlik@yale.edu::64ad461b-7a3a-4e6e-b572-8a17979b07e8" providerId="AD" clId="Web-{08CE1BCA-26AF-4931-9A19-453D9F019F32}" dt="2023-11-06T18:09:58.593" v="5"/>
          <pc:sldLayoutMkLst>
            <pc:docMk/>
            <pc:sldMasterMk cId="2970982322" sldId="2147483648"/>
            <pc:sldLayoutMk cId="2121634816" sldId="2147484261"/>
          </pc:sldLayoutMkLst>
        </pc:sldLayoutChg>
        <pc:sldLayoutChg chg="add">
          <pc:chgData name="Havlik, John" userId="S::john.havlik@yale.edu::64ad461b-7a3a-4e6e-b572-8a17979b07e8" providerId="AD" clId="Web-{08CE1BCA-26AF-4931-9A19-453D9F019F32}" dt="2023-11-06T18:09:58.593" v="5"/>
          <pc:sldLayoutMkLst>
            <pc:docMk/>
            <pc:sldMasterMk cId="2970982322" sldId="2147483648"/>
            <pc:sldLayoutMk cId="441982380" sldId="2147484262"/>
          </pc:sldLayoutMkLst>
        </pc:sldLayoutChg>
        <pc:sldLayoutChg chg="add">
          <pc:chgData name="Havlik, John" userId="S::john.havlik@yale.edu::64ad461b-7a3a-4e6e-b572-8a17979b07e8" providerId="AD" clId="Web-{08CE1BCA-26AF-4931-9A19-453D9F019F32}" dt="2023-11-06T18:09:59.093" v="6"/>
          <pc:sldLayoutMkLst>
            <pc:docMk/>
            <pc:sldMasterMk cId="2970982322" sldId="2147483648"/>
            <pc:sldLayoutMk cId="3870756139" sldId="2147484263"/>
          </pc:sldLayoutMkLst>
        </pc:sldLayoutChg>
        <pc:sldLayoutChg chg="add">
          <pc:chgData name="Havlik, John" userId="S::john.havlik@yale.edu::64ad461b-7a3a-4e6e-b572-8a17979b07e8" providerId="AD" clId="Web-{08CE1BCA-26AF-4931-9A19-453D9F019F32}" dt="2023-11-06T18:09:59.093" v="6"/>
          <pc:sldLayoutMkLst>
            <pc:docMk/>
            <pc:sldMasterMk cId="2970982322" sldId="2147483648"/>
            <pc:sldLayoutMk cId="3509041147" sldId="2147484264"/>
          </pc:sldLayoutMkLst>
        </pc:sldLayoutChg>
        <pc:sldLayoutChg chg="add">
          <pc:chgData name="Havlik, John" userId="S::john.havlik@yale.edu::64ad461b-7a3a-4e6e-b572-8a17979b07e8" providerId="AD" clId="Web-{08CE1BCA-26AF-4931-9A19-453D9F019F32}" dt="2023-11-06T18:09:59.093" v="6"/>
          <pc:sldLayoutMkLst>
            <pc:docMk/>
            <pc:sldMasterMk cId="2970982322" sldId="2147483648"/>
            <pc:sldLayoutMk cId="2169524131" sldId="2147484265"/>
          </pc:sldLayoutMkLst>
        </pc:sldLayoutChg>
        <pc:sldLayoutChg chg="add">
          <pc:chgData name="Havlik, John" userId="S::john.havlik@yale.edu::64ad461b-7a3a-4e6e-b572-8a17979b07e8" providerId="AD" clId="Web-{08CE1BCA-26AF-4931-9A19-453D9F019F32}" dt="2023-11-06T18:09:59.093" v="6"/>
          <pc:sldLayoutMkLst>
            <pc:docMk/>
            <pc:sldMasterMk cId="2970982322" sldId="2147483648"/>
            <pc:sldLayoutMk cId="1823472147" sldId="2147484266"/>
          </pc:sldLayoutMkLst>
        </pc:sldLayoutChg>
        <pc:sldLayoutChg chg="add">
          <pc:chgData name="Havlik, John" userId="S::john.havlik@yale.edu::64ad461b-7a3a-4e6e-b572-8a17979b07e8" providerId="AD" clId="Web-{08CE1BCA-26AF-4931-9A19-453D9F019F32}" dt="2023-11-06T18:09:59.093" v="6"/>
          <pc:sldLayoutMkLst>
            <pc:docMk/>
            <pc:sldMasterMk cId="2970982322" sldId="2147483648"/>
            <pc:sldLayoutMk cId="3536626095" sldId="2147484267"/>
          </pc:sldLayoutMkLst>
        </pc:sldLayoutChg>
        <pc:sldLayoutChg chg="add">
          <pc:chgData name="Havlik, John" userId="S::john.havlik@yale.edu::64ad461b-7a3a-4e6e-b572-8a17979b07e8" providerId="AD" clId="Web-{08CE1BCA-26AF-4931-9A19-453D9F019F32}" dt="2023-11-06T18:09:59.093" v="6"/>
          <pc:sldLayoutMkLst>
            <pc:docMk/>
            <pc:sldMasterMk cId="2970982322" sldId="2147483648"/>
            <pc:sldLayoutMk cId="3346780479" sldId="2147484268"/>
          </pc:sldLayoutMkLst>
        </pc:sldLayoutChg>
        <pc:sldLayoutChg chg="add">
          <pc:chgData name="Havlik, John" userId="S::john.havlik@yale.edu::64ad461b-7a3a-4e6e-b572-8a17979b07e8" providerId="AD" clId="Web-{08CE1BCA-26AF-4931-9A19-453D9F019F32}" dt="2023-11-06T18:09:59.093" v="6"/>
          <pc:sldLayoutMkLst>
            <pc:docMk/>
            <pc:sldMasterMk cId="2970982322" sldId="2147483648"/>
            <pc:sldLayoutMk cId="2823559250" sldId="2147484269"/>
          </pc:sldLayoutMkLst>
        </pc:sldLayoutChg>
        <pc:sldLayoutChg chg="add">
          <pc:chgData name="Havlik, John" userId="S::john.havlik@yale.edu::64ad461b-7a3a-4e6e-b572-8a17979b07e8" providerId="AD" clId="Web-{08CE1BCA-26AF-4931-9A19-453D9F019F32}" dt="2023-11-06T18:09:59.093" v="6"/>
          <pc:sldLayoutMkLst>
            <pc:docMk/>
            <pc:sldMasterMk cId="2970982322" sldId="2147483648"/>
            <pc:sldLayoutMk cId="1209460719" sldId="2147484270"/>
          </pc:sldLayoutMkLst>
        </pc:sldLayoutChg>
        <pc:sldLayoutChg chg="add">
          <pc:chgData name="Havlik, John" userId="S::john.havlik@yale.edu::64ad461b-7a3a-4e6e-b572-8a17979b07e8" providerId="AD" clId="Web-{08CE1BCA-26AF-4931-9A19-453D9F019F32}" dt="2023-11-06T18:09:59.093" v="6"/>
          <pc:sldLayoutMkLst>
            <pc:docMk/>
            <pc:sldMasterMk cId="2970982322" sldId="2147483648"/>
            <pc:sldLayoutMk cId="3769195797" sldId="2147484271"/>
          </pc:sldLayoutMkLst>
        </pc:sldLayoutChg>
        <pc:sldLayoutChg chg="add">
          <pc:chgData name="Havlik, John" userId="S::john.havlik@yale.edu::64ad461b-7a3a-4e6e-b572-8a17979b07e8" providerId="AD" clId="Web-{08CE1BCA-26AF-4931-9A19-453D9F019F32}" dt="2023-11-06T18:09:59.093" v="6"/>
          <pc:sldLayoutMkLst>
            <pc:docMk/>
            <pc:sldMasterMk cId="2970982322" sldId="2147483648"/>
            <pc:sldLayoutMk cId="2865716992" sldId="2147484272"/>
          </pc:sldLayoutMkLst>
        </pc:sldLayoutChg>
        <pc:sldLayoutChg chg="add">
          <pc:chgData name="Havlik, John" userId="S::john.havlik@yale.edu::64ad461b-7a3a-4e6e-b572-8a17979b07e8" providerId="AD" clId="Web-{08CE1BCA-26AF-4931-9A19-453D9F019F32}" dt="2023-11-06T18:09:59.093" v="6"/>
          <pc:sldLayoutMkLst>
            <pc:docMk/>
            <pc:sldMasterMk cId="2970982322" sldId="2147483648"/>
            <pc:sldLayoutMk cId="3936366365" sldId="2147484273"/>
          </pc:sldLayoutMkLst>
        </pc:sldLayoutChg>
        <pc:sldLayoutChg chg="add">
          <pc:chgData name="Havlik, John" userId="S::john.havlik@yale.edu::64ad461b-7a3a-4e6e-b572-8a17979b07e8" providerId="AD" clId="Web-{08CE1BCA-26AF-4931-9A19-453D9F019F32}" dt="2023-11-06T18:09:59.093" v="6"/>
          <pc:sldLayoutMkLst>
            <pc:docMk/>
            <pc:sldMasterMk cId="2970982322" sldId="2147483648"/>
            <pc:sldLayoutMk cId="3654416407" sldId="2147484274"/>
          </pc:sldLayoutMkLst>
        </pc:sldLayoutChg>
        <pc:sldLayoutChg chg="add">
          <pc:chgData name="Havlik, John" userId="S::john.havlik@yale.edu::64ad461b-7a3a-4e6e-b572-8a17979b07e8" providerId="AD" clId="Web-{08CE1BCA-26AF-4931-9A19-453D9F019F32}" dt="2023-11-06T18:09:59.093" v="6"/>
          <pc:sldLayoutMkLst>
            <pc:docMk/>
            <pc:sldMasterMk cId="2970982322" sldId="2147483648"/>
            <pc:sldLayoutMk cId="1265487950" sldId="2147484275"/>
          </pc:sldLayoutMkLst>
        </pc:sldLayoutChg>
        <pc:sldLayoutChg chg="add">
          <pc:chgData name="Havlik, John" userId="S::john.havlik@yale.edu::64ad461b-7a3a-4e6e-b572-8a17979b07e8" providerId="AD" clId="Web-{08CE1BCA-26AF-4931-9A19-453D9F019F32}" dt="2023-11-06T18:09:59.093" v="6"/>
          <pc:sldLayoutMkLst>
            <pc:docMk/>
            <pc:sldMasterMk cId="2970982322" sldId="2147483648"/>
            <pc:sldLayoutMk cId="2291100023" sldId="2147484276"/>
          </pc:sldLayoutMkLst>
        </pc:sldLayoutChg>
        <pc:sldLayoutChg chg="add">
          <pc:chgData name="Havlik, John" userId="S::john.havlik@yale.edu::64ad461b-7a3a-4e6e-b572-8a17979b07e8" providerId="AD" clId="Web-{08CE1BCA-26AF-4931-9A19-453D9F019F32}" dt="2023-11-06T18:09:59.093" v="6"/>
          <pc:sldLayoutMkLst>
            <pc:docMk/>
            <pc:sldMasterMk cId="2970982322" sldId="2147483648"/>
            <pc:sldLayoutMk cId="3235505800" sldId="2147484277"/>
          </pc:sldLayoutMkLst>
        </pc:sldLayoutChg>
        <pc:sldLayoutChg chg="add">
          <pc:chgData name="Havlik, John" userId="S::john.havlik@yale.edu::64ad461b-7a3a-4e6e-b572-8a17979b07e8" providerId="AD" clId="Web-{08CE1BCA-26AF-4931-9A19-453D9F019F32}" dt="2023-11-06T18:09:59.093" v="6"/>
          <pc:sldLayoutMkLst>
            <pc:docMk/>
            <pc:sldMasterMk cId="2970982322" sldId="2147483648"/>
            <pc:sldLayoutMk cId="1410284817" sldId="2147484278"/>
          </pc:sldLayoutMkLst>
        </pc:sldLayoutChg>
        <pc:sldLayoutChg chg="add">
          <pc:chgData name="Havlik, John" userId="S::john.havlik@yale.edu::64ad461b-7a3a-4e6e-b572-8a17979b07e8" providerId="AD" clId="Web-{08CE1BCA-26AF-4931-9A19-453D9F019F32}" dt="2023-11-06T18:09:59.093" v="6"/>
          <pc:sldLayoutMkLst>
            <pc:docMk/>
            <pc:sldMasterMk cId="2970982322" sldId="2147483648"/>
            <pc:sldLayoutMk cId="2321896362" sldId="2147484279"/>
          </pc:sldLayoutMkLst>
        </pc:sldLayoutChg>
        <pc:sldLayoutChg chg="add">
          <pc:chgData name="Havlik, John" userId="S::john.havlik@yale.edu::64ad461b-7a3a-4e6e-b572-8a17979b07e8" providerId="AD" clId="Web-{08CE1BCA-26AF-4931-9A19-453D9F019F32}" dt="2023-11-06T18:09:59.093" v="6"/>
          <pc:sldLayoutMkLst>
            <pc:docMk/>
            <pc:sldMasterMk cId="2970982322" sldId="2147483648"/>
            <pc:sldLayoutMk cId="2088343896" sldId="2147484280"/>
          </pc:sldLayoutMkLst>
        </pc:sldLayoutChg>
        <pc:sldLayoutChg chg="add">
          <pc:chgData name="Havlik, John" userId="S::john.havlik@yale.edu::64ad461b-7a3a-4e6e-b572-8a17979b07e8" providerId="AD" clId="Web-{08CE1BCA-26AF-4931-9A19-453D9F019F32}" dt="2023-11-06T18:09:59.093" v="6"/>
          <pc:sldLayoutMkLst>
            <pc:docMk/>
            <pc:sldMasterMk cId="2970982322" sldId="2147483648"/>
            <pc:sldLayoutMk cId="498706220" sldId="2147484281"/>
          </pc:sldLayoutMkLst>
        </pc:sldLayoutChg>
        <pc:sldLayoutChg chg="add">
          <pc:chgData name="Havlik, John" userId="S::john.havlik@yale.edu::64ad461b-7a3a-4e6e-b572-8a17979b07e8" providerId="AD" clId="Web-{08CE1BCA-26AF-4931-9A19-453D9F019F32}" dt="2023-11-06T18:09:59.093" v="6"/>
          <pc:sldLayoutMkLst>
            <pc:docMk/>
            <pc:sldMasterMk cId="2970982322" sldId="2147483648"/>
            <pc:sldLayoutMk cId="1324084358" sldId="2147484282"/>
          </pc:sldLayoutMkLst>
        </pc:sldLayoutChg>
        <pc:sldLayoutChg chg="add">
          <pc:chgData name="Havlik, John" userId="S::john.havlik@yale.edu::64ad461b-7a3a-4e6e-b572-8a17979b07e8" providerId="AD" clId="Web-{08CE1BCA-26AF-4931-9A19-453D9F019F32}" dt="2023-11-06T18:09:59.093" v="6"/>
          <pc:sldLayoutMkLst>
            <pc:docMk/>
            <pc:sldMasterMk cId="2970982322" sldId="2147483648"/>
            <pc:sldLayoutMk cId="3901876311" sldId="2147484283"/>
          </pc:sldLayoutMkLst>
        </pc:sldLayoutChg>
        <pc:sldLayoutChg chg="add">
          <pc:chgData name="Havlik, John" userId="S::john.havlik@yale.edu::64ad461b-7a3a-4e6e-b572-8a17979b07e8" providerId="AD" clId="Web-{08CE1BCA-26AF-4931-9A19-453D9F019F32}" dt="2023-11-06T18:09:59.093" v="6"/>
          <pc:sldLayoutMkLst>
            <pc:docMk/>
            <pc:sldMasterMk cId="2970982322" sldId="2147483648"/>
            <pc:sldLayoutMk cId="4065605894" sldId="2147484284"/>
          </pc:sldLayoutMkLst>
        </pc:sldLayoutChg>
        <pc:sldLayoutChg chg="add">
          <pc:chgData name="Havlik, John" userId="S::john.havlik@yale.edu::64ad461b-7a3a-4e6e-b572-8a17979b07e8" providerId="AD" clId="Web-{08CE1BCA-26AF-4931-9A19-453D9F019F32}" dt="2023-11-06T18:09:59.093" v="6"/>
          <pc:sldLayoutMkLst>
            <pc:docMk/>
            <pc:sldMasterMk cId="2970982322" sldId="2147483648"/>
            <pc:sldLayoutMk cId="1077287589" sldId="2147484285"/>
          </pc:sldLayoutMkLst>
        </pc:sldLayoutChg>
        <pc:sldLayoutChg chg="add">
          <pc:chgData name="Havlik, John" userId="S::john.havlik@yale.edu::64ad461b-7a3a-4e6e-b572-8a17979b07e8" providerId="AD" clId="Web-{08CE1BCA-26AF-4931-9A19-453D9F019F32}" dt="2023-11-06T18:09:59.093" v="6"/>
          <pc:sldLayoutMkLst>
            <pc:docMk/>
            <pc:sldMasterMk cId="2970982322" sldId="2147483648"/>
            <pc:sldLayoutMk cId="2559764263" sldId="2147484286"/>
          </pc:sldLayoutMkLst>
        </pc:sldLayoutChg>
        <pc:sldLayoutChg chg="add">
          <pc:chgData name="Havlik, John" userId="S::john.havlik@yale.edu::64ad461b-7a3a-4e6e-b572-8a17979b07e8" providerId="AD" clId="Web-{08CE1BCA-26AF-4931-9A19-453D9F019F32}" dt="2023-11-06T18:09:59.093" v="6"/>
          <pc:sldLayoutMkLst>
            <pc:docMk/>
            <pc:sldMasterMk cId="2970982322" sldId="2147483648"/>
            <pc:sldLayoutMk cId="2868086479" sldId="2147484287"/>
          </pc:sldLayoutMkLst>
        </pc:sldLayoutChg>
        <pc:sldLayoutChg chg="add">
          <pc:chgData name="Havlik, John" userId="S::john.havlik@yale.edu::64ad461b-7a3a-4e6e-b572-8a17979b07e8" providerId="AD" clId="Web-{08CE1BCA-26AF-4931-9A19-453D9F019F32}" dt="2023-11-06T18:09:59.093" v="6"/>
          <pc:sldLayoutMkLst>
            <pc:docMk/>
            <pc:sldMasterMk cId="2970982322" sldId="2147483648"/>
            <pc:sldLayoutMk cId="4267608996" sldId="2147484288"/>
          </pc:sldLayoutMkLst>
        </pc:sldLayoutChg>
        <pc:sldLayoutChg chg="add">
          <pc:chgData name="Havlik, John" userId="S::john.havlik@yale.edu::64ad461b-7a3a-4e6e-b572-8a17979b07e8" providerId="AD" clId="Web-{08CE1BCA-26AF-4931-9A19-453D9F019F32}" dt="2023-11-06T18:09:59.093" v="6"/>
          <pc:sldLayoutMkLst>
            <pc:docMk/>
            <pc:sldMasterMk cId="2970982322" sldId="2147483648"/>
            <pc:sldLayoutMk cId="3005659715" sldId="2147484289"/>
          </pc:sldLayoutMkLst>
        </pc:sldLayoutChg>
        <pc:sldLayoutChg chg="add">
          <pc:chgData name="Havlik, John" userId="S::john.havlik@yale.edu::64ad461b-7a3a-4e6e-b572-8a17979b07e8" providerId="AD" clId="Web-{08CE1BCA-26AF-4931-9A19-453D9F019F32}" dt="2023-11-06T18:09:59.093" v="6"/>
          <pc:sldLayoutMkLst>
            <pc:docMk/>
            <pc:sldMasterMk cId="2970982322" sldId="2147483648"/>
            <pc:sldLayoutMk cId="302334712" sldId="2147484290"/>
          </pc:sldLayoutMkLst>
        </pc:sldLayoutChg>
        <pc:sldLayoutChg chg="add">
          <pc:chgData name="Havlik, John" userId="S::john.havlik@yale.edu::64ad461b-7a3a-4e6e-b572-8a17979b07e8" providerId="AD" clId="Web-{08CE1BCA-26AF-4931-9A19-453D9F019F32}" dt="2023-11-06T18:09:59.093" v="6"/>
          <pc:sldLayoutMkLst>
            <pc:docMk/>
            <pc:sldMasterMk cId="2970982322" sldId="2147483648"/>
            <pc:sldLayoutMk cId="1274933248" sldId="2147484291"/>
          </pc:sldLayoutMkLst>
        </pc:sldLayoutChg>
        <pc:sldLayoutChg chg="add">
          <pc:chgData name="Havlik, John" userId="S::john.havlik@yale.edu::64ad461b-7a3a-4e6e-b572-8a17979b07e8" providerId="AD" clId="Web-{08CE1BCA-26AF-4931-9A19-453D9F019F32}" dt="2023-11-06T18:09:59.093" v="6"/>
          <pc:sldLayoutMkLst>
            <pc:docMk/>
            <pc:sldMasterMk cId="2970982322" sldId="2147483648"/>
            <pc:sldLayoutMk cId="1904457799" sldId="2147484292"/>
          </pc:sldLayoutMkLst>
        </pc:sldLayoutChg>
        <pc:sldLayoutChg chg="add">
          <pc:chgData name="Havlik, John" userId="S::john.havlik@yale.edu::64ad461b-7a3a-4e6e-b572-8a17979b07e8" providerId="AD" clId="Web-{08CE1BCA-26AF-4931-9A19-453D9F019F32}" dt="2023-11-06T18:09:59.093" v="6"/>
          <pc:sldLayoutMkLst>
            <pc:docMk/>
            <pc:sldMasterMk cId="2970982322" sldId="2147483648"/>
            <pc:sldLayoutMk cId="2145431082" sldId="2147484293"/>
          </pc:sldLayoutMkLst>
        </pc:sldLayoutChg>
        <pc:sldLayoutChg chg="add">
          <pc:chgData name="Havlik, John" userId="S::john.havlik@yale.edu::64ad461b-7a3a-4e6e-b572-8a17979b07e8" providerId="AD" clId="Web-{08CE1BCA-26AF-4931-9A19-453D9F019F32}" dt="2023-11-06T18:09:59.093" v="6"/>
          <pc:sldLayoutMkLst>
            <pc:docMk/>
            <pc:sldMasterMk cId="2970982322" sldId="2147483648"/>
            <pc:sldLayoutMk cId="211059446" sldId="2147484294"/>
          </pc:sldLayoutMkLst>
        </pc:sldLayoutChg>
        <pc:sldLayoutChg chg="add">
          <pc:chgData name="Havlik, John" userId="S::john.havlik@yale.edu::64ad461b-7a3a-4e6e-b572-8a17979b07e8" providerId="AD" clId="Web-{08CE1BCA-26AF-4931-9A19-453D9F019F32}" dt="2023-11-06T18:09:59.093" v="6"/>
          <pc:sldLayoutMkLst>
            <pc:docMk/>
            <pc:sldMasterMk cId="2970982322" sldId="2147483648"/>
            <pc:sldLayoutMk cId="2382804588" sldId="2147484295"/>
          </pc:sldLayoutMkLst>
        </pc:sldLayoutChg>
        <pc:sldLayoutChg chg="add">
          <pc:chgData name="Havlik, John" userId="S::john.havlik@yale.edu::64ad461b-7a3a-4e6e-b572-8a17979b07e8" providerId="AD" clId="Web-{08CE1BCA-26AF-4931-9A19-453D9F019F32}" dt="2023-11-06T18:09:59.093" v="6"/>
          <pc:sldLayoutMkLst>
            <pc:docMk/>
            <pc:sldMasterMk cId="2970982322" sldId="2147483648"/>
            <pc:sldLayoutMk cId="2121634816" sldId="2147484296"/>
          </pc:sldLayoutMkLst>
        </pc:sldLayoutChg>
        <pc:sldLayoutChg chg="add">
          <pc:chgData name="Havlik, John" userId="S::john.havlik@yale.edu::64ad461b-7a3a-4e6e-b572-8a17979b07e8" providerId="AD" clId="Web-{08CE1BCA-26AF-4931-9A19-453D9F019F32}" dt="2023-11-06T18:09:59.093" v="6"/>
          <pc:sldLayoutMkLst>
            <pc:docMk/>
            <pc:sldMasterMk cId="2970982322" sldId="2147483648"/>
            <pc:sldLayoutMk cId="441982380" sldId="2147484297"/>
          </pc:sldLayoutMkLst>
        </pc:sldLayoutChg>
        <pc:sldLayoutChg chg="add">
          <pc:chgData name="Havlik, John" userId="S::john.havlik@yale.edu::64ad461b-7a3a-4e6e-b572-8a17979b07e8" providerId="AD" clId="Web-{08CE1BCA-26AF-4931-9A19-453D9F019F32}" dt="2023-11-06T18:09:59.593" v="7"/>
          <pc:sldLayoutMkLst>
            <pc:docMk/>
            <pc:sldMasterMk cId="2970982322" sldId="2147483648"/>
            <pc:sldLayoutMk cId="3870756139" sldId="2147484298"/>
          </pc:sldLayoutMkLst>
        </pc:sldLayoutChg>
        <pc:sldLayoutChg chg="add">
          <pc:chgData name="Havlik, John" userId="S::john.havlik@yale.edu::64ad461b-7a3a-4e6e-b572-8a17979b07e8" providerId="AD" clId="Web-{08CE1BCA-26AF-4931-9A19-453D9F019F32}" dt="2023-11-06T18:09:59.593" v="7"/>
          <pc:sldLayoutMkLst>
            <pc:docMk/>
            <pc:sldMasterMk cId="2970982322" sldId="2147483648"/>
            <pc:sldLayoutMk cId="3509041147" sldId="2147484299"/>
          </pc:sldLayoutMkLst>
        </pc:sldLayoutChg>
        <pc:sldLayoutChg chg="add">
          <pc:chgData name="Havlik, John" userId="S::john.havlik@yale.edu::64ad461b-7a3a-4e6e-b572-8a17979b07e8" providerId="AD" clId="Web-{08CE1BCA-26AF-4931-9A19-453D9F019F32}" dt="2023-11-06T18:09:59.593" v="7"/>
          <pc:sldLayoutMkLst>
            <pc:docMk/>
            <pc:sldMasterMk cId="2970982322" sldId="2147483648"/>
            <pc:sldLayoutMk cId="2169524131" sldId="2147484300"/>
          </pc:sldLayoutMkLst>
        </pc:sldLayoutChg>
        <pc:sldLayoutChg chg="add">
          <pc:chgData name="Havlik, John" userId="S::john.havlik@yale.edu::64ad461b-7a3a-4e6e-b572-8a17979b07e8" providerId="AD" clId="Web-{08CE1BCA-26AF-4931-9A19-453D9F019F32}" dt="2023-11-06T18:09:59.593" v="7"/>
          <pc:sldLayoutMkLst>
            <pc:docMk/>
            <pc:sldMasterMk cId="2970982322" sldId="2147483648"/>
            <pc:sldLayoutMk cId="1823472147" sldId="2147484301"/>
          </pc:sldLayoutMkLst>
        </pc:sldLayoutChg>
        <pc:sldLayoutChg chg="add">
          <pc:chgData name="Havlik, John" userId="S::john.havlik@yale.edu::64ad461b-7a3a-4e6e-b572-8a17979b07e8" providerId="AD" clId="Web-{08CE1BCA-26AF-4931-9A19-453D9F019F32}" dt="2023-11-06T18:09:59.593" v="7"/>
          <pc:sldLayoutMkLst>
            <pc:docMk/>
            <pc:sldMasterMk cId="2970982322" sldId="2147483648"/>
            <pc:sldLayoutMk cId="3536626095" sldId="2147484302"/>
          </pc:sldLayoutMkLst>
        </pc:sldLayoutChg>
        <pc:sldLayoutChg chg="add">
          <pc:chgData name="Havlik, John" userId="S::john.havlik@yale.edu::64ad461b-7a3a-4e6e-b572-8a17979b07e8" providerId="AD" clId="Web-{08CE1BCA-26AF-4931-9A19-453D9F019F32}" dt="2023-11-06T18:09:59.593" v="7"/>
          <pc:sldLayoutMkLst>
            <pc:docMk/>
            <pc:sldMasterMk cId="2970982322" sldId="2147483648"/>
            <pc:sldLayoutMk cId="3346780479" sldId="2147484303"/>
          </pc:sldLayoutMkLst>
        </pc:sldLayoutChg>
        <pc:sldLayoutChg chg="add">
          <pc:chgData name="Havlik, John" userId="S::john.havlik@yale.edu::64ad461b-7a3a-4e6e-b572-8a17979b07e8" providerId="AD" clId="Web-{08CE1BCA-26AF-4931-9A19-453D9F019F32}" dt="2023-11-06T18:09:59.593" v="7"/>
          <pc:sldLayoutMkLst>
            <pc:docMk/>
            <pc:sldMasterMk cId="2970982322" sldId="2147483648"/>
            <pc:sldLayoutMk cId="2823559250" sldId="2147484304"/>
          </pc:sldLayoutMkLst>
        </pc:sldLayoutChg>
        <pc:sldLayoutChg chg="add">
          <pc:chgData name="Havlik, John" userId="S::john.havlik@yale.edu::64ad461b-7a3a-4e6e-b572-8a17979b07e8" providerId="AD" clId="Web-{08CE1BCA-26AF-4931-9A19-453D9F019F32}" dt="2023-11-06T18:09:59.593" v="7"/>
          <pc:sldLayoutMkLst>
            <pc:docMk/>
            <pc:sldMasterMk cId="2970982322" sldId="2147483648"/>
            <pc:sldLayoutMk cId="1209460719" sldId="2147484305"/>
          </pc:sldLayoutMkLst>
        </pc:sldLayoutChg>
        <pc:sldLayoutChg chg="add">
          <pc:chgData name="Havlik, John" userId="S::john.havlik@yale.edu::64ad461b-7a3a-4e6e-b572-8a17979b07e8" providerId="AD" clId="Web-{08CE1BCA-26AF-4931-9A19-453D9F019F32}" dt="2023-11-06T18:09:59.593" v="7"/>
          <pc:sldLayoutMkLst>
            <pc:docMk/>
            <pc:sldMasterMk cId="2970982322" sldId="2147483648"/>
            <pc:sldLayoutMk cId="3769195797" sldId="2147484306"/>
          </pc:sldLayoutMkLst>
        </pc:sldLayoutChg>
        <pc:sldLayoutChg chg="add">
          <pc:chgData name="Havlik, John" userId="S::john.havlik@yale.edu::64ad461b-7a3a-4e6e-b572-8a17979b07e8" providerId="AD" clId="Web-{08CE1BCA-26AF-4931-9A19-453D9F019F32}" dt="2023-11-06T18:09:59.593" v="7"/>
          <pc:sldLayoutMkLst>
            <pc:docMk/>
            <pc:sldMasterMk cId="2970982322" sldId="2147483648"/>
            <pc:sldLayoutMk cId="2865716992" sldId="2147484307"/>
          </pc:sldLayoutMkLst>
        </pc:sldLayoutChg>
        <pc:sldLayoutChg chg="add">
          <pc:chgData name="Havlik, John" userId="S::john.havlik@yale.edu::64ad461b-7a3a-4e6e-b572-8a17979b07e8" providerId="AD" clId="Web-{08CE1BCA-26AF-4931-9A19-453D9F019F32}" dt="2023-11-06T18:09:59.593" v="7"/>
          <pc:sldLayoutMkLst>
            <pc:docMk/>
            <pc:sldMasterMk cId="2970982322" sldId="2147483648"/>
            <pc:sldLayoutMk cId="3936366365" sldId="2147484308"/>
          </pc:sldLayoutMkLst>
        </pc:sldLayoutChg>
        <pc:sldLayoutChg chg="add">
          <pc:chgData name="Havlik, John" userId="S::john.havlik@yale.edu::64ad461b-7a3a-4e6e-b572-8a17979b07e8" providerId="AD" clId="Web-{08CE1BCA-26AF-4931-9A19-453D9F019F32}" dt="2023-11-06T18:09:59.593" v="7"/>
          <pc:sldLayoutMkLst>
            <pc:docMk/>
            <pc:sldMasterMk cId="2970982322" sldId="2147483648"/>
            <pc:sldLayoutMk cId="3654416407" sldId="2147484309"/>
          </pc:sldLayoutMkLst>
        </pc:sldLayoutChg>
        <pc:sldLayoutChg chg="add">
          <pc:chgData name="Havlik, John" userId="S::john.havlik@yale.edu::64ad461b-7a3a-4e6e-b572-8a17979b07e8" providerId="AD" clId="Web-{08CE1BCA-26AF-4931-9A19-453D9F019F32}" dt="2023-11-06T18:09:59.593" v="7"/>
          <pc:sldLayoutMkLst>
            <pc:docMk/>
            <pc:sldMasterMk cId="2970982322" sldId="2147483648"/>
            <pc:sldLayoutMk cId="1265487950" sldId="2147484310"/>
          </pc:sldLayoutMkLst>
        </pc:sldLayoutChg>
        <pc:sldLayoutChg chg="add">
          <pc:chgData name="Havlik, John" userId="S::john.havlik@yale.edu::64ad461b-7a3a-4e6e-b572-8a17979b07e8" providerId="AD" clId="Web-{08CE1BCA-26AF-4931-9A19-453D9F019F32}" dt="2023-11-06T18:09:59.593" v="7"/>
          <pc:sldLayoutMkLst>
            <pc:docMk/>
            <pc:sldMasterMk cId="2970982322" sldId="2147483648"/>
            <pc:sldLayoutMk cId="2291100023" sldId="2147484311"/>
          </pc:sldLayoutMkLst>
        </pc:sldLayoutChg>
        <pc:sldLayoutChg chg="add">
          <pc:chgData name="Havlik, John" userId="S::john.havlik@yale.edu::64ad461b-7a3a-4e6e-b572-8a17979b07e8" providerId="AD" clId="Web-{08CE1BCA-26AF-4931-9A19-453D9F019F32}" dt="2023-11-06T18:09:59.593" v="7"/>
          <pc:sldLayoutMkLst>
            <pc:docMk/>
            <pc:sldMasterMk cId="2970982322" sldId="2147483648"/>
            <pc:sldLayoutMk cId="3235505800" sldId="2147484312"/>
          </pc:sldLayoutMkLst>
        </pc:sldLayoutChg>
        <pc:sldLayoutChg chg="add">
          <pc:chgData name="Havlik, John" userId="S::john.havlik@yale.edu::64ad461b-7a3a-4e6e-b572-8a17979b07e8" providerId="AD" clId="Web-{08CE1BCA-26AF-4931-9A19-453D9F019F32}" dt="2023-11-06T18:09:59.593" v="7"/>
          <pc:sldLayoutMkLst>
            <pc:docMk/>
            <pc:sldMasterMk cId="2970982322" sldId="2147483648"/>
            <pc:sldLayoutMk cId="1410284817" sldId="2147484313"/>
          </pc:sldLayoutMkLst>
        </pc:sldLayoutChg>
        <pc:sldLayoutChg chg="add">
          <pc:chgData name="Havlik, John" userId="S::john.havlik@yale.edu::64ad461b-7a3a-4e6e-b572-8a17979b07e8" providerId="AD" clId="Web-{08CE1BCA-26AF-4931-9A19-453D9F019F32}" dt="2023-11-06T18:09:59.593" v="7"/>
          <pc:sldLayoutMkLst>
            <pc:docMk/>
            <pc:sldMasterMk cId="2970982322" sldId="2147483648"/>
            <pc:sldLayoutMk cId="2321896362" sldId="2147484314"/>
          </pc:sldLayoutMkLst>
        </pc:sldLayoutChg>
        <pc:sldLayoutChg chg="add">
          <pc:chgData name="Havlik, John" userId="S::john.havlik@yale.edu::64ad461b-7a3a-4e6e-b572-8a17979b07e8" providerId="AD" clId="Web-{08CE1BCA-26AF-4931-9A19-453D9F019F32}" dt="2023-11-06T18:09:59.593" v="7"/>
          <pc:sldLayoutMkLst>
            <pc:docMk/>
            <pc:sldMasterMk cId="2970982322" sldId="2147483648"/>
            <pc:sldLayoutMk cId="2088343896" sldId="2147484315"/>
          </pc:sldLayoutMkLst>
        </pc:sldLayoutChg>
        <pc:sldLayoutChg chg="add">
          <pc:chgData name="Havlik, John" userId="S::john.havlik@yale.edu::64ad461b-7a3a-4e6e-b572-8a17979b07e8" providerId="AD" clId="Web-{08CE1BCA-26AF-4931-9A19-453D9F019F32}" dt="2023-11-06T18:09:59.593" v="7"/>
          <pc:sldLayoutMkLst>
            <pc:docMk/>
            <pc:sldMasterMk cId="2970982322" sldId="2147483648"/>
            <pc:sldLayoutMk cId="498706220" sldId="2147484316"/>
          </pc:sldLayoutMkLst>
        </pc:sldLayoutChg>
        <pc:sldLayoutChg chg="add">
          <pc:chgData name="Havlik, John" userId="S::john.havlik@yale.edu::64ad461b-7a3a-4e6e-b572-8a17979b07e8" providerId="AD" clId="Web-{08CE1BCA-26AF-4931-9A19-453D9F019F32}" dt="2023-11-06T18:09:59.593" v="7"/>
          <pc:sldLayoutMkLst>
            <pc:docMk/>
            <pc:sldMasterMk cId="2970982322" sldId="2147483648"/>
            <pc:sldLayoutMk cId="1324084358" sldId="2147484317"/>
          </pc:sldLayoutMkLst>
        </pc:sldLayoutChg>
        <pc:sldLayoutChg chg="add">
          <pc:chgData name="Havlik, John" userId="S::john.havlik@yale.edu::64ad461b-7a3a-4e6e-b572-8a17979b07e8" providerId="AD" clId="Web-{08CE1BCA-26AF-4931-9A19-453D9F019F32}" dt="2023-11-06T18:09:59.593" v="7"/>
          <pc:sldLayoutMkLst>
            <pc:docMk/>
            <pc:sldMasterMk cId="2970982322" sldId="2147483648"/>
            <pc:sldLayoutMk cId="3901876311" sldId="2147484318"/>
          </pc:sldLayoutMkLst>
        </pc:sldLayoutChg>
        <pc:sldLayoutChg chg="add">
          <pc:chgData name="Havlik, John" userId="S::john.havlik@yale.edu::64ad461b-7a3a-4e6e-b572-8a17979b07e8" providerId="AD" clId="Web-{08CE1BCA-26AF-4931-9A19-453D9F019F32}" dt="2023-11-06T18:09:59.593" v="7"/>
          <pc:sldLayoutMkLst>
            <pc:docMk/>
            <pc:sldMasterMk cId="2970982322" sldId="2147483648"/>
            <pc:sldLayoutMk cId="4065605894" sldId="2147484319"/>
          </pc:sldLayoutMkLst>
        </pc:sldLayoutChg>
        <pc:sldLayoutChg chg="add">
          <pc:chgData name="Havlik, John" userId="S::john.havlik@yale.edu::64ad461b-7a3a-4e6e-b572-8a17979b07e8" providerId="AD" clId="Web-{08CE1BCA-26AF-4931-9A19-453D9F019F32}" dt="2023-11-06T18:09:59.593" v="7"/>
          <pc:sldLayoutMkLst>
            <pc:docMk/>
            <pc:sldMasterMk cId="2970982322" sldId="2147483648"/>
            <pc:sldLayoutMk cId="1077287589" sldId="2147484320"/>
          </pc:sldLayoutMkLst>
        </pc:sldLayoutChg>
        <pc:sldLayoutChg chg="add">
          <pc:chgData name="Havlik, John" userId="S::john.havlik@yale.edu::64ad461b-7a3a-4e6e-b572-8a17979b07e8" providerId="AD" clId="Web-{08CE1BCA-26AF-4931-9A19-453D9F019F32}" dt="2023-11-06T18:09:59.593" v="7"/>
          <pc:sldLayoutMkLst>
            <pc:docMk/>
            <pc:sldMasterMk cId="2970982322" sldId="2147483648"/>
            <pc:sldLayoutMk cId="2559764263" sldId="2147484321"/>
          </pc:sldLayoutMkLst>
        </pc:sldLayoutChg>
        <pc:sldLayoutChg chg="add">
          <pc:chgData name="Havlik, John" userId="S::john.havlik@yale.edu::64ad461b-7a3a-4e6e-b572-8a17979b07e8" providerId="AD" clId="Web-{08CE1BCA-26AF-4931-9A19-453D9F019F32}" dt="2023-11-06T18:09:59.593" v="7"/>
          <pc:sldLayoutMkLst>
            <pc:docMk/>
            <pc:sldMasterMk cId="2970982322" sldId="2147483648"/>
            <pc:sldLayoutMk cId="2868086479" sldId="2147484322"/>
          </pc:sldLayoutMkLst>
        </pc:sldLayoutChg>
        <pc:sldLayoutChg chg="add">
          <pc:chgData name="Havlik, John" userId="S::john.havlik@yale.edu::64ad461b-7a3a-4e6e-b572-8a17979b07e8" providerId="AD" clId="Web-{08CE1BCA-26AF-4931-9A19-453D9F019F32}" dt="2023-11-06T18:09:59.593" v="7"/>
          <pc:sldLayoutMkLst>
            <pc:docMk/>
            <pc:sldMasterMk cId="2970982322" sldId="2147483648"/>
            <pc:sldLayoutMk cId="4267608996" sldId="2147484323"/>
          </pc:sldLayoutMkLst>
        </pc:sldLayoutChg>
        <pc:sldLayoutChg chg="add">
          <pc:chgData name="Havlik, John" userId="S::john.havlik@yale.edu::64ad461b-7a3a-4e6e-b572-8a17979b07e8" providerId="AD" clId="Web-{08CE1BCA-26AF-4931-9A19-453D9F019F32}" dt="2023-11-06T18:09:59.593" v="7"/>
          <pc:sldLayoutMkLst>
            <pc:docMk/>
            <pc:sldMasterMk cId="2970982322" sldId="2147483648"/>
            <pc:sldLayoutMk cId="3005659715" sldId="2147484324"/>
          </pc:sldLayoutMkLst>
        </pc:sldLayoutChg>
        <pc:sldLayoutChg chg="add">
          <pc:chgData name="Havlik, John" userId="S::john.havlik@yale.edu::64ad461b-7a3a-4e6e-b572-8a17979b07e8" providerId="AD" clId="Web-{08CE1BCA-26AF-4931-9A19-453D9F019F32}" dt="2023-11-06T18:09:59.593" v="7"/>
          <pc:sldLayoutMkLst>
            <pc:docMk/>
            <pc:sldMasterMk cId="2970982322" sldId="2147483648"/>
            <pc:sldLayoutMk cId="302334712" sldId="2147484325"/>
          </pc:sldLayoutMkLst>
        </pc:sldLayoutChg>
        <pc:sldLayoutChg chg="add">
          <pc:chgData name="Havlik, John" userId="S::john.havlik@yale.edu::64ad461b-7a3a-4e6e-b572-8a17979b07e8" providerId="AD" clId="Web-{08CE1BCA-26AF-4931-9A19-453D9F019F32}" dt="2023-11-06T18:09:59.593" v="7"/>
          <pc:sldLayoutMkLst>
            <pc:docMk/>
            <pc:sldMasterMk cId="2970982322" sldId="2147483648"/>
            <pc:sldLayoutMk cId="1274933248" sldId="2147484326"/>
          </pc:sldLayoutMkLst>
        </pc:sldLayoutChg>
        <pc:sldLayoutChg chg="add">
          <pc:chgData name="Havlik, John" userId="S::john.havlik@yale.edu::64ad461b-7a3a-4e6e-b572-8a17979b07e8" providerId="AD" clId="Web-{08CE1BCA-26AF-4931-9A19-453D9F019F32}" dt="2023-11-06T18:09:59.593" v="7"/>
          <pc:sldLayoutMkLst>
            <pc:docMk/>
            <pc:sldMasterMk cId="2970982322" sldId="2147483648"/>
            <pc:sldLayoutMk cId="1904457799" sldId="2147484327"/>
          </pc:sldLayoutMkLst>
        </pc:sldLayoutChg>
        <pc:sldLayoutChg chg="add">
          <pc:chgData name="Havlik, John" userId="S::john.havlik@yale.edu::64ad461b-7a3a-4e6e-b572-8a17979b07e8" providerId="AD" clId="Web-{08CE1BCA-26AF-4931-9A19-453D9F019F32}" dt="2023-11-06T18:09:59.593" v="7"/>
          <pc:sldLayoutMkLst>
            <pc:docMk/>
            <pc:sldMasterMk cId="2970982322" sldId="2147483648"/>
            <pc:sldLayoutMk cId="2145431082" sldId="2147484328"/>
          </pc:sldLayoutMkLst>
        </pc:sldLayoutChg>
        <pc:sldLayoutChg chg="add">
          <pc:chgData name="Havlik, John" userId="S::john.havlik@yale.edu::64ad461b-7a3a-4e6e-b572-8a17979b07e8" providerId="AD" clId="Web-{08CE1BCA-26AF-4931-9A19-453D9F019F32}" dt="2023-11-06T18:09:59.593" v="7"/>
          <pc:sldLayoutMkLst>
            <pc:docMk/>
            <pc:sldMasterMk cId="2970982322" sldId="2147483648"/>
            <pc:sldLayoutMk cId="211059446" sldId="2147484329"/>
          </pc:sldLayoutMkLst>
        </pc:sldLayoutChg>
        <pc:sldLayoutChg chg="add">
          <pc:chgData name="Havlik, John" userId="S::john.havlik@yale.edu::64ad461b-7a3a-4e6e-b572-8a17979b07e8" providerId="AD" clId="Web-{08CE1BCA-26AF-4931-9A19-453D9F019F32}" dt="2023-11-06T18:09:59.593" v="7"/>
          <pc:sldLayoutMkLst>
            <pc:docMk/>
            <pc:sldMasterMk cId="2970982322" sldId="2147483648"/>
            <pc:sldLayoutMk cId="2382804588" sldId="2147484330"/>
          </pc:sldLayoutMkLst>
        </pc:sldLayoutChg>
        <pc:sldLayoutChg chg="add">
          <pc:chgData name="Havlik, John" userId="S::john.havlik@yale.edu::64ad461b-7a3a-4e6e-b572-8a17979b07e8" providerId="AD" clId="Web-{08CE1BCA-26AF-4931-9A19-453D9F019F32}" dt="2023-11-06T18:09:59.593" v="7"/>
          <pc:sldLayoutMkLst>
            <pc:docMk/>
            <pc:sldMasterMk cId="2970982322" sldId="2147483648"/>
            <pc:sldLayoutMk cId="2121634816" sldId="2147484331"/>
          </pc:sldLayoutMkLst>
        </pc:sldLayoutChg>
        <pc:sldLayoutChg chg="add">
          <pc:chgData name="Havlik, John" userId="S::john.havlik@yale.edu::64ad461b-7a3a-4e6e-b572-8a17979b07e8" providerId="AD" clId="Web-{08CE1BCA-26AF-4931-9A19-453D9F019F32}" dt="2023-11-06T18:09:59.593" v="7"/>
          <pc:sldLayoutMkLst>
            <pc:docMk/>
            <pc:sldMasterMk cId="2970982322" sldId="2147483648"/>
            <pc:sldLayoutMk cId="441982380" sldId="2147484332"/>
          </pc:sldLayoutMkLst>
        </pc:sldLayoutChg>
        <pc:sldLayoutChg chg="add">
          <pc:chgData name="Havlik, John" userId="S::john.havlik@yale.edu::64ad461b-7a3a-4e6e-b572-8a17979b07e8" providerId="AD" clId="Web-{08CE1BCA-26AF-4931-9A19-453D9F019F32}" dt="2023-11-06T18:10:00.109" v="8"/>
          <pc:sldLayoutMkLst>
            <pc:docMk/>
            <pc:sldMasterMk cId="2970982322" sldId="2147483648"/>
            <pc:sldLayoutMk cId="3870756139" sldId="2147484333"/>
          </pc:sldLayoutMkLst>
        </pc:sldLayoutChg>
        <pc:sldLayoutChg chg="add">
          <pc:chgData name="Havlik, John" userId="S::john.havlik@yale.edu::64ad461b-7a3a-4e6e-b572-8a17979b07e8" providerId="AD" clId="Web-{08CE1BCA-26AF-4931-9A19-453D9F019F32}" dt="2023-11-06T18:10:00.109" v="8"/>
          <pc:sldLayoutMkLst>
            <pc:docMk/>
            <pc:sldMasterMk cId="2970982322" sldId="2147483648"/>
            <pc:sldLayoutMk cId="3509041147" sldId="2147484334"/>
          </pc:sldLayoutMkLst>
        </pc:sldLayoutChg>
        <pc:sldLayoutChg chg="add">
          <pc:chgData name="Havlik, John" userId="S::john.havlik@yale.edu::64ad461b-7a3a-4e6e-b572-8a17979b07e8" providerId="AD" clId="Web-{08CE1BCA-26AF-4931-9A19-453D9F019F32}" dt="2023-11-06T18:10:00.109" v="8"/>
          <pc:sldLayoutMkLst>
            <pc:docMk/>
            <pc:sldMasterMk cId="2970982322" sldId="2147483648"/>
            <pc:sldLayoutMk cId="2169524131" sldId="2147484335"/>
          </pc:sldLayoutMkLst>
        </pc:sldLayoutChg>
        <pc:sldLayoutChg chg="add">
          <pc:chgData name="Havlik, John" userId="S::john.havlik@yale.edu::64ad461b-7a3a-4e6e-b572-8a17979b07e8" providerId="AD" clId="Web-{08CE1BCA-26AF-4931-9A19-453D9F019F32}" dt="2023-11-06T18:10:00.109" v="8"/>
          <pc:sldLayoutMkLst>
            <pc:docMk/>
            <pc:sldMasterMk cId="2970982322" sldId="2147483648"/>
            <pc:sldLayoutMk cId="1823472147" sldId="2147484336"/>
          </pc:sldLayoutMkLst>
        </pc:sldLayoutChg>
        <pc:sldLayoutChg chg="add">
          <pc:chgData name="Havlik, John" userId="S::john.havlik@yale.edu::64ad461b-7a3a-4e6e-b572-8a17979b07e8" providerId="AD" clId="Web-{08CE1BCA-26AF-4931-9A19-453D9F019F32}" dt="2023-11-06T18:10:00.109" v="8"/>
          <pc:sldLayoutMkLst>
            <pc:docMk/>
            <pc:sldMasterMk cId="2970982322" sldId="2147483648"/>
            <pc:sldLayoutMk cId="3536626095" sldId="2147484337"/>
          </pc:sldLayoutMkLst>
        </pc:sldLayoutChg>
        <pc:sldLayoutChg chg="add">
          <pc:chgData name="Havlik, John" userId="S::john.havlik@yale.edu::64ad461b-7a3a-4e6e-b572-8a17979b07e8" providerId="AD" clId="Web-{08CE1BCA-26AF-4931-9A19-453D9F019F32}" dt="2023-11-06T18:10:00.109" v="8"/>
          <pc:sldLayoutMkLst>
            <pc:docMk/>
            <pc:sldMasterMk cId="2970982322" sldId="2147483648"/>
            <pc:sldLayoutMk cId="3346780479" sldId="2147484338"/>
          </pc:sldLayoutMkLst>
        </pc:sldLayoutChg>
        <pc:sldLayoutChg chg="add">
          <pc:chgData name="Havlik, John" userId="S::john.havlik@yale.edu::64ad461b-7a3a-4e6e-b572-8a17979b07e8" providerId="AD" clId="Web-{08CE1BCA-26AF-4931-9A19-453D9F019F32}" dt="2023-11-06T18:10:00.109" v="8"/>
          <pc:sldLayoutMkLst>
            <pc:docMk/>
            <pc:sldMasterMk cId="2970982322" sldId="2147483648"/>
            <pc:sldLayoutMk cId="2823559250" sldId="2147484339"/>
          </pc:sldLayoutMkLst>
        </pc:sldLayoutChg>
        <pc:sldLayoutChg chg="add">
          <pc:chgData name="Havlik, John" userId="S::john.havlik@yale.edu::64ad461b-7a3a-4e6e-b572-8a17979b07e8" providerId="AD" clId="Web-{08CE1BCA-26AF-4931-9A19-453D9F019F32}" dt="2023-11-06T18:10:00.109" v="8"/>
          <pc:sldLayoutMkLst>
            <pc:docMk/>
            <pc:sldMasterMk cId="2970982322" sldId="2147483648"/>
            <pc:sldLayoutMk cId="1209460719" sldId="2147484340"/>
          </pc:sldLayoutMkLst>
        </pc:sldLayoutChg>
        <pc:sldLayoutChg chg="add">
          <pc:chgData name="Havlik, John" userId="S::john.havlik@yale.edu::64ad461b-7a3a-4e6e-b572-8a17979b07e8" providerId="AD" clId="Web-{08CE1BCA-26AF-4931-9A19-453D9F019F32}" dt="2023-11-06T18:10:00.109" v="8"/>
          <pc:sldLayoutMkLst>
            <pc:docMk/>
            <pc:sldMasterMk cId="2970982322" sldId="2147483648"/>
            <pc:sldLayoutMk cId="3769195797" sldId="2147484341"/>
          </pc:sldLayoutMkLst>
        </pc:sldLayoutChg>
        <pc:sldLayoutChg chg="add">
          <pc:chgData name="Havlik, John" userId="S::john.havlik@yale.edu::64ad461b-7a3a-4e6e-b572-8a17979b07e8" providerId="AD" clId="Web-{08CE1BCA-26AF-4931-9A19-453D9F019F32}" dt="2023-11-06T18:10:00.109" v="8"/>
          <pc:sldLayoutMkLst>
            <pc:docMk/>
            <pc:sldMasterMk cId="2970982322" sldId="2147483648"/>
            <pc:sldLayoutMk cId="2865716992" sldId="2147484342"/>
          </pc:sldLayoutMkLst>
        </pc:sldLayoutChg>
        <pc:sldLayoutChg chg="add">
          <pc:chgData name="Havlik, John" userId="S::john.havlik@yale.edu::64ad461b-7a3a-4e6e-b572-8a17979b07e8" providerId="AD" clId="Web-{08CE1BCA-26AF-4931-9A19-453D9F019F32}" dt="2023-11-06T18:10:00.109" v="8"/>
          <pc:sldLayoutMkLst>
            <pc:docMk/>
            <pc:sldMasterMk cId="2970982322" sldId="2147483648"/>
            <pc:sldLayoutMk cId="3936366365" sldId="2147484343"/>
          </pc:sldLayoutMkLst>
        </pc:sldLayoutChg>
        <pc:sldLayoutChg chg="add">
          <pc:chgData name="Havlik, John" userId="S::john.havlik@yale.edu::64ad461b-7a3a-4e6e-b572-8a17979b07e8" providerId="AD" clId="Web-{08CE1BCA-26AF-4931-9A19-453D9F019F32}" dt="2023-11-06T18:10:00.109" v="8"/>
          <pc:sldLayoutMkLst>
            <pc:docMk/>
            <pc:sldMasterMk cId="2970982322" sldId="2147483648"/>
            <pc:sldLayoutMk cId="3654416407" sldId="2147484344"/>
          </pc:sldLayoutMkLst>
        </pc:sldLayoutChg>
        <pc:sldLayoutChg chg="add">
          <pc:chgData name="Havlik, John" userId="S::john.havlik@yale.edu::64ad461b-7a3a-4e6e-b572-8a17979b07e8" providerId="AD" clId="Web-{08CE1BCA-26AF-4931-9A19-453D9F019F32}" dt="2023-11-06T18:10:00.109" v="8"/>
          <pc:sldLayoutMkLst>
            <pc:docMk/>
            <pc:sldMasterMk cId="2970982322" sldId="2147483648"/>
            <pc:sldLayoutMk cId="1265487950" sldId="2147484345"/>
          </pc:sldLayoutMkLst>
        </pc:sldLayoutChg>
        <pc:sldLayoutChg chg="add">
          <pc:chgData name="Havlik, John" userId="S::john.havlik@yale.edu::64ad461b-7a3a-4e6e-b572-8a17979b07e8" providerId="AD" clId="Web-{08CE1BCA-26AF-4931-9A19-453D9F019F32}" dt="2023-11-06T18:10:00.109" v="8"/>
          <pc:sldLayoutMkLst>
            <pc:docMk/>
            <pc:sldMasterMk cId="2970982322" sldId="2147483648"/>
            <pc:sldLayoutMk cId="2291100023" sldId="2147484346"/>
          </pc:sldLayoutMkLst>
        </pc:sldLayoutChg>
        <pc:sldLayoutChg chg="add">
          <pc:chgData name="Havlik, John" userId="S::john.havlik@yale.edu::64ad461b-7a3a-4e6e-b572-8a17979b07e8" providerId="AD" clId="Web-{08CE1BCA-26AF-4931-9A19-453D9F019F32}" dt="2023-11-06T18:10:00.109" v="8"/>
          <pc:sldLayoutMkLst>
            <pc:docMk/>
            <pc:sldMasterMk cId="2970982322" sldId="2147483648"/>
            <pc:sldLayoutMk cId="3235505800" sldId="2147484347"/>
          </pc:sldLayoutMkLst>
        </pc:sldLayoutChg>
        <pc:sldLayoutChg chg="add">
          <pc:chgData name="Havlik, John" userId="S::john.havlik@yale.edu::64ad461b-7a3a-4e6e-b572-8a17979b07e8" providerId="AD" clId="Web-{08CE1BCA-26AF-4931-9A19-453D9F019F32}" dt="2023-11-06T18:10:00.109" v="8"/>
          <pc:sldLayoutMkLst>
            <pc:docMk/>
            <pc:sldMasterMk cId="2970982322" sldId="2147483648"/>
            <pc:sldLayoutMk cId="1410284817" sldId="2147484348"/>
          </pc:sldLayoutMkLst>
        </pc:sldLayoutChg>
        <pc:sldLayoutChg chg="add">
          <pc:chgData name="Havlik, John" userId="S::john.havlik@yale.edu::64ad461b-7a3a-4e6e-b572-8a17979b07e8" providerId="AD" clId="Web-{08CE1BCA-26AF-4931-9A19-453D9F019F32}" dt="2023-11-06T18:10:00.109" v="8"/>
          <pc:sldLayoutMkLst>
            <pc:docMk/>
            <pc:sldMasterMk cId="2970982322" sldId="2147483648"/>
            <pc:sldLayoutMk cId="2321896362" sldId="2147484349"/>
          </pc:sldLayoutMkLst>
        </pc:sldLayoutChg>
        <pc:sldLayoutChg chg="add">
          <pc:chgData name="Havlik, John" userId="S::john.havlik@yale.edu::64ad461b-7a3a-4e6e-b572-8a17979b07e8" providerId="AD" clId="Web-{08CE1BCA-26AF-4931-9A19-453D9F019F32}" dt="2023-11-06T18:10:00.109" v="8"/>
          <pc:sldLayoutMkLst>
            <pc:docMk/>
            <pc:sldMasterMk cId="2970982322" sldId="2147483648"/>
            <pc:sldLayoutMk cId="2088343896" sldId="2147484350"/>
          </pc:sldLayoutMkLst>
        </pc:sldLayoutChg>
        <pc:sldLayoutChg chg="add">
          <pc:chgData name="Havlik, John" userId="S::john.havlik@yale.edu::64ad461b-7a3a-4e6e-b572-8a17979b07e8" providerId="AD" clId="Web-{08CE1BCA-26AF-4931-9A19-453D9F019F32}" dt="2023-11-06T18:10:00.109" v="8"/>
          <pc:sldLayoutMkLst>
            <pc:docMk/>
            <pc:sldMasterMk cId="2970982322" sldId="2147483648"/>
            <pc:sldLayoutMk cId="498706220" sldId="2147484351"/>
          </pc:sldLayoutMkLst>
        </pc:sldLayoutChg>
        <pc:sldLayoutChg chg="add">
          <pc:chgData name="Havlik, John" userId="S::john.havlik@yale.edu::64ad461b-7a3a-4e6e-b572-8a17979b07e8" providerId="AD" clId="Web-{08CE1BCA-26AF-4931-9A19-453D9F019F32}" dt="2023-11-06T18:10:00.109" v="8"/>
          <pc:sldLayoutMkLst>
            <pc:docMk/>
            <pc:sldMasterMk cId="2970982322" sldId="2147483648"/>
            <pc:sldLayoutMk cId="1324084358" sldId="2147484352"/>
          </pc:sldLayoutMkLst>
        </pc:sldLayoutChg>
        <pc:sldLayoutChg chg="add">
          <pc:chgData name="Havlik, John" userId="S::john.havlik@yale.edu::64ad461b-7a3a-4e6e-b572-8a17979b07e8" providerId="AD" clId="Web-{08CE1BCA-26AF-4931-9A19-453D9F019F32}" dt="2023-11-06T18:10:00.109" v="8"/>
          <pc:sldLayoutMkLst>
            <pc:docMk/>
            <pc:sldMasterMk cId="2970982322" sldId="2147483648"/>
            <pc:sldLayoutMk cId="3901876311" sldId="2147484353"/>
          </pc:sldLayoutMkLst>
        </pc:sldLayoutChg>
        <pc:sldLayoutChg chg="add">
          <pc:chgData name="Havlik, John" userId="S::john.havlik@yale.edu::64ad461b-7a3a-4e6e-b572-8a17979b07e8" providerId="AD" clId="Web-{08CE1BCA-26AF-4931-9A19-453D9F019F32}" dt="2023-11-06T18:10:00.109" v="8"/>
          <pc:sldLayoutMkLst>
            <pc:docMk/>
            <pc:sldMasterMk cId="2970982322" sldId="2147483648"/>
            <pc:sldLayoutMk cId="4065605894" sldId="2147484354"/>
          </pc:sldLayoutMkLst>
        </pc:sldLayoutChg>
        <pc:sldLayoutChg chg="add">
          <pc:chgData name="Havlik, John" userId="S::john.havlik@yale.edu::64ad461b-7a3a-4e6e-b572-8a17979b07e8" providerId="AD" clId="Web-{08CE1BCA-26AF-4931-9A19-453D9F019F32}" dt="2023-11-06T18:10:00.109" v="8"/>
          <pc:sldLayoutMkLst>
            <pc:docMk/>
            <pc:sldMasterMk cId="2970982322" sldId="2147483648"/>
            <pc:sldLayoutMk cId="1077287589" sldId="2147484355"/>
          </pc:sldLayoutMkLst>
        </pc:sldLayoutChg>
        <pc:sldLayoutChg chg="add">
          <pc:chgData name="Havlik, John" userId="S::john.havlik@yale.edu::64ad461b-7a3a-4e6e-b572-8a17979b07e8" providerId="AD" clId="Web-{08CE1BCA-26AF-4931-9A19-453D9F019F32}" dt="2023-11-06T18:10:00.109" v="8"/>
          <pc:sldLayoutMkLst>
            <pc:docMk/>
            <pc:sldMasterMk cId="2970982322" sldId="2147483648"/>
            <pc:sldLayoutMk cId="2559764263" sldId="2147484356"/>
          </pc:sldLayoutMkLst>
        </pc:sldLayoutChg>
        <pc:sldLayoutChg chg="add">
          <pc:chgData name="Havlik, John" userId="S::john.havlik@yale.edu::64ad461b-7a3a-4e6e-b572-8a17979b07e8" providerId="AD" clId="Web-{08CE1BCA-26AF-4931-9A19-453D9F019F32}" dt="2023-11-06T18:10:00.109" v="8"/>
          <pc:sldLayoutMkLst>
            <pc:docMk/>
            <pc:sldMasterMk cId="2970982322" sldId="2147483648"/>
            <pc:sldLayoutMk cId="2868086479" sldId="2147484357"/>
          </pc:sldLayoutMkLst>
        </pc:sldLayoutChg>
        <pc:sldLayoutChg chg="add">
          <pc:chgData name="Havlik, John" userId="S::john.havlik@yale.edu::64ad461b-7a3a-4e6e-b572-8a17979b07e8" providerId="AD" clId="Web-{08CE1BCA-26AF-4931-9A19-453D9F019F32}" dt="2023-11-06T18:10:00.109" v="8"/>
          <pc:sldLayoutMkLst>
            <pc:docMk/>
            <pc:sldMasterMk cId="2970982322" sldId="2147483648"/>
            <pc:sldLayoutMk cId="4267608996" sldId="2147484358"/>
          </pc:sldLayoutMkLst>
        </pc:sldLayoutChg>
        <pc:sldLayoutChg chg="add">
          <pc:chgData name="Havlik, John" userId="S::john.havlik@yale.edu::64ad461b-7a3a-4e6e-b572-8a17979b07e8" providerId="AD" clId="Web-{08CE1BCA-26AF-4931-9A19-453D9F019F32}" dt="2023-11-06T18:10:00.109" v="8"/>
          <pc:sldLayoutMkLst>
            <pc:docMk/>
            <pc:sldMasterMk cId="2970982322" sldId="2147483648"/>
            <pc:sldLayoutMk cId="3005659715" sldId="2147484359"/>
          </pc:sldLayoutMkLst>
        </pc:sldLayoutChg>
        <pc:sldLayoutChg chg="add">
          <pc:chgData name="Havlik, John" userId="S::john.havlik@yale.edu::64ad461b-7a3a-4e6e-b572-8a17979b07e8" providerId="AD" clId="Web-{08CE1BCA-26AF-4931-9A19-453D9F019F32}" dt="2023-11-06T18:10:00.109" v="8"/>
          <pc:sldLayoutMkLst>
            <pc:docMk/>
            <pc:sldMasterMk cId="2970982322" sldId="2147483648"/>
            <pc:sldLayoutMk cId="302334712" sldId="2147484360"/>
          </pc:sldLayoutMkLst>
        </pc:sldLayoutChg>
        <pc:sldLayoutChg chg="add">
          <pc:chgData name="Havlik, John" userId="S::john.havlik@yale.edu::64ad461b-7a3a-4e6e-b572-8a17979b07e8" providerId="AD" clId="Web-{08CE1BCA-26AF-4931-9A19-453D9F019F32}" dt="2023-11-06T18:10:00.109" v="8"/>
          <pc:sldLayoutMkLst>
            <pc:docMk/>
            <pc:sldMasterMk cId="2970982322" sldId="2147483648"/>
            <pc:sldLayoutMk cId="1274933248" sldId="2147484361"/>
          </pc:sldLayoutMkLst>
        </pc:sldLayoutChg>
        <pc:sldLayoutChg chg="add">
          <pc:chgData name="Havlik, John" userId="S::john.havlik@yale.edu::64ad461b-7a3a-4e6e-b572-8a17979b07e8" providerId="AD" clId="Web-{08CE1BCA-26AF-4931-9A19-453D9F019F32}" dt="2023-11-06T18:10:00.109" v="8"/>
          <pc:sldLayoutMkLst>
            <pc:docMk/>
            <pc:sldMasterMk cId="2970982322" sldId="2147483648"/>
            <pc:sldLayoutMk cId="1904457799" sldId="2147484362"/>
          </pc:sldLayoutMkLst>
        </pc:sldLayoutChg>
        <pc:sldLayoutChg chg="add">
          <pc:chgData name="Havlik, John" userId="S::john.havlik@yale.edu::64ad461b-7a3a-4e6e-b572-8a17979b07e8" providerId="AD" clId="Web-{08CE1BCA-26AF-4931-9A19-453D9F019F32}" dt="2023-11-06T18:10:00.109" v="8"/>
          <pc:sldLayoutMkLst>
            <pc:docMk/>
            <pc:sldMasterMk cId="2970982322" sldId="2147483648"/>
            <pc:sldLayoutMk cId="2145431082" sldId="2147484363"/>
          </pc:sldLayoutMkLst>
        </pc:sldLayoutChg>
        <pc:sldLayoutChg chg="add">
          <pc:chgData name="Havlik, John" userId="S::john.havlik@yale.edu::64ad461b-7a3a-4e6e-b572-8a17979b07e8" providerId="AD" clId="Web-{08CE1BCA-26AF-4931-9A19-453D9F019F32}" dt="2023-11-06T18:10:00.109" v="8"/>
          <pc:sldLayoutMkLst>
            <pc:docMk/>
            <pc:sldMasterMk cId="2970982322" sldId="2147483648"/>
            <pc:sldLayoutMk cId="211059446" sldId="2147484364"/>
          </pc:sldLayoutMkLst>
        </pc:sldLayoutChg>
        <pc:sldLayoutChg chg="add">
          <pc:chgData name="Havlik, John" userId="S::john.havlik@yale.edu::64ad461b-7a3a-4e6e-b572-8a17979b07e8" providerId="AD" clId="Web-{08CE1BCA-26AF-4931-9A19-453D9F019F32}" dt="2023-11-06T18:10:00.109" v="8"/>
          <pc:sldLayoutMkLst>
            <pc:docMk/>
            <pc:sldMasterMk cId="2970982322" sldId="2147483648"/>
            <pc:sldLayoutMk cId="2382804588" sldId="2147484365"/>
          </pc:sldLayoutMkLst>
        </pc:sldLayoutChg>
        <pc:sldLayoutChg chg="add">
          <pc:chgData name="Havlik, John" userId="S::john.havlik@yale.edu::64ad461b-7a3a-4e6e-b572-8a17979b07e8" providerId="AD" clId="Web-{08CE1BCA-26AF-4931-9A19-453D9F019F32}" dt="2023-11-06T18:10:00.109" v="8"/>
          <pc:sldLayoutMkLst>
            <pc:docMk/>
            <pc:sldMasterMk cId="2970982322" sldId="2147483648"/>
            <pc:sldLayoutMk cId="2121634816" sldId="2147484366"/>
          </pc:sldLayoutMkLst>
        </pc:sldLayoutChg>
        <pc:sldLayoutChg chg="add">
          <pc:chgData name="Havlik, John" userId="S::john.havlik@yale.edu::64ad461b-7a3a-4e6e-b572-8a17979b07e8" providerId="AD" clId="Web-{08CE1BCA-26AF-4931-9A19-453D9F019F32}" dt="2023-11-06T18:10:00.109" v="8"/>
          <pc:sldLayoutMkLst>
            <pc:docMk/>
            <pc:sldMasterMk cId="2970982322" sldId="2147483648"/>
            <pc:sldLayoutMk cId="441982380" sldId="2147484367"/>
          </pc:sldLayoutMkLst>
        </pc:sldLayoutChg>
        <pc:sldLayoutChg chg="add">
          <pc:chgData name="Havlik, John" userId="S::john.havlik@yale.edu::64ad461b-7a3a-4e6e-b572-8a17979b07e8" providerId="AD" clId="Web-{08CE1BCA-26AF-4931-9A19-453D9F019F32}" dt="2023-11-06T18:10:00.952" v="9"/>
          <pc:sldLayoutMkLst>
            <pc:docMk/>
            <pc:sldMasterMk cId="2970982322" sldId="2147483648"/>
            <pc:sldLayoutMk cId="3870756139" sldId="2147484368"/>
          </pc:sldLayoutMkLst>
        </pc:sldLayoutChg>
        <pc:sldLayoutChg chg="add">
          <pc:chgData name="Havlik, John" userId="S::john.havlik@yale.edu::64ad461b-7a3a-4e6e-b572-8a17979b07e8" providerId="AD" clId="Web-{08CE1BCA-26AF-4931-9A19-453D9F019F32}" dt="2023-11-06T18:10:00.952" v="9"/>
          <pc:sldLayoutMkLst>
            <pc:docMk/>
            <pc:sldMasterMk cId="2970982322" sldId="2147483648"/>
            <pc:sldLayoutMk cId="3509041147" sldId="2147484369"/>
          </pc:sldLayoutMkLst>
        </pc:sldLayoutChg>
        <pc:sldLayoutChg chg="add">
          <pc:chgData name="Havlik, John" userId="S::john.havlik@yale.edu::64ad461b-7a3a-4e6e-b572-8a17979b07e8" providerId="AD" clId="Web-{08CE1BCA-26AF-4931-9A19-453D9F019F32}" dt="2023-11-06T18:10:00.952" v="9"/>
          <pc:sldLayoutMkLst>
            <pc:docMk/>
            <pc:sldMasterMk cId="2970982322" sldId="2147483648"/>
            <pc:sldLayoutMk cId="2169524131" sldId="2147484370"/>
          </pc:sldLayoutMkLst>
        </pc:sldLayoutChg>
        <pc:sldLayoutChg chg="add">
          <pc:chgData name="Havlik, John" userId="S::john.havlik@yale.edu::64ad461b-7a3a-4e6e-b572-8a17979b07e8" providerId="AD" clId="Web-{08CE1BCA-26AF-4931-9A19-453D9F019F32}" dt="2023-11-06T18:10:00.952" v="9"/>
          <pc:sldLayoutMkLst>
            <pc:docMk/>
            <pc:sldMasterMk cId="2970982322" sldId="2147483648"/>
            <pc:sldLayoutMk cId="1823472147" sldId="2147484371"/>
          </pc:sldLayoutMkLst>
        </pc:sldLayoutChg>
        <pc:sldLayoutChg chg="add">
          <pc:chgData name="Havlik, John" userId="S::john.havlik@yale.edu::64ad461b-7a3a-4e6e-b572-8a17979b07e8" providerId="AD" clId="Web-{08CE1BCA-26AF-4931-9A19-453D9F019F32}" dt="2023-11-06T18:10:00.952" v="9"/>
          <pc:sldLayoutMkLst>
            <pc:docMk/>
            <pc:sldMasterMk cId="2970982322" sldId="2147483648"/>
            <pc:sldLayoutMk cId="3536626095" sldId="2147484372"/>
          </pc:sldLayoutMkLst>
        </pc:sldLayoutChg>
        <pc:sldLayoutChg chg="add">
          <pc:chgData name="Havlik, John" userId="S::john.havlik@yale.edu::64ad461b-7a3a-4e6e-b572-8a17979b07e8" providerId="AD" clId="Web-{08CE1BCA-26AF-4931-9A19-453D9F019F32}" dt="2023-11-06T18:10:00.952" v="9"/>
          <pc:sldLayoutMkLst>
            <pc:docMk/>
            <pc:sldMasterMk cId="2970982322" sldId="2147483648"/>
            <pc:sldLayoutMk cId="3346780479" sldId="2147484373"/>
          </pc:sldLayoutMkLst>
        </pc:sldLayoutChg>
        <pc:sldLayoutChg chg="add">
          <pc:chgData name="Havlik, John" userId="S::john.havlik@yale.edu::64ad461b-7a3a-4e6e-b572-8a17979b07e8" providerId="AD" clId="Web-{08CE1BCA-26AF-4931-9A19-453D9F019F32}" dt="2023-11-06T18:10:00.952" v="9"/>
          <pc:sldLayoutMkLst>
            <pc:docMk/>
            <pc:sldMasterMk cId="2970982322" sldId="2147483648"/>
            <pc:sldLayoutMk cId="2823559250" sldId="2147484374"/>
          </pc:sldLayoutMkLst>
        </pc:sldLayoutChg>
        <pc:sldLayoutChg chg="add">
          <pc:chgData name="Havlik, John" userId="S::john.havlik@yale.edu::64ad461b-7a3a-4e6e-b572-8a17979b07e8" providerId="AD" clId="Web-{08CE1BCA-26AF-4931-9A19-453D9F019F32}" dt="2023-11-06T18:10:00.952" v="9"/>
          <pc:sldLayoutMkLst>
            <pc:docMk/>
            <pc:sldMasterMk cId="2970982322" sldId="2147483648"/>
            <pc:sldLayoutMk cId="1209460719" sldId="2147484375"/>
          </pc:sldLayoutMkLst>
        </pc:sldLayoutChg>
        <pc:sldLayoutChg chg="add">
          <pc:chgData name="Havlik, John" userId="S::john.havlik@yale.edu::64ad461b-7a3a-4e6e-b572-8a17979b07e8" providerId="AD" clId="Web-{08CE1BCA-26AF-4931-9A19-453D9F019F32}" dt="2023-11-06T18:10:00.952" v="9"/>
          <pc:sldLayoutMkLst>
            <pc:docMk/>
            <pc:sldMasterMk cId="2970982322" sldId="2147483648"/>
            <pc:sldLayoutMk cId="3769195797" sldId="2147484376"/>
          </pc:sldLayoutMkLst>
        </pc:sldLayoutChg>
        <pc:sldLayoutChg chg="add">
          <pc:chgData name="Havlik, John" userId="S::john.havlik@yale.edu::64ad461b-7a3a-4e6e-b572-8a17979b07e8" providerId="AD" clId="Web-{08CE1BCA-26AF-4931-9A19-453D9F019F32}" dt="2023-11-06T18:10:00.952" v="9"/>
          <pc:sldLayoutMkLst>
            <pc:docMk/>
            <pc:sldMasterMk cId="2970982322" sldId="2147483648"/>
            <pc:sldLayoutMk cId="2865716992" sldId="2147484377"/>
          </pc:sldLayoutMkLst>
        </pc:sldLayoutChg>
        <pc:sldLayoutChg chg="add">
          <pc:chgData name="Havlik, John" userId="S::john.havlik@yale.edu::64ad461b-7a3a-4e6e-b572-8a17979b07e8" providerId="AD" clId="Web-{08CE1BCA-26AF-4931-9A19-453D9F019F32}" dt="2023-11-06T18:10:00.952" v="9"/>
          <pc:sldLayoutMkLst>
            <pc:docMk/>
            <pc:sldMasterMk cId="2970982322" sldId="2147483648"/>
            <pc:sldLayoutMk cId="3936366365" sldId="2147484378"/>
          </pc:sldLayoutMkLst>
        </pc:sldLayoutChg>
        <pc:sldLayoutChg chg="add">
          <pc:chgData name="Havlik, John" userId="S::john.havlik@yale.edu::64ad461b-7a3a-4e6e-b572-8a17979b07e8" providerId="AD" clId="Web-{08CE1BCA-26AF-4931-9A19-453D9F019F32}" dt="2023-11-06T18:10:00.952" v="9"/>
          <pc:sldLayoutMkLst>
            <pc:docMk/>
            <pc:sldMasterMk cId="2970982322" sldId="2147483648"/>
            <pc:sldLayoutMk cId="3654416407" sldId="2147484379"/>
          </pc:sldLayoutMkLst>
        </pc:sldLayoutChg>
        <pc:sldLayoutChg chg="add">
          <pc:chgData name="Havlik, John" userId="S::john.havlik@yale.edu::64ad461b-7a3a-4e6e-b572-8a17979b07e8" providerId="AD" clId="Web-{08CE1BCA-26AF-4931-9A19-453D9F019F32}" dt="2023-11-06T18:10:00.952" v="9"/>
          <pc:sldLayoutMkLst>
            <pc:docMk/>
            <pc:sldMasterMk cId="2970982322" sldId="2147483648"/>
            <pc:sldLayoutMk cId="1265487950" sldId="2147484380"/>
          </pc:sldLayoutMkLst>
        </pc:sldLayoutChg>
        <pc:sldLayoutChg chg="add">
          <pc:chgData name="Havlik, John" userId="S::john.havlik@yale.edu::64ad461b-7a3a-4e6e-b572-8a17979b07e8" providerId="AD" clId="Web-{08CE1BCA-26AF-4931-9A19-453D9F019F32}" dt="2023-11-06T18:10:00.952" v="9"/>
          <pc:sldLayoutMkLst>
            <pc:docMk/>
            <pc:sldMasterMk cId="2970982322" sldId="2147483648"/>
            <pc:sldLayoutMk cId="2291100023" sldId="2147484381"/>
          </pc:sldLayoutMkLst>
        </pc:sldLayoutChg>
        <pc:sldLayoutChg chg="add">
          <pc:chgData name="Havlik, John" userId="S::john.havlik@yale.edu::64ad461b-7a3a-4e6e-b572-8a17979b07e8" providerId="AD" clId="Web-{08CE1BCA-26AF-4931-9A19-453D9F019F32}" dt="2023-11-06T18:10:00.952" v="9"/>
          <pc:sldLayoutMkLst>
            <pc:docMk/>
            <pc:sldMasterMk cId="2970982322" sldId="2147483648"/>
            <pc:sldLayoutMk cId="3235505800" sldId="2147484382"/>
          </pc:sldLayoutMkLst>
        </pc:sldLayoutChg>
        <pc:sldLayoutChg chg="add">
          <pc:chgData name="Havlik, John" userId="S::john.havlik@yale.edu::64ad461b-7a3a-4e6e-b572-8a17979b07e8" providerId="AD" clId="Web-{08CE1BCA-26AF-4931-9A19-453D9F019F32}" dt="2023-11-06T18:10:00.952" v="9"/>
          <pc:sldLayoutMkLst>
            <pc:docMk/>
            <pc:sldMasterMk cId="2970982322" sldId="2147483648"/>
            <pc:sldLayoutMk cId="1410284817" sldId="2147484383"/>
          </pc:sldLayoutMkLst>
        </pc:sldLayoutChg>
        <pc:sldLayoutChg chg="add">
          <pc:chgData name="Havlik, John" userId="S::john.havlik@yale.edu::64ad461b-7a3a-4e6e-b572-8a17979b07e8" providerId="AD" clId="Web-{08CE1BCA-26AF-4931-9A19-453D9F019F32}" dt="2023-11-06T18:10:00.952" v="9"/>
          <pc:sldLayoutMkLst>
            <pc:docMk/>
            <pc:sldMasterMk cId="2970982322" sldId="2147483648"/>
            <pc:sldLayoutMk cId="2321896362" sldId="2147484384"/>
          </pc:sldLayoutMkLst>
        </pc:sldLayoutChg>
        <pc:sldLayoutChg chg="add">
          <pc:chgData name="Havlik, John" userId="S::john.havlik@yale.edu::64ad461b-7a3a-4e6e-b572-8a17979b07e8" providerId="AD" clId="Web-{08CE1BCA-26AF-4931-9A19-453D9F019F32}" dt="2023-11-06T18:10:00.952" v="9"/>
          <pc:sldLayoutMkLst>
            <pc:docMk/>
            <pc:sldMasterMk cId="2970982322" sldId="2147483648"/>
            <pc:sldLayoutMk cId="2088343896" sldId="2147484385"/>
          </pc:sldLayoutMkLst>
        </pc:sldLayoutChg>
        <pc:sldLayoutChg chg="add">
          <pc:chgData name="Havlik, John" userId="S::john.havlik@yale.edu::64ad461b-7a3a-4e6e-b572-8a17979b07e8" providerId="AD" clId="Web-{08CE1BCA-26AF-4931-9A19-453D9F019F32}" dt="2023-11-06T18:10:00.952" v="9"/>
          <pc:sldLayoutMkLst>
            <pc:docMk/>
            <pc:sldMasterMk cId="2970982322" sldId="2147483648"/>
            <pc:sldLayoutMk cId="498706220" sldId="2147484386"/>
          </pc:sldLayoutMkLst>
        </pc:sldLayoutChg>
        <pc:sldLayoutChg chg="add">
          <pc:chgData name="Havlik, John" userId="S::john.havlik@yale.edu::64ad461b-7a3a-4e6e-b572-8a17979b07e8" providerId="AD" clId="Web-{08CE1BCA-26AF-4931-9A19-453D9F019F32}" dt="2023-11-06T18:10:00.952" v="9"/>
          <pc:sldLayoutMkLst>
            <pc:docMk/>
            <pc:sldMasterMk cId="2970982322" sldId="2147483648"/>
            <pc:sldLayoutMk cId="1324084358" sldId="2147484387"/>
          </pc:sldLayoutMkLst>
        </pc:sldLayoutChg>
        <pc:sldLayoutChg chg="add">
          <pc:chgData name="Havlik, John" userId="S::john.havlik@yale.edu::64ad461b-7a3a-4e6e-b572-8a17979b07e8" providerId="AD" clId="Web-{08CE1BCA-26AF-4931-9A19-453D9F019F32}" dt="2023-11-06T18:10:00.952" v="9"/>
          <pc:sldLayoutMkLst>
            <pc:docMk/>
            <pc:sldMasterMk cId="2970982322" sldId="2147483648"/>
            <pc:sldLayoutMk cId="3901876311" sldId="2147484388"/>
          </pc:sldLayoutMkLst>
        </pc:sldLayoutChg>
        <pc:sldLayoutChg chg="add">
          <pc:chgData name="Havlik, John" userId="S::john.havlik@yale.edu::64ad461b-7a3a-4e6e-b572-8a17979b07e8" providerId="AD" clId="Web-{08CE1BCA-26AF-4931-9A19-453D9F019F32}" dt="2023-11-06T18:10:00.952" v="9"/>
          <pc:sldLayoutMkLst>
            <pc:docMk/>
            <pc:sldMasterMk cId="2970982322" sldId="2147483648"/>
            <pc:sldLayoutMk cId="4065605894" sldId="2147484389"/>
          </pc:sldLayoutMkLst>
        </pc:sldLayoutChg>
        <pc:sldLayoutChg chg="add">
          <pc:chgData name="Havlik, John" userId="S::john.havlik@yale.edu::64ad461b-7a3a-4e6e-b572-8a17979b07e8" providerId="AD" clId="Web-{08CE1BCA-26AF-4931-9A19-453D9F019F32}" dt="2023-11-06T18:10:00.952" v="9"/>
          <pc:sldLayoutMkLst>
            <pc:docMk/>
            <pc:sldMasterMk cId="2970982322" sldId="2147483648"/>
            <pc:sldLayoutMk cId="1077287589" sldId="2147484390"/>
          </pc:sldLayoutMkLst>
        </pc:sldLayoutChg>
        <pc:sldLayoutChg chg="add">
          <pc:chgData name="Havlik, John" userId="S::john.havlik@yale.edu::64ad461b-7a3a-4e6e-b572-8a17979b07e8" providerId="AD" clId="Web-{08CE1BCA-26AF-4931-9A19-453D9F019F32}" dt="2023-11-06T18:10:00.952" v="9"/>
          <pc:sldLayoutMkLst>
            <pc:docMk/>
            <pc:sldMasterMk cId="2970982322" sldId="2147483648"/>
            <pc:sldLayoutMk cId="2559764263" sldId="2147484391"/>
          </pc:sldLayoutMkLst>
        </pc:sldLayoutChg>
        <pc:sldLayoutChg chg="add">
          <pc:chgData name="Havlik, John" userId="S::john.havlik@yale.edu::64ad461b-7a3a-4e6e-b572-8a17979b07e8" providerId="AD" clId="Web-{08CE1BCA-26AF-4931-9A19-453D9F019F32}" dt="2023-11-06T18:10:00.952" v="9"/>
          <pc:sldLayoutMkLst>
            <pc:docMk/>
            <pc:sldMasterMk cId="2970982322" sldId="2147483648"/>
            <pc:sldLayoutMk cId="2868086479" sldId="2147484392"/>
          </pc:sldLayoutMkLst>
        </pc:sldLayoutChg>
        <pc:sldLayoutChg chg="add">
          <pc:chgData name="Havlik, John" userId="S::john.havlik@yale.edu::64ad461b-7a3a-4e6e-b572-8a17979b07e8" providerId="AD" clId="Web-{08CE1BCA-26AF-4931-9A19-453D9F019F32}" dt="2023-11-06T18:10:00.952" v="9"/>
          <pc:sldLayoutMkLst>
            <pc:docMk/>
            <pc:sldMasterMk cId="2970982322" sldId="2147483648"/>
            <pc:sldLayoutMk cId="4267608996" sldId="2147484393"/>
          </pc:sldLayoutMkLst>
        </pc:sldLayoutChg>
        <pc:sldLayoutChg chg="add">
          <pc:chgData name="Havlik, John" userId="S::john.havlik@yale.edu::64ad461b-7a3a-4e6e-b572-8a17979b07e8" providerId="AD" clId="Web-{08CE1BCA-26AF-4931-9A19-453D9F019F32}" dt="2023-11-06T18:10:00.952" v="9"/>
          <pc:sldLayoutMkLst>
            <pc:docMk/>
            <pc:sldMasterMk cId="2970982322" sldId="2147483648"/>
            <pc:sldLayoutMk cId="3005659715" sldId="2147484394"/>
          </pc:sldLayoutMkLst>
        </pc:sldLayoutChg>
        <pc:sldLayoutChg chg="add">
          <pc:chgData name="Havlik, John" userId="S::john.havlik@yale.edu::64ad461b-7a3a-4e6e-b572-8a17979b07e8" providerId="AD" clId="Web-{08CE1BCA-26AF-4931-9A19-453D9F019F32}" dt="2023-11-06T18:10:00.952" v="9"/>
          <pc:sldLayoutMkLst>
            <pc:docMk/>
            <pc:sldMasterMk cId="2970982322" sldId="2147483648"/>
            <pc:sldLayoutMk cId="302334712" sldId="2147484395"/>
          </pc:sldLayoutMkLst>
        </pc:sldLayoutChg>
        <pc:sldLayoutChg chg="add">
          <pc:chgData name="Havlik, John" userId="S::john.havlik@yale.edu::64ad461b-7a3a-4e6e-b572-8a17979b07e8" providerId="AD" clId="Web-{08CE1BCA-26AF-4931-9A19-453D9F019F32}" dt="2023-11-06T18:10:00.952" v="9"/>
          <pc:sldLayoutMkLst>
            <pc:docMk/>
            <pc:sldMasterMk cId="2970982322" sldId="2147483648"/>
            <pc:sldLayoutMk cId="1274933248" sldId="2147484396"/>
          </pc:sldLayoutMkLst>
        </pc:sldLayoutChg>
        <pc:sldLayoutChg chg="add">
          <pc:chgData name="Havlik, John" userId="S::john.havlik@yale.edu::64ad461b-7a3a-4e6e-b572-8a17979b07e8" providerId="AD" clId="Web-{08CE1BCA-26AF-4931-9A19-453D9F019F32}" dt="2023-11-06T18:10:00.952" v="9"/>
          <pc:sldLayoutMkLst>
            <pc:docMk/>
            <pc:sldMasterMk cId="2970982322" sldId="2147483648"/>
            <pc:sldLayoutMk cId="1904457799" sldId="2147484397"/>
          </pc:sldLayoutMkLst>
        </pc:sldLayoutChg>
        <pc:sldLayoutChg chg="add">
          <pc:chgData name="Havlik, John" userId="S::john.havlik@yale.edu::64ad461b-7a3a-4e6e-b572-8a17979b07e8" providerId="AD" clId="Web-{08CE1BCA-26AF-4931-9A19-453D9F019F32}" dt="2023-11-06T18:10:00.952" v="9"/>
          <pc:sldLayoutMkLst>
            <pc:docMk/>
            <pc:sldMasterMk cId="2970982322" sldId="2147483648"/>
            <pc:sldLayoutMk cId="2145431082" sldId="2147484398"/>
          </pc:sldLayoutMkLst>
        </pc:sldLayoutChg>
        <pc:sldLayoutChg chg="add">
          <pc:chgData name="Havlik, John" userId="S::john.havlik@yale.edu::64ad461b-7a3a-4e6e-b572-8a17979b07e8" providerId="AD" clId="Web-{08CE1BCA-26AF-4931-9A19-453D9F019F32}" dt="2023-11-06T18:10:00.952" v="9"/>
          <pc:sldLayoutMkLst>
            <pc:docMk/>
            <pc:sldMasterMk cId="2970982322" sldId="2147483648"/>
            <pc:sldLayoutMk cId="211059446" sldId="2147484399"/>
          </pc:sldLayoutMkLst>
        </pc:sldLayoutChg>
        <pc:sldLayoutChg chg="add">
          <pc:chgData name="Havlik, John" userId="S::john.havlik@yale.edu::64ad461b-7a3a-4e6e-b572-8a17979b07e8" providerId="AD" clId="Web-{08CE1BCA-26AF-4931-9A19-453D9F019F32}" dt="2023-11-06T18:10:00.952" v="9"/>
          <pc:sldLayoutMkLst>
            <pc:docMk/>
            <pc:sldMasterMk cId="2970982322" sldId="2147483648"/>
            <pc:sldLayoutMk cId="2382804588" sldId="2147484400"/>
          </pc:sldLayoutMkLst>
        </pc:sldLayoutChg>
        <pc:sldLayoutChg chg="add">
          <pc:chgData name="Havlik, John" userId="S::john.havlik@yale.edu::64ad461b-7a3a-4e6e-b572-8a17979b07e8" providerId="AD" clId="Web-{08CE1BCA-26AF-4931-9A19-453D9F019F32}" dt="2023-11-06T18:10:00.952" v="9"/>
          <pc:sldLayoutMkLst>
            <pc:docMk/>
            <pc:sldMasterMk cId="2970982322" sldId="2147483648"/>
            <pc:sldLayoutMk cId="2121634816" sldId="2147484401"/>
          </pc:sldLayoutMkLst>
        </pc:sldLayoutChg>
        <pc:sldLayoutChg chg="add">
          <pc:chgData name="Havlik, John" userId="S::john.havlik@yale.edu::64ad461b-7a3a-4e6e-b572-8a17979b07e8" providerId="AD" clId="Web-{08CE1BCA-26AF-4931-9A19-453D9F019F32}" dt="2023-11-06T18:10:00.952" v="9"/>
          <pc:sldLayoutMkLst>
            <pc:docMk/>
            <pc:sldMasterMk cId="2970982322" sldId="2147483648"/>
            <pc:sldLayoutMk cId="441982380" sldId="2147484402"/>
          </pc:sldLayoutMkLst>
        </pc:sldLayoutChg>
        <pc:sldLayoutChg chg="add">
          <pc:chgData name="Havlik, John" userId="S::john.havlik@yale.edu::64ad461b-7a3a-4e6e-b572-8a17979b07e8" providerId="AD" clId="Web-{08CE1BCA-26AF-4931-9A19-453D9F019F32}" dt="2023-11-06T18:10:01.406" v="10"/>
          <pc:sldLayoutMkLst>
            <pc:docMk/>
            <pc:sldMasterMk cId="2970982322" sldId="2147483648"/>
            <pc:sldLayoutMk cId="3870756139" sldId="2147484403"/>
          </pc:sldLayoutMkLst>
        </pc:sldLayoutChg>
        <pc:sldLayoutChg chg="add">
          <pc:chgData name="Havlik, John" userId="S::john.havlik@yale.edu::64ad461b-7a3a-4e6e-b572-8a17979b07e8" providerId="AD" clId="Web-{08CE1BCA-26AF-4931-9A19-453D9F019F32}" dt="2023-11-06T18:10:01.406" v="10"/>
          <pc:sldLayoutMkLst>
            <pc:docMk/>
            <pc:sldMasterMk cId="2970982322" sldId="2147483648"/>
            <pc:sldLayoutMk cId="3509041147" sldId="2147484404"/>
          </pc:sldLayoutMkLst>
        </pc:sldLayoutChg>
        <pc:sldLayoutChg chg="add">
          <pc:chgData name="Havlik, John" userId="S::john.havlik@yale.edu::64ad461b-7a3a-4e6e-b572-8a17979b07e8" providerId="AD" clId="Web-{08CE1BCA-26AF-4931-9A19-453D9F019F32}" dt="2023-11-06T18:10:01.406" v="10"/>
          <pc:sldLayoutMkLst>
            <pc:docMk/>
            <pc:sldMasterMk cId="2970982322" sldId="2147483648"/>
            <pc:sldLayoutMk cId="2169524131" sldId="2147484405"/>
          </pc:sldLayoutMkLst>
        </pc:sldLayoutChg>
        <pc:sldLayoutChg chg="add">
          <pc:chgData name="Havlik, John" userId="S::john.havlik@yale.edu::64ad461b-7a3a-4e6e-b572-8a17979b07e8" providerId="AD" clId="Web-{08CE1BCA-26AF-4931-9A19-453D9F019F32}" dt="2023-11-06T18:10:01.406" v="10"/>
          <pc:sldLayoutMkLst>
            <pc:docMk/>
            <pc:sldMasterMk cId="2970982322" sldId="2147483648"/>
            <pc:sldLayoutMk cId="1823472147" sldId="2147484406"/>
          </pc:sldLayoutMkLst>
        </pc:sldLayoutChg>
        <pc:sldLayoutChg chg="add">
          <pc:chgData name="Havlik, John" userId="S::john.havlik@yale.edu::64ad461b-7a3a-4e6e-b572-8a17979b07e8" providerId="AD" clId="Web-{08CE1BCA-26AF-4931-9A19-453D9F019F32}" dt="2023-11-06T18:10:01.406" v="10"/>
          <pc:sldLayoutMkLst>
            <pc:docMk/>
            <pc:sldMasterMk cId="2970982322" sldId="2147483648"/>
            <pc:sldLayoutMk cId="3536626095" sldId="2147484407"/>
          </pc:sldLayoutMkLst>
        </pc:sldLayoutChg>
        <pc:sldLayoutChg chg="add">
          <pc:chgData name="Havlik, John" userId="S::john.havlik@yale.edu::64ad461b-7a3a-4e6e-b572-8a17979b07e8" providerId="AD" clId="Web-{08CE1BCA-26AF-4931-9A19-453D9F019F32}" dt="2023-11-06T18:10:01.406" v="10"/>
          <pc:sldLayoutMkLst>
            <pc:docMk/>
            <pc:sldMasterMk cId="2970982322" sldId="2147483648"/>
            <pc:sldLayoutMk cId="3346780479" sldId="2147484408"/>
          </pc:sldLayoutMkLst>
        </pc:sldLayoutChg>
        <pc:sldLayoutChg chg="add">
          <pc:chgData name="Havlik, John" userId="S::john.havlik@yale.edu::64ad461b-7a3a-4e6e-b572-8a17979b07e8" providerId="AD" clId="Web-{08CE1BCA-26AF-4931-9A19-453D9F019F32}" dt="2023-11-06T18:10:01.406" v="10"/>
          <pc:sldLayoutMkLst>
            <pc:docMk/>
            <pc:sldMasterMk cId="2970982322" sldId="2147483648"/>
            <pc:sldLayoutMk cId="2823559250" sldId="2147484409"/>
          </pc:sldLayoutMkLst>
        </pc:sldLayoutChg>
        <pc:sldLayoutChg chg="add">
          <pc:chgData name="Havlik, John" userId="S::john.havlik@yale.edu::64ad461b-7a3a-4e6e-b572-8a17979b07e8" providerId="AD" clId="Web-{08CE1BCA-26AF-4931-9A19-453D9F019F32}" dt="2023-11-06T18:10:01.406" v="10"/>
          <pc:sldLayoutMkLst>
            <pc:docMk/>
            <pc:sldMasterMk cId="2970982322" sldId="2147483648"/>
            <pc:sldLayoutMk cId="1209460719" sldId="2147484410"/>
          </pc:sldLayoutMkLst>
        </pc:sldLayoutChg>
        <pc:sldLayoutChg chg="add">
          <pc:chgData name="Havlik, John" userId="S::john.havlik@yale.edu::64ad461b-7a3a-4e6e-b572-8a17979b07e8" providerId="AD" clId="Web-{08CE1BCA-26AF-4931-9A19-453D9F019F32}" dt="2023-11-06T18:10:01.406" v="10"/>
          <pc:sldLayoutMkLst>
            <pc:docMk/>
            <pc:sldMasterMk cId="2970982322" sldId="2147483648"/>
            <pc:sldLayoutMk cId="3769195797" sldId="2147484411"/>
          </pc:sldLayoutMkLst>
        </pc:sldLayoutChg>
        <pc:sldLayoutChg chg="add">
          <pc:chgData name="Havlik, John" userId="S::john.havlik@yale.edu::64ad461b-7a3a-4e6e-b572-8a17979b07e8" providerId="AD" clId="Web-{08CE1BCA-26AF-4931-9A19-453D9F019F32}" dt="2023-11-06T18:10:01.406" v="10"/>
          <pc:sldLayoutMkLst>
            <pc:docMk/>
            <pc:sldMasterMk cId="2970982322" sldId="2147483648"/>
            <pc:sldLayoutMk cId="2865716992" sldId="2147484412"/>
          </pc:sldLayoutMkLst>
        </pc:sldLayoutChg>
        <pc:sldLayoutChg chg="add">
          <pc:chgData name="Havlik, John" userId="S::john.havlik@yale.edu::64ad461b-7a3a-4e6e-b572-8a17979b07e8" providerId="AD" clId="Web-{08CE1BCA-26AF-4931-9A19-453D9F019F32}" dt="2023-11-06T18:10:01.406" v="10"/>
          <pc:sldLayoutMkLst>
            <pc:docMk/>
            <pc:sldMasterMk cId="2970982322" sldId="2147483648"/>
            <pc:sldLayoutMk cId="3936366365" sldId="2147484413"/>
          </pc:sldLayoutMkLst>
        </pc:sldLayoutChg>
        <pc:sldLayoutChg chg="add">
          <pc:chgData name="Havlik, John" userId="S::john.havlik@yale.edu::64ad461b-7a3a-4e6e-b572-8a17979b07e8" providerId="AD" clId="Web-{08CE1BCA-26AF-4931-9A19-453D9F019F32}" dt="2023-11-06T18:10:01.406" v="10"/>
          <pc:sldLayoutMkLst>
            <pc:docMk/>
            <pc:sldMasterMk cId="2970982322" sldId="2147483648"/>
            <pc:sldLayoutMk cId="3654416407" sldId="2147484414"/>
          </pc:sldLayoutMkLst>
        </pc:sldLayoutChg>
        <pc:sldLayoutChg chg="add">
          <pc:chgData name="Havlik, John" userId="S::john.havlik@yale.edu::64ad461b-7a3a-4e6e-b572-8a17979b07e8" providerId="AD" clId="Web-{08CE1BCA-26AF-4931-9A19-453D9F019F32}" dt="2023-11-06T18:10:01.406" v="10"/>
          <pc:sldLayoutMkLst>
            <pc:docMk/>
            <pc:sldMasterMk cId="2970982322" sldId="2147483648"/>
            <pc:sldLayoutMk cId="1265487950" sldId="2147484415"/>
          </pc:sldLayoutMkLst>
        </pc:sldLayoutChg>
        <pc:sldLayoutChg chg="add">
          <pc:chgData name="Havlik, John" userId="S::john.havlik@yale.edu::64ad461b-7a3a-4e6e-b572-8a17979b07e8" providerId="AD" clId="Web-{08CE1BCA-26AF-4931-9A19-453D9F019F32}" dt="2023-11-06T18:10:01.406" v="10"/>
          <pc:sldLayoutMkLst>
            <pc:docMk/>
            <pc:sldMasterMk cId="2970982322" sldId="2147483648"/>
            <pc:sldLayoutMk cId="2291100023" sldId="2147484416"/>
          </pc:sldLayoutMkLst>
        </pc:sldLayoutChg>
        <pc:sldLayoutChg chg="add">
          <pc:chgData name="Havlik, John" userId="S::john.havlik@yale.edu::64ad461b-7a3a-4e6e-b572-8a17979b07e8" providerId="AD" clId="Web-{08CE1BCA-26AF-4931-9A19-453D9F019F32}" dt="2023-11-06T18:10:01.406" v="10"/>
          <pc:sldLayoutMkLst>
            <pc:docMk/>
            <pc:sldMasterMk cId="2970982322" sldId="2147483648"/>
            <pc:sldLayoutMk cId="3235505800" sldId="2147484417"/>
          </pc:sldLayoutMkLst>
        </pc:sldLayoutChg>
        <pc:sldLayoutChg chg="add">
          <pc:chgData name="Havlik, John" userId="S::john.havlik@yale.edu::64ad461b-7a3a-4e6e-b572-8a17979b07e8" providerId="AD" clId="Web-{08CE1BCA-26AF-4931-9A19-453D9F019F32}" dt="2023-11-06T18:10:01.406" v="10"/>
          <pc:sldLayoutMkLst>
            <pc:docMk/>
            <pc:sldMasterMk cId="2970982322" sldId="2147483648"/>
            <pc:sldLayoutMk cId="1410284817" sldId="2147484418"/>
          </pc:sldLayoutMkLst>
        </pc:sldLayoutChg>
        <pc:sldLayoutChg chg="add">
          <pc:chgData name="Havlik, John" userId="S::john.havlik@yale.edu::64ad461b-7a3a-4e6e-b572-8a17979b07e8" providerId="AD" clId="Web-{08CE1BCA-26AF-4931-9A19-453D9F019F32}" dt="2023-11-06T18:10:01.406" v="10"/>
          <pc:sldLayoutMkLst>
            <pc:docMk/>
            <pc:sldMasterMk cId="2970982322" sldId="2147483648"/>
            <pc:sldLayoutMk cId="2321896362" sldId="2147484419"/>
          </pc:sldLayoutMkLst>
        </pc:sldLayoutChg>
        <pc:sldLayoutChg chg="add">
          <pc:chgData name="Havlik, John" userId="S::john.havlik@yale.edu::64ad461b-7a3a-4e6e-b572-8a17979b07e8" providerId="AD" clId="Web-{08CE1BCA-26AF-4931-9A19-453D9F019F32}" dt="2023-11-06T18:10:01.406" v="10"/>
          <pc:sldLayoutMkLst>
            <pc:docMk/>
            <pc:sldMasterMk cId="2970982322" sldId="2147483648"/>
            <pc:sldLayoutMk cId="2088343896" sldId="2147484420"/>
          </pc:sldLayoutMkLst>
        </pc:sldLayoutChg>
        <pc:sldLayoutChg chg="add">
          <pc:chgData name="Havlik, John" userId="S::john.havlik@yale.edu::64ad461b-7a3a-4e6e-b572-8a17979b07e8" providerId="AD" clId="Web-{08CE1BCA-26AF-4931-9A19-453D9F019F32}" dt="2023-11-06T18:10:01.406" v="10"/>
          <pc:sldLayoutMkLst>
            <pc:docMk/>
            <pc:sldMasterMk cId="2970982322" sldId="2147483648"/>
            <pc:sldLayoutMk cId="498706220" sldId="2147484421"/>
          </pc:sldLayoutMkLst>
        </pc:sldLayoutChg>
        <pc:sldLayoutChg chg="add">
          <pc:chgData name="Havlik, John" userId="S::john.havlik@yale.edu::64ad461b-7a3a-4e6e-b572-8a17979b07e8" providerId="AD" clId="Web-{08CE1BCA-26AF-4931-9A19-453D9F019F32}" dt="2023-11-06T18:10:01.406" v="10"/>
          <pc:sldLayoutMkLst>
            <pc:docMk/>
            <pc:sldMasterMk cId="2970982322" sldId="2147483648"/>
            <pc:sldLayoutMk cId="1324084358" sldId="2147484422"/>
          </pc:sldLayoutMkLst>
        </pc:sldLayoutChg>
        <pc:sldLayoutChg chg="add">
          <pc:chgData name="Havlik, John" userId="S::john.havlik@yale.edu::64ad461b-7a3a-4e6e-b572-8a17979b07e8" providerId="AD" clId="Web-{08CE1BCA-26AF-4931-9A19-453D9F019F32}" dt="2023-11-06T18:10:01.406" v="10"/>
          <pc:sldLayoutMkLst>
            <pc:docMk/>
            <pc:sldMasterMk cId="2970982322" sldId="2147483648"/>
            <pc:sldLayoutMk cId="3901876311" sldId="2147484423"/>
          </pc:sldLayoutMkLst>
        </pc:sldLayoutChg>
        <pc:sldLayoutChg chg="add">
          <pc:chgData name="Havlik, John" userId="S::john.havlik@yale.edu::64ad461b-7a3a-4e6e-b572-8a17979b07e8" providerId="AD" clId="Web-{08CE1BCA-26AF-4931-9A19-453D9F019F32}" dt="2023-11-06T18:10:01.406" v="10"/>
          <pc:sldLayoutMkLst>
            <pc:docMk/>
            <pc:sldMasterMk cId="2970982322" sldId="2147483648"/>
            <pc:sldLayoutMk cId="4065605894" sldId="2147484424"/>
          </pc:sldLayoutMkLst>
        </pc:sldLayoutChg>
        <pc:sldLayoutChg chg="add">
          <pc:chgData name="Havlik, John" userId="S::john.havlik@yale.edu::64ad461b-7a3a-4e6e-b572-8a17979b07e8" providerId="AD" clId="Web-{08CE1BCA-26AF-4931-9A19-453D9F019F32}" dt="2023-11-06T18:10:01.406" v="10"/>
          <pc:sldLayoutMkLst>
            <pc:docMk/>
            <pc:sldMasterMk cId="2970982322" sldId="2147483648"/>
            <pc:sldLayoutMk cId="1077287589" sldId="2147484425"/>
          </pc:sldLayoutMkLst>
        </pc:sldLayoutChg>
        <pc:sldLayoutChg chg="add">
          <pc:chgData name="Havlik, John" userId="S::john.havlik@yale.edu::64ad461b-7a3a-4e6e-b572-8a17979b07e8" providerId="AD" clId="Web-{08CE1BCA-26AF-4931-9A19-453D9F019F32}" dt="2023-11-06T18:10:01.406" v="10"/>
          <pc:sldLayoutMkLst>
            <pc:docMk/>
            <pc:sldMasterMk cId="2970982322" sldId="2147483648"/>
            <pc:sldLayoutMk cId="2559764263" sldId="2147484426"/>
          </pc:sldLayoutMkLst>
        </pc:sldLayoutChg>
        <pc:sldLayoutChg chg="add">
          <pc:chgData name="Havlik, John" userId="S::john.havlik@yale.edu::64ad461b-7a3a-4e6e-b572-8a17979b07e8" providerId="AD" clId="Web-{08CE1BCA-26AF-4931-9A19-453D9F019F32}" dt="2023-11-06T18:10:01.406" v="10"/>
          <pc:sldLayoutMkLst>
            <pc:docMk/>
            <pc:sldMasterMk cId="2970982322" sldId="2147483648"/>
            <pc:sldLayoutMk cId="2868086479" sldId="2147484427"/>
          </pc:sldLayoutMkLst>
        </pc:sldLayoutChg>
        <pc:sldLayoutChg chg="add">
          <pc:chgData name="Havlik, John" userId="S::john.havlik@yale.edu::64ad461b-7a3a-4e6e-b572-8a17979b07e8" providerId="AD" clId="Web-{08CE1BCA-26AF-4931-9A19-453D9F019F32}" dt="2023-11-06T18:10:01.406" v="10"/>
          <pc:sldLayoutMkLst>
            <pc:docMk/>
            <pc:sldMasterMk cId="2970982322" sldId="2147483648"/>
            <pc:sldLayoutMk cId="4267608996" sldId="2147484428"/>
          </pc:sldLayoutMkLst>
        </pc:sldLayoutChg>
        <pc:sldLayoutChg chg="add">
          <pc:chgData name="Havlik, John" userId="S::john.havlik@yale.edu::64ad461b-7a3a-4e6e-b572-8a17979b07e8" providerId="AD" clId="Web-{08CE1BCA-26AF-4931-9A19-453D9F019F32}" dt="2023-11-06T18:10:01.406" v="10"/>
          <pc:sldLayoutMkLst>
            <pc:docMk/>
            <pc:sldMasterMk cId="2970982322" sldId="2147483648"/>
            <pc:sldLayoutMk cId="3005659715" sldId="2147484429"/>
          </pc:sldLayoutMkLst>
        </pc:sldLayoutChg>
        <pc:sldLayoutChg chg="add">
          <pc:chgData name="Havlik, John" userId="S::john.havlik@yale.edu::64ad461b-7a3a-4e6e-b572-8a17979b07e8" providerId="AD" clId="Web-{08CE1BCA-26AF-4931-9A19-453D9F019F32}" dt="2023-11-06T18:10:01.406" v="10"/>
          <pc:sldLayoutMkLst>
            <pc:docMk/>
            <pc:sldMasterMk cId="2970982322" sldId="2147483648"/>
            <pc:sldLayoutMk cId="302334712" sldId="2147484430"/>
          </pc:sldLayoutMkLst>
        </pc:sldLayoutChg>
        <pc:sldLayoutChg chg="add">
          <pc:chgData name="Havlik, John" userId="S::john.havlik@yale.edu::64ad461b-7a3a-4e6e-b572-8a17979b07e8" providerId="AD" clId="Web-{08CE1BCA-26AF-4931-9A19-453D9F019F32}" dt="2023-11-06T18:10:01.406" v="10"/>
          <pc:sldLayoutMkLst>
            <pc:docMk/>
            <pc:sldMasterMk cId="2970982322" sldId="2147483648"/>
            <pc:sldLayoutMk cId="1274933248" sldId="2147484431"/>
          </pc:sldLayoutMkLst>
        </pc:sldLayoutChg>
        <pc:sldLayoutChg chg="add">
          <pc:chgData name="Havlik, John" userId="S::john.havlik@yale.edu::64ad461b-7a3a-4e6e-b572-8a17979b07e8" providerId="AD" clId="Web-{08CE1BCA-26AF-4931-9A19-453D9F019F32}" dt="2023-11-06T18:10:01.406" v="10"/>
          <pc:sldLayoutMkLst>
            <pc:docMk/>
            <pc:sldMasterMk cId="2970982322" sldId="2147483648"/>
            <pc:sldLayoutMk cId="1904457799" sldId="2147484432"/>
          </pc:sldLayoutMkLst>
        </pc:sldLayoutChg>
        <pc:sldLayoutChg chg="add">
          <pc:chgData name="Havlik, John" userId="S::john.havlik@yale.edu::64ad461b-7a3a-4e6e-b572-8a17979b07e8" providerId="AD" clId="Web-{08CE1BCA-26AF-4931-9A19-453D9F019F32}" dt="2023-11-06T18:10:01.406" v="10"/>
          <pc:sldLayoutMkLst>
            <pc:docMk/>
            <pc:sldMasterMk cId="2970982322" sldId="2147483648"/>
            <pc:sldLayoutMk cId="2145431082" sldId="2147484433"/>
          </pc:sldLayoutMkLst>
        </pc:sldLayoutChg>
        <pc:sldLayoutChg chg="add">
          <pc:chgData name="Havlik, John" userId="S::john.havlik@yale.edu::64ad461b-7a3a-4e6e-b572-8a17979b07e8" providerId="AD" clId="Web-{08CE1BCA-26AF-4931-9A19-453D9F019F32}" dt="2023-11-06T18:10:01.406" v="10"/>
          <pc:sldLayoutMkLst>
            <pc:docMk/>
            <pc:sldMasterMk cId="2970982322" sldId="2147483648"/>
            <pc:sldLayoutMk cId="211059446" sldId="2147484434"/>
          </pc:sldLayoutMkLst>
        </pc:sldLayoutChg>
        <pc:sldLayoutChg chg="add">
          <pc:chgData name="Havlik, John" userId="S::john.havlik@yale.edu::64ad461b-7a3a-4e6e-b572-8a17979b07e8" providerId="AD" clId="Web-{08CE1BCA-26AF-4931-9A19-453D9F019F32}" dt="2023-11-06T18:10:01.406" v="10"/>
          <pc:sldLayoutMkLst>
            <pc:docMk/>
            <pc:sldMasterMk cId="2970982322" sldId="2147483648"/>
            <pc:sldLayoutMk cId="2382804588" sldId="2147484435"/>
          </pc:sldLayoutMkLst>
        </pc:sldLayoutChg>
        <pc:sldLayoutChg chg="add">
          <pc:chgData name="Havlik, John" userId="S::john.havlik@yale.edu::64ad461b-7a3a-4e6e-b572-8a17979b07e8" providerId="AD" clId="Web-{08CE1BCA-26AF-4931-9A19-453D9F019F32}" dt="2023-11-06T18:10:01.406" v="10"/>
          <pc:sldLayoutMkLst>
            <pc:docMk/>
            <pc:sldMasterMk cId="2970982322" sldId="2147483648"/>
            <pc:sldLayoutMk cId="2121634816" sldId="2147484436"/>
          </pc:sldLayoutMkLst>
        </pc:sldLayoutChg>
        <pc:sldLayoutChg chg="add">
          <pc:chgData name="Havlik, John" userId="S::john.havlik@yale.edu::64ad461b-7a3a-4e6e-b572-8a17979b07e8" providerId="AD" clId="Web-{08CE1BCA-26AF-4931-9A19-453D9F019F32}" dt="2023-11-06T18:10:01.406" v="10"/>
          <pc:sldLayoutMkLst>
            <pc:docMk/>
            <pc:sldMasterMk cId="2970982322" sldId="2147483648"/>
            <pc:sldLayoutMk cId="441982380" sldId="2147484437"/>
          </pc:sldLayoutMkLst>
        </pc:sldLayoutChg>
      </pc:sldMasterChg>
    </pc:docChg>
  </pc:docChgLst>
  <pc:docChgLst>
    <pc:chgData name="Makableh, Natalie" userId="S::natalie.makableh@yale.edu::0a761919-ad57-4b01-b7e5-d0585fbf15be" providerId="AD" clId="Web-{5C0C7B25-7BF2-3A2A-40B2-CACD107C50CD}"/>
    <pc:docChg chg="modSld">
      <pc:chgData name="Makableh, Natalie" userId="S::natalie.makableh@yale.edu::0a761919-ad57-4b01-b7e5-d0585fbf15be" providerId="AD" clId="Web-{5C0C7B25-7BF2-3A2A-40B2-CACD107C50CD}" dt="2023-11-14T00:52:16.363" v="5"/>
      <pc:docMkLst>
        <pc:docMk/>
      </pc:docMkLst>
      <pc:sldChg chg="modCm">
        <pc:chgData name="Makableh, Natalie" userId="S::natalie.makableh@yale.edu::0a761919-ad57-4b01-b7e5-d0585fbf15be" providerId="AD" clId="Web-{5C0C7B25-7BF2-3A2A-40B2-CACD107C50CD}" dt="2023-11-14T00:52:16.363" v="5"/>
        <pc:sldMkLst>
          <pc:docMk/>
          <pc:sldMk cId="831931680" sldId="264"/>
        </pc:sldMkLst>
        <pc:extLst>
          <p:ext xmlns:p="http://schemas.openxmlformats.org/presentationml/2006/main" uri="{D6D511B9-2390-475A-947B-AFAB55BFBCF1}">
            <pc226:cmChg xmlns:pc226="http://schemas.microsoft.com/office/powerpoint/2022/06/main/command" chg="">
              <pc226:chgData name="Makableh, Natalie" userId="S::natalie.makableh@yale.edu::0a761919-ad57-4b01-b7e5-d0585fbf15be" providerId="AD" clId="Web-{5C0C7B25-7BF2-3A2A-40B2-CACD107C50CD}" dt="2023-11-14T00:52:16.363" v="5"/>
              <pc2:cmMkLst xmlns:pc2="http://schemas.microsoft.com/office/powerpoint/2019/9/main/command">
                <pc:docMk/>
                <pc:sldMk cId="831931680" sldId="264"/>
                <pc2:cmMk id="{874D395E-EDEA-461C-B269-2ACDA7F11F02}"/>
              </pc2:cmMkLst>
              <pc226:cmRplyChg chg="add">
                <pc226:chgData name="Makableh, Natalie" userId="S::natalie.makableh@yale.edu::0a761919-ad57-4b01-b7e5-d0585fbf15be" providerId="AD" clId="Web-{5C0C7B25-7BF2-3A2A-40B2-CACD107C50CD}" dt="2023-11-14T00:52:16.363" v="5"/>
                <pc2:cmRplyMkLst xmlns:pc2="http://schemas.microsoft.com/office/powerpoint/2019/9/main/command">
                  <pc:docMk/>
                  <pc:sldMk cId="831931680" sldId="264"/>
                  <pc2:cmMk id="{874D395E-EDEA-461C-B269-2ACDA7F11F02}"/>
                  <pc2:cmRplyMk id="{2C8FBB23-0292-4655-808E-635DA9666150}"/>
                </pc2:cmRplyMkLst>
              </pc226:cmRplyChg>
            </pc226:cmChg>
          </p:ext>
        </pc:extLst>
      </pc:sldChg>
      <pc:sldChg chg="modSp">
        <pc:chgData name="Makableh, Natalie" userId="S::natalie.makableh@yale.edu::0a761919-ad57-4b01-b7e5-d0585fbf15be" providerId="AD" clId="Web-{5C0C7B25-7BF2-3A2A-40B2-CACD107C50CD}" dt="2023-11-14T00:46:16.652" v="0" actId="14100"/>
        <pc:sldMkLst>
          <pc:docMk/>
          <pc:sldMk cId="736330318" sldId="265"/>
        </pc:sldMkLst>
        <pc:picChg chg="mod">
          <ac:chgData name="Makableh, Natalie" userId="S::natalie.makableh@yale.edu::0a761919-ad57-4b01-b7e5-d0585fbf15be" providerId="AD" clId="Web-{5C0C7B25-7BF2-3A2A-40B2-CACD107C50CD}" dt="2023-11-14T00:46:16.652" v="0" actId="14100"/>
          <ac:picMkLst>
            <pc:docMk/>
            <pc:sldMk cId="736330318" sldId="265"/>
            <ac:picMk id="9" creationId="{A2676915-1EB3-2E70-8D01-B43768F2E176}"/>
          </ac:picMkLst>
        </pc:picChg>
      </pc:sldChg>
      <pc:sldChg chg="modSp">
        <pc:chgData name="Makableh, Natalie" userId="S::natalie.makableh@yale.edu::0a761919-ad57-4b01-b7e5-d0585fbf15be" providerId="AD" clId="Web-{5C0C7B25-7BF2-3A2A-40B2-CACD107C50CD}" dt="2023-11-14T00:47:00.093" v="2" actId="14100"/>
        <pc:sldMkLst>
          <pc:docMk/>
          <pc:sldMk cId="1291201125" sldId="271"/>
        </pc:sldMkLst>
        <pc:spChg chg="mod">
          <ac:chgData name="Makableh, Natalie" userId="S::natalie.makableh@yale.edu::0a761919-ad57-4b01-b7e5-d0585fbf15be" providerId="AD" clId="Web-{5C0C7B25-7BF2-3A2A-40B2-CACD107C50CD}" dt="2023-11-14T00:47:00.093" v="2" actId="14100"/>
          <ac:spMkLst>
            <pc:docMk/>
            <pc:sldMk cId="1291201125" sldId="271"/>
            <ac:spMk id="31" creationId="{E98E64FE-652A-16F4-5F61-8AB3BF1A3A40}"/>
          </ac:spMkLst>
        </pc:spChg>
        <pc:picChg chg="mod">
          <ac:chgData name="Makableh, Natalie" userId="S::natalie.makableh@yale.edu::0a761919-ad57-4b01-b7e5-d0585fbf15be" providerId="AD" clId="Web-{5C0C7B25-7BF2-3A2A-40B2-CACD107C50CD}" dt="2023-11-14T00:46:56.077" v="1" actId="1076"/>
          <ac:picMkLst>
            <pc:docMk/>
            <pc:sldMk cId="1291201125" sldId="271"/>
            <ac:picMk id="6" creationId="{60DDFBC8-3D46-B1EE-CC60-CC44E3A5DC16}"/>
          </ac:picMkLst>
        </pc:picChg>
      </pc:sldChg>
      <pc:sldChg chg="modCm">
        <pc:chgData name="Makableh, Natalie" userId="S::natalie.makableh@yale.edu::0a761919-ad57-4b01-b7e5-d0585fbf15be" providerId="AD" clId="Web-{5C0C7B25-7BF2-3A2A-40B2-CACD107C50CD}" dt="2023-11-14T00:49:32.243" v="4"/>
        <pc:sldMkLst>
          <pc:docMk/>
          <pc:sldMk cId="3540948496" sldId="273"/>
        </pc:sldMkLst>
        <pc:extLst>
          <p:ext xmlns:p="http://schemas.openxmlformats.org/presentationml/2006/main" uri="{D6D511B9-2390-475A-947B-AFAB55BFBCF1}">
            <pc226:cmChg xmlns:pc226="http://schemas.microsoft.com/office/powerpoint/2022/06/main/command" chg="">
              <pc226:chgData name="Makableh, Natalie" userId="S::natalie.makableh@yale.edu::0a761919-ad57-4b01-b7e5-d0585fbf15be" providerId="AD" clId="Web-{5C0C7B25-7BF2-3A2A-40B2-CACD107C50CD}" dt="2023-11-14T00:49:32.243" v="4"/>
              <pc2:cmMkLst xmlns:pc2="http://schemas.microsoft.com/office/powerpoint/2019/9/main/command">
                <pc:docMk/>
                <pc:sldMk cId="3540948496" sldId="273"/>
                <pc2:cmMk id="{7DB5557C-560E-449D-81BB-F0C78C9D92FD}"/>
              </pc2:cmMkLst>
              <pc226:cmRplyChg chg="add">
                <pc226:chgData name="Makableh, Natalie" userId="S::natalie.makableh@yale.edu::0a761919-ad57-4b01-b7e5-d0585fbf15be" providerId="AD" clId="Web-{5C0C7B25-7BF2-3A2A-40B2-CACD107C50CD}" dt="2023-11-14T00:49:32.243" v="4"/>
                <pc2:cmRplyMkLst xmlns:pc2="http://schemas.microsoft.com/office/powerpoint/2019/9/main/command">
                  <pc:docMk/>
                  <pc:sldMk cId="3540948496" sldId="273"/>
                  <pc2:cmMk id="{7DB5557C-560E-449D-81BB-F0C78C9D92FD}"/>
                  <pc2:cmRplyMk id="{967F0C46-1CA4-4FE8-8787-4E3397613DFD}"/>
                </pc2:cmRplyMkLst>
              </pc226:cmRplyChg>
            </pc226:cmChg>
          </p:ext>
        </pc:extLst>
      </pc:sldChg>
      <pc:sldChg chg="modCm">
        <pc:chgData name="Makableh, Natalie" userId="S::natalie.makableh@yale.edu::0a761919-ad57-4b01-b7e5-d0585fbf15be" providerId="AD" clId="Web-{5C0C7B25-7BF2-3A2A-40B2-CACD107C50CD}" dt="2023-11-14T00:48:44.599" v="3"/>
        <pc:sldMkLst>
          <pc:docMk/>
          <pc:sldMk cId="847584000" sldId="276"/>
        </pc:sldMkLst>
        <pc:extLst>
          <p:ext xmlns:p="http://schemas.openxmlformats.org/presentationml/2006/main" uri="{D6D511B9-2390-475A-947B-AFAB55BFBCF1}">
            <pc226:cmChg xmlns:pc226="http://schemas.microsoft.com/office/powerpoint/2022/06/main/command" chg="">
              <pc226:chgData name="Makableh, Natalie" userId="S::natalie.makableh@yale.edu::0a761919-ad57-4b01-b7e5-d0585fbf15be" providerId="AD" clId="Web-{5C0C7B25-7BF2-3A2A-40B2-CACD107C50CD}" dt="2023-11-14T00:48:44.599" v="3"/>
              <pc2:cmMkLst xmlns:pc2="http://schemas.microsoft.com/office/powerpoint/2019/9/main/command">
                <pc:docMk/>
                <pc:sldMk cId="847584000" sldId="276"/>
                <pc2:cmMk id="{748DFE4B-C1DF-48A4-BD5C-CDF12D1087E4}"/>
              </pc2:cmMkLst>
              <pc226:cmRplyChg chg="add">
                <pc226:chgData name="Makableh, Natalie" userId="S::natalie.makableh@yale.edu::0a761919-ad57-4b01-b7e5-d0585fbf15be" providerId="AD" clId="Web-{5C0C7B25-7BF2-3A2A-40B2-CACD107C50CD}" dt="2023-11-14T00:48:44.599" v="3"/>
                <pc2:cmRplyMkLst xmlns:pc2="http://schemas.microsoft.com/office/powerpoint/2019/9/main/command">
                  <pc:docMk/>
                  <pc:sldMk cId="847584000" sldId="276"/>
                  <pc2:cmMk id="{748DFE4B-C1DF-48A4-BD5C-CDF12D1087E4}"/>
                  <pc2:cmRplyMk id="{99222D18-E477-4317-999A-3D82E9451E1F}"/>
                </pc2:cmRplyMkLst>
              </pc226:cmRplyChg>
            </pc226:cmChg>
          </p:ext>
        </pc:extLst>
      </pc:sldChg>
    </pc:docChg>
  </pc:docChgLst>
  <pc:docChgLst>
    <pc:chgData name="Havlik, John" userId="S::john.havlik@yale.edu::64ad461b-7a3a-4e6e-b572-8a17979b07e8" providerId="AD" clId="Web-{A0D2B6A1-AB91-37B3-4A5D-F39702F5D814}"/>
    <pc:docChg chg="modSld">
      <pc:chgData name="Havlik, John" userId="S::john.havlik@yale.edu::64ad461b-7a3a-4e6e-b572-8a17979b07e8" providerId="AD" clId="Web-{A0D2B6A1-AB91-37B3-4A5D-F39702F5D814}" dt="2023-11-13T13:13:32.953" v="1"/>
      <pc:docMkLst>
        <pc:docMk/>
      </pc:docMkLst>
      <pc:sldChg chg="modSp">
        <pc:chgData name="Havlik, John" userId="S::john.havlik@yale.edu::64ad461b-7a3a-4e6e-b572-8a17979b07e8" providerId="AD" clId="Web-{A0D2B6A1-AB91-37B3-4A5D-F39702F5D814}" dt="2023-11-13T13:13:32.953" v="1"/>
        <pc:sldMkLst>
          <pc:docMk/>
          <pc:sldMk cId="831931680" sldId="264"/>
        </pc:sldMkLst>
        <pc:picChg chg="mod modCrop">
          <ac:chgData name="Havlik, John" userId="S::john.havlik@yale.edu::64ad461b-7a3a-4e6e-b572-8a17979b07e8" providerId="AD" clId="Web-{A0D2B6A1-AB91-37B3-4A5D-F39702F5D814}" dt="2023-11-13T13:13:32.953" v="1"/>
          <ac:picMkLst>
            <pc:docMk/>
            <pc:sldMk cId="831931680" sldId="264"/>
            <ac:picMk id="34" creationId="{A8A3FD6E-9882-C1BE-9C31-6A06CC3554F0}"/>
          </ac:picMkLst>
        </pc:picChg>
      </pc:sldChg>
    </pc:docChg>
  </pc:docChgLst>
  <pc:docChgLst>
    <pc:chgData name="Makableh, Natalie" userId="S::natalie.makableh@yale.edu::0a761919-ad57-4b01-b7e5-d0585fbf15be" providerId="AD" clId="Web-{D481C5DA-FF1C-1762-AE8D-9C7FE0C564EB}"/>
    <pc:docChg chg="mod modSld sldOrd">
      <pc:chgData name="Makableh, Natalie" userId="S::natalie.makableh@yale.edu::0a761919-ad57-4b01-b7e5-d0585fbf15be" providerId="AD" clId="Web-{D481C5DA-FF1C-1762-AE8D-9C7FE0C564EB}" dt="2023-11-10T18:30:29.220" v="49" actId="1076"/>
      <pc:docMkLst>
        <pc:docMk/>
      </pc:docMkLst>
      <pc:sldChg chg="addSp modSp">
        <pc:chgData name="Makableh, Natalie" userId="S::natalie.makableh@yale.edu::0a761919-ad57-4b01-b7e5-d0585fbf15be" providerId="AD" clId="Web-{D481C5DA-FF1C-1762-AE8D-9C7FE0C564EB}" dt="2023-11-10T18:30:29.220" v="49" actId="1076"/>
        <pc:sldMkLst>
          <pc:docMk/>
          <pc:sldMk cId="1491617610" sldId="257"/>
        </pc:sldMkLst>
        <pc:picChg chg="add mod">
          <ac:chgData name="Makableh, Natalie" userId="S::natalie.makableh@yale.edu::0a761919-ad57-4b01-b7e5-d0585fbf15be" providerId="AD" clId="Web-{D481C5DA-FF1C-1762-AE8D-9C7FE0C564EB}" dt="2023-11-10T18:30:29.220" v="49" actId="1076"/>
          <ac:picMkLst>
            <pc:docMk/>
            <pc:sldMk cId="1491617610" sldId="257"/>
            <ac:picMk id="6" creationId="{C289266F-9696-28F6-FCD5-398D800627AB}"/>
          </ac:picMkLst>
        </pc:picChg>
      </pc:sldChg>
      <pc:sldChg chg="mod ord modShow">
        <pc:chgData name="Makableh, Natalie" userId="S::natalie.makableh@yale.edu::0a761919-ad57-4b01-b7e5-d0585fbf15be" providerId="AD" clId="Web-{D481C5DA-FF1C-1762-AE8D-9C7FE0C564EB}" dt="2023-11-10T18:26:58.884" v="41"/>
        <pc:sldMkLst>
          <pc:docMk/>
          <pc:sldMk cId="341846561" sldId="259"/>
        </pc:sldMkLst>
      </pc:sldChg>
      <pc:sldChg chg="modSp modCm">
        <pc:chgData name="Makableh, Natalie" userId="S::natalie.makableh@yale.edu::0a761919-ad57-4b01-b7e5-d0585fbf15be" providerId="AD" clId="Web-{D481C5DA-FF1C-1762-AE8D-9C7FE0C564EB}" dt="2023-11-10T18:27:45.339" v="42" actId="1076"/>
        <pc:sldMkLst>
          <pc:docMk/>
          <pc:sldMk cId="684847686" sldId="260"/>
        </pc:sldMkLst>
        <pc:spChg chg="mod">
          <ac:chgData name="Makableh, Natalie" userId="S::natalie.makableh@yale.edu::0a761919-ad57-4b01-b7e5-d0585fbf15be" providerId="AD" clId="Web-{D481C5DA-FF1C-1762-AE8D-9C7FE0C564EB}" dt="2023-11-10T18:23:37.596" v="32" actId="1076"/>
          <ac:spMkLst>
            <pc:docMk/>
            <pc:sldMk cId="684847686" sldId="260"/>
            <ac:spMk id="6" creationId="{46AD7E6F-BB4A-DE85-4BBF-2DDFD6C61B0C}"/>
          </ac:spMkLst>
        </pc:spChg>
        <pc:picChg chg="mod">
          <ac:chgData name="Makableh, Natalie" userId="S::natalie.makableh@yale.edu::0a761919-ad57-4b01-b7e5-d0585fbf15be" providerId="AD" clId="Web-{D481C5DA-FF1C-1762-AE8D-9C7FE0C564EB}" dt="2023-11-10T18:27:45.339" v="42" actId="1076"/>
          <ac:picMkLst>
            <pc:docMk/>
            <pc:sldMk cId="684847686" sldId="260"/>
            <ac:picMk id="3" creationId="{DE07F497-F6BD-C91E-803E-5DC1BA9065F8}"/>
          </ac:picMkLst>
        </pc:picChg>
        <pc:extLst>
          <p:ext xmlns:p="http://schemas.openxmlformats.org/presentationml/2006/main" uri="{D6D511B9-2390-475A-947B-AFAB55BFBCF1}">
            <pc226:cmChg xmlns:pc226="http://schemas.microsoft.com/office/powerpoint/2022/06/main/command" chg="">
              <pc226:chgData name="Makableh, Natalie" userId="S::natalie.makableh@yale.edu::0a761919-ad57-4b01-b7e5-d0585fbf15be" providerId="AD" clId="Web-{D481C5DA-FF1C-1762-AE8D-9C7FE0C564EB}" dt="2023-11-10T18:24:07.894" v="33"/>
              <pc2:cmMkLst xmlns:pc2="http://schemas.microsoft.com/office/powerpoint/2019/9/main/command">
                <pc:docMk/>
                <pc:sldMk cId="684847686" sldId="260"/>
                <pc2:cmMk id="{CB4E65DC-C004-4D64-8D53-767AFCCC80AC}"/>
              </pc2:cmMkLst>
              <pc226:cmRplyChg chg="add">
                <pc226:chgData name="Makableh, Natalie" userId="S::natalie.makableh@yale.edu::0a761919-ad57-4b01-b7e5-d0585fbf15be" providerId="AD" clId="Web-{D481C5DA-FF1C-1762-AE8D-9C7FE0C564EB}" dt="2023-11-10T18:24:07.894" v="33"/>
                <pc2:cmRplyMkLst xmlns:pc2="http://schemas.microsoft.com/office/powerpoint/2019/9/main/command">
                  <pc:docMk/>
                  <pc:sldMk cId="684847686" sldId="260"/>
                  <pc2:cmMk id="{CB4E65DC-C004-4D64-8D53-767AFCCC80AC}"/>
                  <pc2:cmRplyMk id="{03F200A1-CD06-4BE4-8DAF-B2D8B46A3894}"/>
                </pc2:cmRplyMkLst>
              </pc226:cmRplyChg>
            </pc226:cmChg>
          </p:ext>
        </pc:extLst>
      </pc:sldChg>
      <pc:sldChg chg="addSp modSp">
        <pc:chgData name="Makableh, Natalie" userId="S::natalie.makableh@yale.edu::0a761919-ad57-4b01-b7e5-d0585fbf15be" providerId="AD" clId="Web-{D481C5DA-FF1C-1762-AE8D-9C7FE0C564EB}" dt="2023-11-10T18:11:06.977" v="12" actId="1076"/>
        <pc:sldMkLst>
          <pc:docMk/>
          <pc:sldMk cId="831931680" sldId="264"/>
        </pc:sldMkLst>
        <pc:spChg chg="mod">
          <ac:chgData name="Makableh, Natalie" userId="S::natalie.makableh@yale.edu::0a761919-ad57-4b01-b7e5-d0585fbf15be" providerId="AD" clId="Web-{D481C5DA-FF1C-1762-AE8D-9C7FE0C564EB}" dt="2023-11-10T18:08:39.222" v="5" actId="1076"/>
          <ac:spMkLst>
            <pc:docMk/>
            <pc:sldMk cId="831931680" sldId="264"/>
            <ac:spMk id="2" creationId="{C7B68127-7A67-2E7B-D108-90530C6FCED1}"/>
          </ac:spMkLst>
        </pc:spChg>
        <pc:picChg chg="add mod">
          <ac:chgData name="Makableh, Natalie" userId="S::natalie.makableh@yale.edu::0a761919-ad57-4b01-b7e5-d0585fbf15be" providerId="AD" clId="Web-{D481C5DA-FF1C-1762-AE8D-9C7FE0C564EB}" dt="2023-11-10T18:11:06.977" v="12" actId="1076"/>
          <ac:picMkLst>
            <pc:docMk/>
            <pc:sldMk cId="831931680" sldId="264"/>
            <ac:picMk id="34" creationId="{A8A3FD6E-9882-C1BE-9C31-6A06CC3554F0}"/>
          </ac:picMkLst>
        </pc:picChg>
      </pc:sldChg>
      <pc:sldChg chg="modSp">
        <pc:chgData name="Makableh, Natalie" userId="S::natalie.makableh@yale.edu::0a761919-ad57-4b01-b7e5-d0585fbf15be" providerId="AD" clId="Web-{D481C5DA-FF1C-1762-AE8D-9C7FE0C564EB}" dt="2023-11-10T18:26:05.258" v="38" actId="20577"/>
        <pc:sldMkLst>
          <pc:docMk/>
          <pc:sldMk cId="736330318" sldId="265"/>
        </pc:sldMkLst>
        <pc:spChg chg="mod">
          <ac:chgData name="Makableh, Natalie" userId="S::natalie.makableh@yale.edu::0a761919-ad57-4b01-b7e5-d0585fbf15be" providerId="AD" clId="Web-{D481C5DA-FF1C-1762-AE8D-9C7FE0C564EB}" dt="2023-11-10T18:26:05.258" v="38" actId="20577"/>
          <ac:spMkLst>
            <pc:docMk/>
            <pc:sldMk cId="736330318" sldId="265"/>
            <ac:spMk id="31" creationId="{E98E64FE-652A-16F4-5F61-8AB3BF1A3A40}"/>
          </ac:spMkLst>
        </pc:spChg>
      </pc:sldChg>
      <pc:sldChg chg="modSp">
        <pc:chgData name="Makableh, Natalie" userId="S::natalie.makableh@yale.edu::0a761919-ad57-4b01-b7e5-d0585fbf15be" providerId="AD" clId="Web-{D481C5DA-FF1C-1762-AE8D-9C7FE0C564EB}" dt="2023-11-10T18:06:28.827" v="3" actId="1076"/>
        <pc:sldMkLst>
          <pc:docMk/>
          <pc:sldMk cId="1488373753" sldId="266"/>
        </pc:sldMkLst>
        <pc:spChg chg="mod">
          <ac:chgData name="Makableh, Natalie" userId="S::natalie.makableh@yale.edu::0a761919-ad57-4b01-b7e5-d0585fbf15be" providerId="AD" clId="Web-{D481C5DA-FF1C-1762-AE8D-9C7FE0C564EB}" dt="2023-11-10T18:06:28.827" v="3" actId="1076"/>
          <ac:spMkLst>
            <pc:docMk/>
            <pc:sldMk cId="1488373753" sldId="266"/>
            <ac:spMk id="2" creationId="{C7B68127-7A67-2E7B-D108-90530C6FCED1}"/>
          </ac:spMkLst>
        </pc:spChg>
      </pc:sldChg>
      <pc:sldChg chg="modSp addCm">
        <pc:chgData name="Makableh, Natalie" userId="S::natalie.makableh@yale.edu::0a761919-ad57-4b01-b7e5-d0585fbf15be" providerId="AD" clId="Web-{D481C5DA-FF1C-1762-AE8D-9C7FE0C564EB}" dt="2023-11-10T18:06:18.139" v="2"/>
        <pc:sldMkLst>
          <pc:docMk/>
          <pc:sldMk cId="384115590" sldId="267"/>
        </pc:sldMkLst>
        <pc:picChg chg="mod">
          <ac:chgData name="Makableh, Natalie" userId="S::natalie.makableh@yale.edu::0a761919-ad57-4b01-b7e5-d0585fbf15be" providerId="AD" clId="Web-{D481C5DA-FF1C-1762-AE8D-9C7FE0C564EB}" dt="2023-11-10T18:06:08.686" v="0" actId="1076"/>
          <ac:picMkLst>
            <pc:docMk/>
            <pc:sldMk cId="384115590" sldId="267"/>
            <ac:picMk id="3" creationId="{E2501AF4-52DE-F7FD-4138-DB0427C377A6}"/>
          </ac:picMkLst>
        </pc:picChg>
        <pc:extLst>
          <p:ext xmlns:p="http://schemas.openxmlformats.org/presentationml/2006/main" uri="{D6D511B9-2390-475A-947B-AFAB55BFBCF1}">
            <pc226:cmChg xmlns:pc226="http://schemas.microsoft.com/office/powerpoint/2022/06/main/command" chg="add">
              <pc226:chgData name="Makableh, Natalie" userId="S::natalie.makableh@yale.edu::0a761919-ad57-4b01-b7e5-d0585fbf15be" providerId="AD" clId="Web-{D481C5DA-FF1C-1762-AE8D-9C7FE0C564EB}" dt="2023-11-10T18:06:18.139" v="2"/>
              <pc2:cmMkLst xmlns:pc2="http://schemas.microsoft.com/office/powerpoint/2019/9/main/command">
                <pc:docMk/>
                <pc:sldMk cId="384115590" sldId="267"/>
                <pc2:cmMk id="{7C0CA045-04EB-4AB1-8C44-8687889BD18D}"/>
              </pc2:cmMkLst>
            </pc226:cmChg>
          </p:ext>
        </pc:extLst>
      </pc:sldChg>
      <pc:sldChg chg="addSp delSp modSp ord modCm">
        <pc:chgData name="Makableh, Natalie" userId="S::natalie.makableh@yale.edu::0a761919-ad57-4b01-b7e5-d0585fbf15be" providerId="AD" clId="Web-{D481C5DA-FF1C-1762-AE8D-9C7FE0C564EB}" dt="2023-11-10T18:22:42.563" v="31"/>
        <pc:sldMkLst>
          <pc:docMk/>
          <pc:sldMk cId="3971952690" sldId="268"/>
        </pc:sldMkLst>
        <pc:spChg chg="mod">
          <ac:chgData name="Makableh, Natalie" userId="S::natalie.makableh@yale.edu::0a761919-ad57-4b01-b7e5-d0585fbf15be" providerId="AD" clId="Web-{D481C5DA-FF1C-1762-AE8D-9C7FE0C564EB}" dt="2023-11-10T18:13:49.936" v="20" actId="1076"/>
          <ac:spMkLst>
            <pc:docMk/>
            <pc:sldMk cId="3971952690" sldId="268"/>
            <ac:spMk id="18" creationId="{45DEAD71-A927-B0CC-2321-B3696C046E2C}"/>
          </ac:spMkLst>
        </pc:spChg>
        <pc:spChg chg="mod">
          <ac:chgData name="Makableh, Natalie" userId="S::natalie.makableh@yale.edu::0a761919-ad57-4b01-b7e5-d0585fbf15be" providerId="AD" clId="Web-{D481C5DA-FF1C-1762-AE8D-9C7FE0C564EB}" dt="2023-11-10T18:13:45.686" v="19" actId="14100"/>
          <ac:spMkLst>
            <pc:docMk/>
            <pc:sldMk cId="3971952690" sldId="268"/>
            <ac:spMk id="19" creationId="{7BC456DA-BE31-095A-7558-588F04260CB7}"/>
          </ac:spMkLst>
        </pc:spChg>
        <pc:picChg chg="add del mod">
          <ac:chgData name="Makableh, Natalie" userId="S::natalie.makableh@yale.edu::0a761919-ad57-4b01-b7e5-d0585fbf15be" providerId="AD" clId="Web-{D481C5DA-FF1C-1762-AE8D-9C7FE0C564EB}" dt="2023-11-10T18:18:00.991" v="28"/>
          <ac:picMkLst>
            <pc:docMk/>
            <pc:sldMk cId="3971952690" sldId="268"/>
            <ac:picMk id="3" creationId="{7254B88A-43AF-30A2-D237-2F60918432C6}"/>
          </ac:picMkLst>
        </pc:picChg>
        <pc:extLst>
          <p:ext xmlns:p="http://schemas.openxmlformats.org/presentationml/2006/main" uri="{D6D511B9-2390-475A-947B-AFAB55BFBCF1}">
            <pc226:cmChg xmlns:pc226="http://schemas.microsoft.com/office/powerpoint/2022/06/main/command" chg="">
              <pc226:chgData name="Makableh, Natalie" userId="S::natalie.makableh@yale.edu::0a761919-ad57-4b01-b7e5-d0585fbf15be" providerId="AD" clId="Web-{D481C5DA-FF1C-1762-AE8D-9C7FE0C564EB}" dt="2023-11-10T18:22:03.015" v="29"/>
              <pc2:cmMkLst xmlns:pc2="http://schemas.microsoft.com/office/powerpoint/2019/9/main/command">
                <pc:docMk/>
                <pc:sldMk cId="3971952690" sldId="268"/>
                <pc2:cmMk id="{79F289B0-67E1-486F-84FC-30AC890C01FE}"/>
              </pc2:cmMkLst>
              <pc226:cmRplyChg chg="add mod">
                <pc226:chgData name="Makableh, Natalie" userId="S::natalie.makableh@yale.edu::0a761919-ad57-4b01-b7e5-d0585fbf15be" providerId="AD" clId="Web-{D481C5DA-FF1C-1762-AE8D-9C7FE0C564EB}" dt="2023-11-10T18:22:03.015" v="29"/>
                <pc2:cmRplyMkLst xmlns:pc2="http://schemas.microsoft.com/office/powerpoint/2019/9/main/command">
                  <pc:docMk/>
                  <pc:sldMk cId="3971952690" sldId="268"/>
                  <pc2:cmMk id="{79F289B0-67E1-486F-84FC-30AC890C01FE}"/>
                  <pc2:cmRplyMk id="{E603A99D-E8ED-4E53-AB4E-02E51289BFBA}"/>
                </pc2:cmRplyMkLst>
              </pc226:cmRplyChg>
            </pc226:cmChg>
          </p:ext>
        </pc:extLst>
      </pc:sldChg>
    </pc:docChg>
  </pc:docChgLst>
  <pc:docChgLst>
    <pc:chgData name="Makableh, Natalie" userId="S::natalie.makableh@yale.edu::0a761919-ad57-4b01-b7e5-d0585fbf15be" providerId="AD" clId="Web-{80309350-3616-5814-B176-AF3717EC07C6}"/>
    <pc:docChg chg="modSld">
      <pc:chgData name="Makableh, Natalie" userId="S::natalie.makableh@yale.edu::0a761919-ad57-4b01-b7e5-d0585fbf15be" providerId="AD" clId="Web-{80309350-3616-5814-B176-AF3717EC07C6}" dt="2023-11-16T02:57:22.379" v="103"/>
      <pc:docMkLst>
        <pc:docMk/>
      </pc:docMkLst>
      <pc:sldChg chg="modSp">
        <pc:chgData name="Makableh, Natalie" userId="S::natalie.makableh@yale.edu::0a761919-ad57-4b01-b7e5-d0585fbf15be" providerId="AD" clId="Web-{80309350-3616-5814-B176-AF3717EC07C6}" dt="2023-11-16T02:51:03.116" v="83"/>
        <pc:sldMkLst>
          <pc:docMk/>
          <pc:sldMk cId="3178657271" sldId="258"/>
        </pc:sldMkLst>
        <pc:graphicFrameChg chg="mod modGraphic">
          <ac:chgData name="Makableh, Natalie" userId="S::natalie.makableh@yale.edu::0a761919-ad57-4b01-b7e5-d0585fbf15be" providerId="AD" clId="Web-{80309350-3616-5814-B176-AF3717EC07C6}" dt="2023-11-16T02:51:03.116" v="83"/>
          <ac:graphicFrameMkLst>
            <pc:docMk/>
            <pc:sldMk cId="3178657271" sldId="258"/>
            <ac:graphicFrameMk id="168" creationId="{9B280F7A-FAAD-1535-A967-C08DF85E83E0}"/>
          </ac:graphicFrameMkLst>
        </pc:graphicFrameChg>
      </pc:sldChg>
      <pc:sldChg chg="addSp delSp modSp">
        <pc:chgData name="Makableh, Natalie" userId="S::natalie.makableh@yale.edu::0a761919-ad57-4b01-b7e5-d0585fbf15be" providerId="AD" clId="Web-{80309350-3616-5814-B176-AF3717EC07C6}" dt="2023-11-16T02:48:11.344" v="66" actId="20577"/>
        <pc:sldMkLst>
          <pc:docMk/>
          <pc:sldMk cId="946034624" sldId="261"/>
        </pc:sldMkLst>
        <pc:spChg chg="add del mod">
          <ac:chgData name="Makableh, Natalie" userId="S::natalie.makableh@yale.edu::0a761919-ad57-4b01-b7e5-d0585fbf15be" providerId="AD" clId="Web-{80309350-3616-5814-B176-AF3717EC07C6}" dt="2023-11-16T02:47:46.515" v="56"/>
          <ac:spMkLst>
            <pc:docMk/>
            <pc:sldMk cId="946034624" sldId="261"/>
            <ac:spMk id="20" creationId="{8AACCCDC-39E0-6105-3ED8-D03918CA4034}"/>
          </ac:spMkLst>
        </pc:spChg>
        <pc:spChg chg="add mod">
          <ac:chgData name="Makableh, Natalie" userId="S::natalie.makableh@yale.edu::0a761919-ad57-4b01-b7e5-d0585fbf15be" providerId="AD" clId="Web-{80309350-3616-5814-B176-AF3717EC07C6}" dt="2023-11-16T02:48:11.344" v="66" actId="20577"/>
          <ac:spMkLst>
            <pc:docMk/>
            <pc:sldMk cId="946034624" sldId="261"/>
            <ac:spMk id="21" creationId="{54961090-D5B0-6BAA-AEED-5CBEE605126F}"/>
          </ac:spMkLst>
        </pc:spChg>
      </pc:sldChg>
      <pc:sldChg chg="addSp delSp modSp addAnim delAnim modAnim modCm">
        <pc:chgData name="Makableh, Natalie" userId="S::natalie.makableh@yale.edu::0a761919-ad57-4b01-b7e5-d0585fbf15be" providerId="AD" clId="Web-{80309350-3616-5814-B176-AF3717EC07C6}" dt="2023-11-16T02:57:22.379" v="103"/>
        <pc:sldMkLst>
          <pc:docMk/>
          <pc:sldMk cId="1291201125" sldId="271"/>
        </pc:sldMkLst>
        <pc:spChg chg="add mod">
          <ac:chgData name="Makableh, Natalie" userId="S::natalie.makableh@yale.edu::0a761919-ad57-4b01-b7e5-d0585fbf15be" providerId="AD" clId="Web-{80309350-3616-5814-B176-AF3717EC07C6}" dt="2023-11-16T02:46:30.091" v="42" actId="1076"/>
          <ac:spMkLst>
            <pc:docMk/>
            <pc:sldMk cId="1291201125" sldId="271"/>
            <ac:spMk id="5" creationId="{39B4B070-174A-F598-B739-276090B84D96}"/>
          </ac:spMkLst>
        </pc:spChg>
        <pc:spChg chg="add mod">
          <ac:chgData name="Makableh, Natalie" userId="S::natalie.makableh@yale.edu::0a761919-ad57-4b01-b7e5-d0585fbf15be" providerId="AD" clId="Web-{80309350-3616-5814-B176-AF3717EC07C6}" dt="2023-11-16T02:46:35.997" v="43" actId="1076"/>
          <ac:spMkLst>
            <pc:docMk/>
            <pc:sldMk cId="1291201125" sldId="271"/>
            <ac:spMk id="6" creationId="{C5FEA1A2-BC1D-31EB-8E26-67F55A7B83B0}"/>
          </ac:spMkLst>
        </pc:spChg>
        <pc:spChg chg="add mod">
          <ac:chgData name="Makableh, Natalie" userId="S::natalie.makableh@yale.edu::0a761919-ad57-4b01-b7e5-d0585fbf15be" providerId="AD" clId="Web-{80309350-3616-5814-B176-AF3717EC07C6}" dt="2023-11-16T02:52:18.665" v="87" actId="1076"/>
          <ac:spMkLst>
            <pc:docMk/>
            <pc:sldMk cId="1291201125" sldId="271"/>
            <ac:spMk id="7" creationId="{38AAE02E-BCFB-3F4F-178A-FF90C0D086AB}"/>
          </ac:spMkLst>
        </pc:spChg>
        <pc:spChg chg="add del mod">
          <ac:chgData name="Makableh, Natalie" userId="S::natalie.makableh@yale.edu::0a761919-ad57-4b01-b7e5-d0585fbf15be" providerId="AD" clId="Web-{80309350-3616-5814-B176-AF3717EC07C6}" dt="2023-11-16T02:50:22.880" v="79" actId="1076"/>
          <ac:spMkLst>
            <pc:docMk/>
            <pc:sldMk cId="1291201125" sldId="271"/>
            <ac:spMk id="31" creationId="{E98E64FE-652A-16F4-5F61-8AB3BF1A3A40}"/>
          </ac:spMkLst>
        </pc:spChg>
        <pc:picChg chg="mod">
          <ac:chgData name="Makableh, Natalie" userId="S::natalie.makableh@yale.edu::0a761919-ad57-4b01-b7e5-d0585fbf15be" providerId="AD" clId="Web-{80309350-3616-5814-B176-AF3717EC07C6}" dt="2023-11-16T02:52:30.666" v="89" actId="14100"/>
          <ac:picMkLst>
            <pc:docMk/>
            <pc:sldMk cId="1291201125" sldId="271"/>
            <ac:picMk id="3" creationId="{505BFC9F-BB37-D147-141A-5DC04CECCDB3}"/>
          </ac:picMkLst>
        </pc:picChg>
        <pc:picChg chg="mod">
          <ac:chgData name="Makableh, Natalie" userId="S::natalie.makableh@yale.edu::0a761919-ad57-4b01-b7e5-d0585fbf15be" providerId="AD" clId="Web-{80309350-3616-5814-B176-AF3717EC07C6}" dt="2023-11-16T02:45:56.183" v="39" actId="1076"/>
          <ac:picMkLst>
            <pc:docMk/>
            <pc:sldMk cId="1291201125" sldId="271"/>
            <ac:picMk id="4" creationId="{FEC41B3F-02F6-43EF-D658-F68A4BA82702}"/>
          </ac:picMkLst>
        </pc:picChg>
        <pc:picChg chg="del mod">
          <ac:chgData name="Makableh, Natalie" userId="S::natalie.makableh@yale.edu::0a761919-ad57-4b01-b7e5-d0585fbf15be" providerId="AD" clId="Web-{80309350-3616-5814-B176-AF3717EC07C6}" dt="2023-11-16T02:50:16.505" v="78"/>
          <ac:picMkLst>
            <pc:docMk/>
            <pc:sldMk cId="1291201125" sldId="271"/>
            <ac:picMk id="11" creationId="{530880AD-404D-1979-0A07-898DAA477DE0}"/>
          </ac:picMkLst>
        </pc:picChg>
        <pc:extLst>
          <p:ext xmlns:p="http://schemas.openxmlformats.org/presentationml/2006/main" uri="{D6D511B9-2390-475A-947B-AFAB55BFBCF1}">
            <pc226:cmChg xmlns:pc226="http://schemas.microsoft.com/office/powerpoint/2022/06/main/command" chg="mod">
              <pc226:chgData name="Makableh, Natalie" userId="S::natalie.makableh@yale.edu::0a761919-ad57-4b01-b7e5-d0585fbf15be" providerId="AD" clId="Web-{80309350-3616-5814-B176-AF3717EC07C6}" dt="2023-11-16T02:48:47.470" v="71" actId="20577"/>
              <pc2:cmMkLst xmlns:pc2="http://schemas.microsoft.com/office/powerpoint/2019/9/main/command">
                <pc:docMk/>
                <pc:sldMk cId="1291201125" sldId="271"/>
                <pc2:cmMk id="{0738E900-46AA-4E18-9664-592B262128F4}"/>
              </pc2:cmMkLst>
            </pc226:cmChg>
            <pc226:cmChg xmlns:pc226="http://schemas.microsoft.com/office/powerpoint/2022/06/main/command" chg="">
              <pc226:chgData name="Makableh, Natalie" userId="S::natalie.makableh@yale.edu::0a761919-ad57-4b01-b7e5-d0585fbf15be" providerId="AD" clId="Web-{80309350-3616-5814-B176-AF3717EC07C6}" dt="2023-11-16T02:46:13.262" v="40"/>
              <pc2:cmMkLst xmlns:pc2="http://schemas.microsoft.com/office/powerpoint/2019/9/main/command">
                <pc:docMk/>
                <pc:sldMk cId="1291201125" sldId="271"/>
                <pc2:cmMk id="{920AEF9C-FEF2-477E-AFCA-82F62C49A1DD}"/>
              </pc2:cmMkLst>
              <pc226:cmRplyChg chg="add">
                <pc226:chgData name="Makableh, Natalie" userId="S::natalie.makableh@yale.edu::0a761919-ad57-4b01-b7e5-d0585fbf15be" providerId="AD" clId="Web-{80309350-3616-5814-B176-AF3717EC07C6}" dt="2023-11-16T02:46:13.262" v="40"/>
                <pc2:cmRplyMkLst xmlns:pc2="http://schemas.microsoft.com/office/powerpoint/2019/9/main/command">
                  <pc:docMk/>
                  <pc:sldMk cId="1291201125" sldId="271"/>
                  <pc2:cmMk id="{920AEF9C-FEF2-477E-AFCA-82F62C49A1DD}"/>
                  <pc2:cmRplyMk id="{ABD528C7-A779-4237-9456-990455ED4357}"/>
                </pc2:cmRplyMkLst>
              </pc226:cmRplyChg>
            </pc226:cmChg>
          </p:ext>
        </pc:extLst>
      </pc:sldChg>
      <pc:sldChg chg="addCm">
        <pc:chgData name="Makableh, Natalie" userId="S::natalie.makableh@yale.edu::0a761919-ad57-4b01-b7e5-d0585fbf15be" providerId="AD" clId="Web-{80309350-3616-5814-B176-AF3717EC07C6}" dt="2023-11-16T02:51:44.398" v="84"/>
        <pc:sldMkLst>
          <pc:docMk/>
          <pc:sldMk cId="847584000" sldId="276"/>
        </pc:sldMkLst>
        <pc:extLst>
          <p:ext xmlns:p="http://schemas.openxmlformats.org/presentationml/2006/main" uri="{D6D511B9-2390-475A-947B-AFAB55BFBCF1}">
            <pc226:cmChg xmlns:pc226="http://schemas.microsoft.com/office/powerpoint/2022/06/main/command" chg="add">
              <pc226:chgData name="Makableh, Natalie" userId="S::natalie.makableh@yale.edu::0a761919-ad57-4b01-b7e5-d0585fbf15be" providerId="AD" clId="Web-{80309350-3616-5814-B176-AF3717EC07C6}" dt="2023-11-16T02:51:44.398" v="84"/>
              <pc2:cmMkLst xmlns:pc2="http://schemas.microsoft.com/office/powerpoint/2019/9/main/command">
                <pc:docMk/>
                <pc:sldMk cId="847584000" sldId="276"/>
                <pc2:cmMk id="{BFB88AEA-3B9D-466F-A0A2-052D08F9C20E}"/>
              </pc2:cmMkLst>
            </pc226:cmChg>
          </p:ext>
        </pc:extLst>
      </pc:sldChg>
    </pc:docChg>
  </pc:docChgLst>
  <pc:docChgLst>
    <pc:chgData name="Makableh, Natalie" userId="S::natalie.makableh@yale.edu::0a761919-ad57-4b01-b7e5-d0585fbf15be" providerId="AD" clId="Web-{A7DA7D58-1D9A-BC3E-E180-CD420CA41B1B}"/>
    <pc:docChg chg="modSld">
      <pc:chgData name="Makableh, Natalie" userId="S::natalie.makableh@yale.edu::0a761919-ad57-4b01-b7e5-d0585fbf15be" providerId="AD" clId="Web-{A7DA7D58-1D9A-BC3E-E180-CD420CA41B1B}" dt="2023-11-15T02:44:55.484" v="26" actId="1076"/>
      <pc:docMkLst>
        <pc:docMk/>
      </pc:docMkLst>
      <pc:sldChg chg="modSp">
        <pc:chgData name="Makableh, Natalie" userId="S::natalie.makableh@yale.edu::0a761919-ad57-4b01-b7e5-d0585fbf15be" providerId="AD" clId="Web-{A7DA7D58-1D9A-BC3E-E180-CD420CA41B1B}" dt="2023-11-15T02:44:55.484" v="26" actId="1076"/>
        <pc:sldMkLst>
          <pc:docMk/>
          <pc:sldMk cId="847584000" sldId="276"/>
        </pc:sldMkLst>
        <pc:spChg chg="mod">
          <ac:chgData name="Makableh, Natalie" userId="S::natalie.makableh@yale.edu::0a761919-ad57-4b01-b7e5-d0585fbf15be" providerId="AD" clId="Web-{A7DA7D58-1D9A-BC3E-E180-CD420CA41B1B}" dt="2023-11-15T02:44:34.999" v="21" actId="1076"/>
          <ac:spMkLst>
            <pc:docMk/>
            <pc:sldMk cId="847584000" sldId="276"/>
            <ac:spMk id="2" creationId="{E3C5A6A6-4D8B-938F-776D-5510D942003A}"/>
          </ac:spMkLst>
        </pc:spChg>
        <pc:spChg chg="mod">
          <ac:chgData name="Makableh, Natalie" userId="S::natalie.makableh@yale.edu::0a761919-ad57-4b01-b7e5-d0585fbf15be" providerId="AD" clId="Web-{A7DA7D58-1D9A-BC3E-E180-CD420CA41B1B}" dt="2023-11-15T02:44:34.967" v="19" actId="1076"/>
          <ac:spMkLst>
            <pc:docMk/>
            <pc:sldMk cId="847584000" sldId="276"/>
            <ac:spMk id="3" creationId="{6540AC33-D610-45A5-0DDF-5BA115F9EABC}"/>
          </ac:spMkLst>
        </pc:spChg>
        <pc:spChg chg="mod">
          <ac:chgData name="Makableh, Natalie" userId="S::natalie.makableh@yale.edu::0a761919-ad57-4b01-b7e5-d0585fbf15be" providerId="AD" clId="Web-{A7DA7D58-1D9A-BC3E-E180-CD420CA41B1B}" dt="2023-11-15T02:44:34.983" v="20" actId="1076"/>
          <ac:spMkLst>
            <pc:docMk/>
            <pc:sldMk cId="847584000" sldId="276"/>
            <ac:spMk id="5" creationId="{B64B74B7-5E1D-C289-CDFC-259700AE3DD6}"/>
          </ac:spMkLst>
        </pc:spChg>
        <pc:spChg chg="mod">
          <ac:chgData name="Makableh, Natalie" userId="S::natalie.makableh@yale.edu::0a761919-ad57-4b01-b7e5-d0585fbf15be" providerId="AD" clId="Web-{A7DA7D58-1D9A-BC3E-E180-CD420CA41B1B}" dt="2023-11-15T02:44:55.484" v="26" actId="1076"/>
          <ac:spMkLst>
            <pc:docMk/>
            <pc:sldMk cId="847584000" sldId="276"/>
            <ac:spMk id="26" creationId="{D6707452-AD96-8A83-B07A-9781824B6EAF}"/>
          </ac:spMkLst>
        </pc:spChg>
        <pc:spChg chg="mod">
          <ac:chgData name="Makableh, Natalie" userId="S::natalie.makableh@yale.edu::0a761919-ad57-4b01-b7e5-d0585fbf15be" providerId="AD" clId="Web-{A7DA7D58-1D9A-BC3E-E180-CD420CA41B1B}" dt="2023-11-15T02:42:47.822" v="3" actId="14100"/>
          <ac:spMkLst>
            <pc:docMk/>
            <pc:sldMk cId="847584000" sldId="276"/>
            <ac:spMk id="27" creationId="{2E369AC5-9ADE-54B8-CEEC-AF8325221737}"/>
          </ac:spMkLst>
        </pc:spChg>
        <pc:spChg chg="mod">
          <ac:chgData name="Makableh, Natalie" userId="S::natalie.makableh@yale.edu::0a761919-ad57-4b01-b7e5-d0585fbf15be" providerId="AD" clId="Web-{A7DA7D58-1D9A-BC3E-E180-CD420CA41B1B}" dt="2023-11-15T02:44:24.529" v="18" actId="14100"/>
          <ac:spMkLst>
            <pc:docMk/>
            <pc:sldMk cId="847584000" sldId="276"/>
            <ac:spMk id="28" creationId="{89CA151E-343D-66C6-1B64-4EDBEDB79665}"/>
          </ac:spMkLst>
        </pc:spChg>
        <pc:spChg chg="mod">
          <ac:chgData name="Makableh, Natalie" userId="S::natalie.makableh@yale.edu::0a761919-ad57-4b01-b7e5-d0585fbf15be" providerId="AD" clId="Web-{A7DA7D58-1D9A-BC3E-E180-CD420CA41B1B}" dt="2023-11-15T02:42:59.135" v="7" actId="14100"/>
          <ac:spMkLst>
            <pc:docMk/>
            <pc:sldMk cId="847584000" sldId="276"/>
            <ac:spMk id="29" creationId="{427D1924-0ED8-9F33-7627-BB2E9E1F81FF}"/>
          </ac:spMkLst>
        </pc:spChg>
        <pc:spChg chg="mod">
          <ac:chgData name="Makableh, Natalie" userId="S::natalie.makableh@yale.edu::0a761919-ad57-4b01-b7e5-d0585fbf15be" providerId="AD" clId="Web-{A7DA7D58-1D9A-BC3E-E180-CD420CA41B1B}" dt="2023-11-15T02:44:49.265" v="25" actId="1076"/>
          <ac:spMkLst>
            <pc:docMk/>
            <pc:sldMk cId="847584000" sldId="276"/>
            <ac:spMk id="54" creationId="{F33E3990-4977-3790-70D8-0940703B6514}"/>
          </ac:spMkLst>
        </pc:spChg>
        <pc:spChg chg="mod">
          <ac:chgData name="Makableh, Natalie" userId="S::natalie.makableh@yale.edu::0a761919-ad57-4b01-b7e5-d0585fbf15be" providerId="AD" clId="Web-{A7DA7D58-1D9A-BC3E-E180-CD420CA41B1B}" dt="2023-11-15T02:44:43.686" v="23" actId="1076"/>
          <ac:spMkLst>
            <pc:docMk/>
            <pc:sldMk cId="847584000" sldId="276"/>
            <ac:spMk id="55" creationId="{38A46818-3712-7BA2-E33D-8A5828EDF238}"/>
          </ac:spMkLst>
        </pc:spChg>
        <pc:spChg chg="mod">
          <ac:chgData name="Makableh, Natalie" userId="S::natalie.makableh@yale.edu::0a761919-ad57-4b01-b7e5-d0585fbf15be" providerId="AD" clId="Web-{A7DA7D58-1D9A-BC3E-E180-CD420CA41B1B}" dt="2023-11-15T02:44:41.358" v="22" actId="1076"/>
          <ac:spMkLst>
            <pc:docMk/>
            <pc:sldMk cId="847584000" sldId="276"/>
            <ac:spMk id="56" creationId="{81715251-D754-7502-8050-8F7D761AA335}"/>
          </ac:spMkLst>
        </pc:spChg>
      </pc:sldChg>
    </pc:docChg>
  </pc:docChgLst>
  <pc:docChgLst>
    <pc:chgData name="Buono, Frank" userId="S::frank.buono@yale.edu::ea815dea-a2aa-48ff-88e8-967b62feb4a6" providerId="AD" clId="Web-{5364BED8-D19D-A6E4-0499-AA1150631646}"/>
    <pc:docChg chg="modSld sldOrd">
      <pc:chgData name="Buono, Frank" userId="S::frank.buono@yale.edu::ea815dea-a2aa-48ff-88e8-967b62feb4a6" providerId="AD" clId="Web-{5364BED8-D19D-A6E4-0499-AA1150631646}" dt="2023-11-13T15:24:24.742" v="74" actId="20577"/>
      <pc:docMkLst>
        <pc:docMk/>
      </pc:docMkLst>
      <pc:sldChg chg="modCm">
        <pc:chgData name="Buono, Frank" userId="S::frank.buono@yale.edu::ea815dea-a2aa-48ff-88e8-967b62feb4a6" providerId="AD" clId="Web-{5364BED8-D19D-A6E4-0499-AA1150631646}" dt="2023-11-13T14:18:09.864" v="0"/>
        <pc:sldMkLst>
          <pc:docMk/>
          <pc:sldMk cId="1491617610" sldId="257"/>
        </pc:sldMkLst>
        <pc:extLst>
          <p:ext xmlns:p="http://schemas.openxmlformats.org/presentationml/2006/main" uri="{D6D511B9-2390-475A-947B-AFAB55BFBCF1}">
            <pc226:cmChg xmlns:pc226="http://schemas.microsoft.com/office/powerpoint/2022/06/main/command" chg="">
              <pc226:chgData name="Buono, Frank" userId="S::frank.buono@yale.edu::ea815dea-a2aa-48ff-88e8-967b62feb4a6" providerId="AD" clId="Web-{5364BED8-D19D-A6E4-0499-AA1150631646}" dt="2023-11-13T14:18:09.864" v="0"/>
              <pc2:cmMkLst xmlns:pc2="http://schemas.microsoft.com/office/powerpoint/2019/9/main/command">
                <pc:docMk/>
                <pc:sldMk cId="1491617610" sldId="257"/>
                <pc2:cmMk id="{B26AF8FC-D713-49C8-AF60-F900DCF667D7}"/>
              </pc2:cmMkLst>
              <pc226:cmRplyChg chg="add">
                <pc226:chgData name="Buono, Frank" userId="S::frank.buono@yale.edu::ea815dea-a2aa-48ff-88e8-967b62feb4a6" providerId="AD" clId="Web-{5364BED8-D19D-A6E4-0499-AA1150631646}" dt="2023-11-13T14:18:09.864" v="0"/>
                <pc2:cmRplyMkLst xmlns:pc2="http://schemas.microsoft.com/office/powerpoint/2019/9/main/command">
                  <pc:docMk/>
                  <pc:sldMk cId="1491617610" sldId="257"/>
                  <pc2:cmMk id="{B26AF8FC-D713-49C8-AF60-F900DCF667D7}"/>
                  <pc2:cmRplyMk id="{67CDE76E-28A3-4087-8F04-36C0CE6B3CDF}"/>
                </pc2:cmRplyMkLst>
              </pc226:cmRplyChg>
            </pc226:cmChg>
          </p:ext>
        </pc:extLst>
      </pc:sldChg>
      <pc:sldChg chg="addSp modSp modCm">
        <pc:chgData name="Buono, Frank" userId="S::frank.buono@yale.edu::ea815dea-a2aa-48ff-88e8-967b62feb4a6" providerId="AD" clId="Web-{5364BED8-D19D-A6E4-0499-AA1150631646}" dt="2023-11-13T14:46:20.497" v="5"/>
        <pc:sldMkLst>
          <pc:docMk/>
          <pc:sldMk cId="3178657271" sldId="258"/>
        </pc:sldMkLst>
        <pc:picChg chg="add mod">
          <ac:chgData name="Buono, Frank" userId="S::frank.buono@yale.edu::ea815dea-a2aa-48ff-88e8-967b62feb4a6" providerId="AD" clId="Web-{5364BED8-D19D-A6E4-0499-AA1150631646}" dt="2023-11-13T14:42:09.535" v="2" actId="1076"/>
          <ac:picMkLst>
            <pc:docMk/>
            <pc:sldMk cId="3178657271" sldId="258"/>
            <ac:picMk id="4" creationId="{9BA0D118-7612-1662-9F49-B350EA045F1E}"/>
          </ac:picMkLst>
        </pc:picChg>
        <pc:picChg chg="add mod">
          <ac:chgData name="Buono, Frank" userId="S::frank.buono@yale.edu::ea815dea-a2aa-48ff-88e8-967b62feb4a6" providerId="AD" clId="Web-{5364BED8-D19D-A6E4-0499-AA1150631646}" dt="2023-11-13T14:42:35.911" v="4" actId="1076"/>
          <ac:picMkLst>
            <pc:docMk/>
            <pc:sldMk cId="3178657271" sldId="258"/>
            <ac:picMk id="5" creationId="{C49C094A-2390-E3B5-6D9B-5D4B98A32991}"/>
          </ac:picMkLst>
        </pc:picChg>
        <pc:extLst>
          <p:ext xmlns:p="http://schemas.openxmlformats.org/presentationml/2006/main" uri="{D6D511B9-2390-475A-947B-AFAB55BFBCF1}">
            <pc226:cmChg xmlns:pc226="http://schemas.microsoft.com/office/powerpoint/2022/06/main/command" chg="">
              <pc226:chgData name="Buono, Frank" userId="S::frank.buono@yale.edu::ea815dea-a2aa-48ff-88e8-967b62feb4a6" providerId="AD" clId="Web-{5364BED8-D19D-A6E4-0499-AA1150631646}" dt="2023-11-13T14:46:20.497" v="5"/>
              <pc2:cmMkLst xmlns:pc2="http://schemas.microsoft.com/office/powerpoint/2019/9/main/command">
                <pc:docMk/>
                <pc:sldMk cId="3178657271" sldId="258"/>
                <pc2:cmMk id="{82409EE8-3709-402E-B728-AEB0223AB236}"/>
              </pc2:cmMkLst>
              <pc226:cmRplyChg chg="add">
                <pc226:chgData name="Buono, Frank" userId="S::frank.buono@yale.edu::ea815dea-a2aa-48ff-88e8-967b62feb4a6" providerId="AD" clId="Web-{5364BED8-D19D-A6E4-0499-AA1150631646}" dt="2023-11-13T14:46:20.497" v="5"/>
                <pc2:cmRplyMkLst xmlns:pc2="http://schemas.microsoft.com/office/powerpoint/2019/9/main/command">
                  <pc:docMk/>
                  <pc:sldMk cId="3178657271" sldId="258"/>
                  <pc2:cmMk id="{82409EE8-3709-402E-B728-AEB0223AB236}"/>
                  <pc2:cmRplyMk id="{FF82639F-DF11-419F-A312-61B1A55F4511}"/>
                </pc2:cmRplyMkLst>
              </pc226:cmRplyChg>
            </pc226:cmChg>
          </p:ext>
        </pc:extLst>
      </pc:sldChg>
      <pc:sldChg chg="modSp ord">
        <pc:chgData name="Buono, Frank" userId="S::frank.buono@yale.edu::ea815dea-a2aa-48ff-88e8-967b62feb4a6" providerId="AD" clId="Web-{5364BED8-D19D-A6E4-0499-AA1150631646}" dt="2023-11-13T15:24:24.742" v="74" actId="20577"/>
        <pc:sldMkLst>
          <pc:docMk/>
          <pc:sldMk cId="3971952690" sldId="268"/>
        </pc:sldMkLst>
        <pc:spChg chg="mod">
          <ac:chgData name="Buono, Frank" userId="S::frank.buono@yale.edu::ea815dea-a2aa-48ff-88e8-967b62feb4a6" providerId="AD" clId="Web-{5364BED8-D19D-A6E4-0499-AA1150631646}" dt="2023-11-13T15:20:24.625" v="11" actId="1076"/>
          <ac:spMkLst>
            <pc:docMk/>
            <pc:sldMk cId="3971952690" sldId="268"/>
            <ac:spMk id="5" creationId="{0C22B2C3-1608-0FD0-B2FE-810A30DDD15A}"/>
          </ac:spMkLst>
        </pc:spChg>
        <pc:spChg chg="mod">
          <ac:chgData name="Buono, Frank" userId="S::frank.buono@yale.edu::ea815dea-a2aa-48ff-88e8-967b62feb4a6" providerId="AD" clId="Web-{5364BED8-D19D-A6E4-0499-AA1150631646}" dt="2023-11-13T15:24:24.742" v="74" actId="20577"/>
          <ac:spMkLst>
            <pc:docMk/>
            <pc:sldMk cId="3971952690" sldId="268"/>
            <ac:spMk id="8" creationId="{36268531-6CF2-F345-5FD2-D6A5B05F7209}"/>
          </ac:spMkLst>
        </pc:spChg>
        <pc:spChg chg="mod">
          <ac:chgData name="Buono, Frank" userId="S::frank.buono@yale.edu::ea815dea-a2aa-48ff-88e8-967b62feb4a6" providerId="AD" clId="Web-{5364BED8-D19D-A6E4-0499-AA1150631646}" dt="2023-11-13T15:24:03.616" v="47" actId="20577"/>
          <ac:spMkLst>
            <pc:docMk/>
            <pc:sldMk cId="3971952690" sldId="268"/>
            <ac:spMk id="19" creationId="{7BC456DA-BE31-095A-7558-588F04260CB7}"/>
          </ac:spMkLst>
        </pc:spChg>
        <pc:graphicFrameChg chg="mod modGraphic">
          <ac:chgData name="Buono, Frank" userId="S::frank.buono@yale.edu::ea815dea-a2aa-48ff-88e8-967b62feb4a6" providerId="AD" clId="Web-{5364BED8-D19D-A6E4-0499-AA1150631646}" dt="2023-11-13T15:24:16.398" v="71"/>
          <ac:graphicFrameMkLst>
            <pc:docMk/>
            <pc:sldMk cId="3971952690" sldId="268"/>
            <ac:graphicFrameMk id="4" creationId="{B920D333-0A3A-6645-89CA-2DA44F96487A}"/>
          </ac:graphicFrameMkLst>
        </pc:graphicFrameChg>
      </pc:sldChg>
    </pc:docChg>
  </pc:docChgLst>
  <pc:docChgLst>
    <pc:chgData name="Buono, Frank" userId="S::frank.buono@yale.edu::ea815dea-a2aa-48ff-88e8-967b62feb4a6" providerId="AD" clId="Web-{17DAEC2F-F06F-67F2-774E-50B7227DA232}"/>
    <pc:docChg chg="mod modSld">
      <pc:chgData name="Buono, Frank" userId="S::frank.buono@yale.edu::ea815dea-a2aa-48ff-88e8-967b62feb4a6" providerId="AD" clId="Web-{17DAEC2F-F06F-67F2-774E-50B7227DA232}" dt="2023-11-08T03:42:09.867" v="210" actId="14100"/>
      <pc:docMkLst>
        <pc:docMk/>
      </pc:docMkLst>
      <pc:sldChg chg="modSp">
        <pc:chgData name="Buono, Frank" userId="S::frank.buono@yale.edu::ea815dea-a2aa-48ff-88e8-967b62feb4a6" providerId="AD" clId="Web-{17DAEC2F-F06F-67F2-774E-50B7227DA232}" dt="2023-11-08T03:42:09.867" v="210" actId="14100"/>
        <pc:sldMkLst>
          <pc:docMk/>
          <pc:sldMk cId="341846561" sldId="259"/>
        </pc:sldMkLst>
        <pc:picChg chg="mod">
          <ac:chgData name="Buono, Frank" userId="S::frank.buono@yale.edu::ea815dea-a2aa-48ff-88e8-967b62feb4a6" providerId="AD" clId="Web-{17DAEC2F-F06F-67F2-774E-50B7227DA232}" dt="2023-11-08T03:41:42.382" v="208" actId="1076"/>
          <ac:picMkLst>
            <pc:docMk/>
            <pc:sldMk cId="341846561" sldId="259"/>
            <ac:picMk id="7" creationId="{412DD8A3-494B-FA89-DFEB-A3CA3045F298}"/>
          </ac:picMkLst>
        </pc:picChg>
        <pc:picChg chg="mod">
          <ac:chgData name="Buono, Frank" userId="S::frank.buono@yale.edu::ea815dea-a2aa-48ff-88e8-967b62feb4a6" providerId="AD" clId="Web-{17DAEC2F-F06F-67F2-774E-50B7227DA232}" dt="2023-11-08T03:42:09.867" v="210" actId="14100"/>
          <ac:picMkLst>
            <pc:docMk/>
            <pc:sldMk cId="341846561" sldId="259"/>
            <ac:picMk id="8" creationId="{465FA811-CE88-FE88-8FA6-4CE0669A3EF2}"/>
          </ac:picMkLst>
        </pc:picChg>
      </pc:sldChg>
      <pc:sldChg chg="modCm">
        <pc:chgData name="Buono, Frank" userId="S::frank.buono@yale.edu::ea815dea-a2aa-48ff-88e8-967b62feb4a6" providerId="AD" clId="Web-{17DAEC2F-F06F-67F2-774E-50B7227DA232}" dt="2023-11-06T20:17:02.854" v="1"/>
        <pc:sldMkLst>
          <pc:docMk/>
          <pc:sldMk cId="684847686" sldId="260"/>
        </pc:sldMkLst>
        <pc:extLst>
          <p:ext xmlns:p="http://schemas.openxmlformats.org/presentationml/2006/main" uri="{D6D511B9-2390-475A-947B-AFAB55BFBCF1}">
            <pc226:cmChg xmlns:pc226="http://schemas.microsoft.com/office/powerpoint/2022/06/main/command" chg="">
              <pc226:chgData name="Buono, Frank" userId="S::frank.buono@yale.edu::ea815dea-a2aa-48ff-88e8-967b62feb4a6" providerId="AD" clId="Web-{17DAEC2F-F06F-67F2-774E-50B7227DA232}" dt="2023-11-06T20:17:02.854" v="1"/>
              <pc2:cmMkLst xmlns:pc2="http://schemas.microsoft.com/office/powerpoint/2019/9/main/command">
                <pc:docMk/>
                <pc:sldMk cId="684847686" sldId="260"/>
                <pc2:cmMk id="{CB4E65DC-C004-4D64-8D53-767AFCCC80AC}"/>
              </pc2:cmMkLst>
              <pc226:cmRplyChg chg="add">
                <pc226:chgData name="Buono, Frank" userId="S::frank.buono@yale.edu::ea815dea-a2aa-48ff-88e8-967b62feb4a6" providerId="AD" clId="Web-{17DAEC2F-F06F-67F2-774E-50B7227DA232}" dt="2023-11-06T20:17:02.854" v="1"/>
                <pc2:cmRplyMkLst xmlns:pc2="http://schemas.microsoft.com/office/powerpoint/2019/9/main/command">
                  <pc:docMk/>
                  <pc:sldMk cId="684847686" sldId="260"/>
                  <pc2:cmMk id="{CB4E65DC-C004-4D64-8D53-767AFCCC80AC}"/>
                  <pc2:cmRplyMk id="{F58EFBDE-581E-4B71-98E6-A32A2554E445}"/>
                </pc2:cmRplyMkLst>
              </pc226:cmRplyChg>
            </pc226:cmChg>
          </p:ext>
        </pc:extLst>
      </pc:sldChg>
      <pc:sldChg chg="modCm">
        <pc:chgData name="Buono, Frank" userId="S::frank.buono@yale.edu::ea815dea-a2aa-48ff-88e8-967b62feb4a6" providerId="AD" clId="Web-{17DAEC2F-F06F-67F2-774E-50B7227DA232}" dt="2023-11-06T20:20:04.658" v="4"/>
        <pc:sldMkLst>
          <pc:docMk/>
          <pc:sldMk cId="946034624" sldId="261"/>
        </pc:sldMkLst>
        <pc:extLst>
          <p:ext xmlns:p="http://schemas.openxmlformats.org/presentationml/2006/main" uri="{D6D511B9-2390-475A-947B-AFAB55BFBCF1}">
            <pc226:cmChg xmlns:pc226="http://schemas.microsoft.com/office/powerpoint/2022/06/main/command" chg="">
              <pc226:chgData name="Buono, Frank" userId="S::frank.buono@yale.edu::ea815dea-a2aa-48ff-88e8-967b62feb4a6" providerId="AD" clId="Web-{17DAEC2F-F06F-67F2-774E-50B7227DA232}" dt="2023-11-06T20:20:04.658" v="4"/>
              <pc2:cmMkLst xmlns:pc2="http://schemas.microsoft.com/office/powerpoint/2019/9/main/command">
                <pc:docMk/>
                <pc:sldMk cId="946034624" sldId="261"/>
                <pc2:cmMk id="{4F5095C0-CEA3-4FEE-8DE6-981074BA9AFF}"/>
              </pc2:cmMkLst>
              <pc226:cmRplyChg chg="add mod">
                <pc226:chgData name="Buono, Frank" userId="S::frank.buono@yale.edu::ea815dea-a2aa-48ff-88e8-967b62feb4a6" providerId="AD" clId="Web-{17DAEC2F-F06F-67F2-774E-50B7227DA232}" dt="2023-11-06T20:20:04.658" v="4"/>
                <pc2:cmRplyMkLst xmlns:pc2="http://schemas.microsoft.com/office/powerpoint/2019/9/main/command">
                  <pc:docMk/>
                  <pc:sldMk cId="946034624" sldId="261"/>
                  <pc2:cmMk id="{4F5095C0-CEA3-4FEE-8DE6-981074BA9AFF}"/>
                  <pc2:cmRplyMk id="{1693ED94-BB65-4299-BC48-687ADC2FEC6C}"/>
                </pc2:cmRplyMkLst>
              </pc226:cmRplyChg>
            </pc226:cmChg>
          </p:ext>
        </pc:extLst>
      </pc:sldChg>
      <pc:sldChg chg="addSp modSp">
        <pc:chgData name="Buono, Frank" userId="S::frank.buono@yale.edu::ea815dea-a2aa-48ff-88e8-967b62feb4a6" providerId="AD" clId="Web-{17DAEC2F-F06F-67F2-774E-50B7227DA232}" dt="2023-11-07T03:49:21.704" v="207" actId="20577"/>
        <pc:sldMkLst>
          <pc:docMk/>
          <pc:sldMk cId="1488373753" sldId="266"/>
        </pc:sldMkLst>
        <pc:spChg chg="mod">
          <ac:chgData name="Buono, Frank" userId="S::frank.buono@yale.edu::ea815dea-a2aa-48ff-88e8-967b62feb4a6" providerId="AD" clId="Web-{17DAEC2F-F06F-67F2-774E-50B7227DA232}" dt="2023-11-07T03:45:03.712" v="134" actId="1076"/>
          <ac:spMkLst>
            <pc:docMk/>
            <pc:sldMk cId="1488373753" sldId="266"/>
            <ac:spMk id="3" creationId="{50080AA8-086B-2BED-AFEE-14814F851F92}"/>
          </ac:spMkLst>
        </pc:spChg>
        <pc:spChg chg="mod">
          <ac:chgData name="Buono, Frank" userId="S::frank.buono@yale.edu::ea815dea-a2aa-48ff-88e8-967b62feb4a6" providerId="AD" clId="Web-{17DAEC2F-F06F-67F2-774E-50B7227DA232}" dt="2023-11-07T03:48:59.594" v="199" actId="20577"/>
          <ac:spMkLst>
            <pc:docMk/>
            <pc:sldMk cId="1488373753" sldId="266"/>
            <ac:spMk id="6" creationId="{693F63FC-F0AC-5F8F-D305-60E1F5253D0E}"/>
          </ac:spMkLst>
        </pc:spChg>
        <pc:spChg chg="mod">
          <ac:chgData name="Buono, Frank" userId="S::frank.buono@yale.edu::ea815dea-a2aa-48ff-88e8-967b62feb4a6" providerId="AD" clId="Web-{17DAEC2F-F06F-67F2-774E-50B7227DA232}" dt="2023-11-07T03:43:56.194" v="124" actId="1076"/>
          <ac:spMkLst>
            <pc:docMk/>
            <pc:sldMk cId="1488373753" sldId="266"/>
            <ac:spMk id="8" creationId="{FFFEB51F-2A68-0E05-0C5F-90D7E04850D7}"/>
          </ac:spMkLst>
        </pc:spChg>
        <pc:spChg chg="mod">
          <ac:chgData name="Buono, Frank" userId="S::frank.buono@yale.edu::ea815dea-a2aa-48ff-88e8-967b62feb4a6" providerId="AD" clId="Web-{17DAEC2F-F06F-67F2-774E-50B7227DA232}" dt="2023-11-07T03:43:14.427" v="118" actId="1076"/>
          <ac:spMkLst>
            <pc:docMk/>
            <pc:sldMk cId="1488373753" sldId="266"/>
            <ac:spMk id="9" creationId="{040AD277-1B77-80D0-5EB1-8A6020FDAC4E}"/>
          </ac:spMkLst>
        </pc:spChg>
        <pc:spChg chg="mod">
          <ac:chgData name="Buono, Frank" userId="S::frank.buono@yale.edu::ea815dea-a2aa-48ff-88e8-967b62feb4a6" providerId="AD" clId="Web-{17DAEC2F-F06F-67F2-774E-50B7227DA232}" dt="2023-11-07T03:43:39.584" v="122" actId="1076"/>
          <ac:spMkLst>
            <pc:docMk/>
            <pc:sldMk cId="1488373753" sldId="266"/>
            <ac:spMk id="10" creationId="{791C43AD-BA7A-7EF9-F190-E330EDA98D2C}"/>
          </ac:spMkLst>
        </pc:spChg>
        <pc:spChg chg="mod">
          <ac:chgData name="Buono, Frank" userId="S::frank.buono@yale.edu::ea815dea-a2aa-48ff-88e8-967b62feb4a6" providerId="AD" clId="Web-{17DAEC2F-F06F-67F2-774E-50B7227DA232}" dt="2023-11-07T03:42:48.708" v="115" actId="1076"/>
          <ac:spMkLst>
            <pc:docMk/>
            <pc:sldMk cId="1488373753" sldId="266"/>
            <ac:spMk id="12" creationId="{E3F51026-437B-47AA-1118-C30259556E0C}"/>
          </ac:spMkLst>
        </pc:spChg>
        <pc:spChg chg="add mod">
          <ac:chgData name="Buono, Frank" userId="S::frank.buono@yale.edu::ea815dea-a2aa-48ff-88e8-967b62feb4a6" providerId="AD" clId="Web-{17DAEC2F-F06F-67F2-774E-50B7227DA232}" dt="2023-11-07T03:47:44.045" v="187" actId="20577"/>
          <ac:spMkLst>
            <pc:docMk/>
            <pc:sldMk cId="1488373753" sldId="266"/>
            <ac:spMk id="14" creationId="{49EEA915-D3E2-BCFA-7271-439A87926202}"/>
          </ac:spMkLst>
        </pc:spChg>
        <pc:spChg chg="mod">
          <ac:chgData name="Buono, Frank" userId="S::frank.buono@yale.edu::ea815dea-a2aa-48ff-88e8-967b62feb4a6" providerId="AD" clId="Web-{17DAEC2F-F06F-67F2-774E-50B7227DA232}" dt="2023-11-07T03:49:21.704" v="207" actId="20577"/>
          <ac:spMkLst>
            <pc:docMk/>
            <pc:sldMk cId="1488373753" sldId="266"/>
            <ac:spMk id="15" creationId="{26D72860-0CF7-5DB2-F32F-2CFA53253AFB}"/>
          </ac:spMkLst>
        </pc:spChg>
        <pc:spChg chg="mod">
          <ac:chgData name="Buono, Frank" userId="S::frank.buono@yale.edu::ea815dea-a2aa-48ff-88e8-967b62feb4a6" providerId="AD" clId="Web-{17DAEC2F-F06F-67F2-774E-50B7227DA232}" dt="2023-11-07T03:49:18.907" v="206" actId="20577"/>
          <ac:spMkLst>
            <pc:docMk/>
            <pc:sldMk cId="1488373753" sldId="266"/>
            <ac:spMk id="31" creationId="{052FC368-99D8-DCDD-BE77-E55FEC5CB745}"/>
          </ac:spMkLst>
        </pc:spChg>
        <pc:picChg chg="mod">
          <ac:chgData name="Buono, Frank" userId="S::frank.buono@yale.edu::ea815dea-a2aa-48ff-88e8-967b62feb4a6" providerId="AD" clId="Web-{17DAEC2F-F06F-67F2-774E-50B7227DA232}" dt="2023-11-07T03:44:50.868" v="132" actId="14100"/>
          <ac:picMkLst>
            <pc:docMk/>
            <pc:sldMk cId="1488373753" sldId="266"/>
            <ac:picMk id="5" creationId="{1A151CD2-5B7B-0F71-2297-58398F52E467}"/>
          </ac:picMkLst>
        </pc:picChg>
        <pc:picChg chg="mod">
          <ac:chgData name="Buono, Frank" userId="S::frank.buono@yale.edu::ea815dea-a2aa-48ff-88e8-967b62feb4a6" providerId="AD" clId="Web-{17DAEC2F-F06F-67F2-774E-50B7227DA232}" dt="2023-11-07T03:44:34.789" v="130" actId="14100"/>
          <ac:picMkLst>
            <pc:docMk/>
            <pc:sldMk cId="1488373753" sldId="266"/>
            <ac:picMk id="7" creationId="{7D548D79-7C02-0065-504A-E42DAF70793F}"/>
          </ac:picMkLst>
        </pc:picChg>
        <pc:picChg chg="add mod modCrop">
          <ac:chgData name="Buono, Frank" userId="S::frank.buono@yale.edu::ea815dea-a2aa-48ff-88e8-967b62feb4a6" providerId="AD" clId="Web-{17DAEC2F-F06F-67F2-774E-50B7227DA232}" dt="2023-11-07T03:44:25.164" v="128" actId="14100"/>
          <ac:picMkLst>
            <pc:docMk/>
            <pc:sldMk cId="1488373753" sldId="266"/>
            <ac:picMk id="11" creationId="{E6764437-D70C-9EC6-AA17-25A37A5E6540}"/>
          </ac:picMkLst>
        </pc:picChg>
        <pc:picChg chg="mod">
          <ac:chgData name="Buono, Frank" userId="S::frank.buono@yale.edu::ea815dea-a2aa-48ff-88e8-967b62feb4a6" providerId="AD" clId="Web-{17DAEC2F-F06F-67F2-774E-50B7227DA232}" dt="2023-11-07T03:44:30.633" v="129" actId="14100"/>
          <ac:picMkLst>
            <pc:docMk/>
            <pc:sldMk cId="1488373753" sldId="266"/>
            <ac:picMk id="13" creationId="{063BB26A-71C5-3412-530E-F4E4A23B9769}"/>
          </ac:picMkLst>
        </pc:picChg>
        <pc:picChg chg="mod">
          <ac:chgData name="Buono, Frank" userId="S::frank.buono@yale.edu::ea815dea-a2aa-48ff-88e8-967b62feb4a6" providerId="AD" clId="Web-{17DAEC2F-F06F-67F2-774E-50B7227DA232}" dt="2023-11-07T03:43:27.256" v="120" actId="1076"/>
          <ac:picMkLst>
            <pc:docMk/>
            <pc:sldMk cId="1488373753" sldId="266"/>
            <ac:picMk id="1028" creationId="{2422E793-20B4-0731-4722-3AE23F3639E7}"/>
          </ac:picMkLst>
        </pc:picChg>
        <pc:picChg chg="mod">
          <ac:chgData name="Buono, Frank" userId="S::frank.buono@yale.edu::ea815dea-a2aa-48ff-88e8-967b62feb4a6" providerId="AD" clId="Web-{17DAEC2F-F06F-67F2-774E-50B7227DA232}" dt="2023-11-07T03:43:03.708" v="117" actId="1076"/>
          <ac:picMkLst>
            <pc:docMk/>
            <pc:sldMk cId="1488373753" sldId="266"/>
            <ac:picMk id="1030" creationId="{2F9417C7-3C90-1363-DF3C-B55362DFA69D}"/>
          </ac:picMkLst>
        </pc:picChg>
        <pc:picChg chg="mod">
          <ac:chgData name="Buono, Frank" userId="S::frank.buono@yale.edu::ea815dea-a2aa-48ff-88e8-967b62feb4a6" providerId="AD" clId="Web-{17DAEC2F-F06F-67F2-774E-50B7227DA232}" dt="2023-11-07T03:42:32.379" v="114" actId="1076"/>
          <ac:picMkLst>
            <pc:docMk/>
            <pc:sldMk cId="1488373753" sldId="266"/>
            <ac:picMk id="1032" creationId="{8C14E266-9CA4-0DF6-03B8-EBE4AD711427}"/>
          </ac:picMkLst>
        </pc:picChg>
        <pc:picChg chg="mod">
          <ac:chgData name="Buono, Frank" userId="S::frank.buono@yale.edu::ea815dea-a2aa-48ff-88e8-967b62feb4a6" providerId="AD" clId="Web-{17DAEC2F-F06F-67F2-774E-50B7227DA232}" dt="2023-11-07T03:42:19.801" v="109" actId="1076"/>
          <ac:picMkLst>
            <pc:docMk/>
            <pc:sldMk cId="1488373753" sldId="266"/>
            <ac:picMk id="1034" creationId="{6BC85629-DFDE-9F55-51CD-F9CBBD735048}"/>
          </ac:picMkLst>
        </pc:picChg>
      </pc:sldChg>
      <pc:sldChg chg="modCm">
        <pc:chgData name="Buono, Frank" userId="S::frank.buono@yale.edu::ea815dea-a2aa-48ff-88e8-967b62feb4a6" providerId="AD" clId="Web-{17DAEC2F-F06F-67F2-774E-50B7227DA232}" dt="2023-11-06T20:19:24.250" v="2"/>
        <pc:sldMkLst>
          <pc:docMk/>
          <pc:sldMk cId="3971952690" sldId="268"/>
        </pc:sldMkLst>
        <pc:extLst>
          <p:ext xmlns:p="http://schemas.openxmlformats.org/presentationml/2006/main" uri="{D6D511B9-2390-475A-947B-AFAB55BFBCF1}">
            <pc226:cmChg xmlns:pc226="http://schemas.microsoft.com/office/powerpoint/2022/06/main/command" chg="mod modRxn">
              <pc226:chgData name="Buono, Frank" userId="S::frank.buono@yale.edu::ea815dea-a2aa-48ff-88e8-967b62feb4a6" providerId="AD" clId="Web-{17DAEC2F-F06F-67F2-774E-50B7227DA232}" dt="2023-11-06T20:19:24.250" v="2"/>
              <pc2:cmMkLst xmlns:pc2="http://schemas.microsoft.com/office/powerpoint/2019/9/main/command">
                <pc:docMk/>
                <pc:sldMk cId="3971952690" sldId="268"/>
                <pc2:cmMk id="{79F289B0-67E1-486F-84FC-30AC890C01FE}"/>
              </pc2:cmMkLst>
            </pc226:cmChg>
          </p:ext>
        </pc:extLst>
      </pc:sldChg>
    </pc:docChg>
  </pc:docChgLst>
  <pc:docChgLst>
    <pc:chgData name="Havlik, John" userId="S::john.havlik@yale.edu::64ad461b-7a3a-4e6e-b572-8a17979b07e8" providerId="AD" clId="Web-{2E5AA953-25C8-7038-0094-FC69CE1154CA}"/>
    <pc:docChg chg="modSld sldOrd">
      <pc:chgData name="Havlik, John" userId="S::john.havlik@yale.edu::64ad461b-7a3a-4e6e-b572-8a17979b07e8" providerId="AD" clId="Web-{2E5AA953-25C8-7038-0094-FC69CE1154CA}" dt="2023-11-13T16:11:11.699" v="88"/>
      <pc:docMkLst>
        <pc:docMk/>
      </pc:docMkLst>
      <pc:sldChg chg="modSp modCm">
        <pc:chgData name="Havlik, John" userId="S::john.havlik@yale.edu::64ad461b-7a3a-4e6e-b572-8a17979b07e8" providerId="AD" clId="Web-{2E5AA953-25C8-7038-0094-FC69CE1154CA}" dt="2023-11-13T16:07:27.615" v="79"/>
        <pc:sldMkLst>
          <pc:docMk/>
          <pc:sldMk cId="1491617610" sldId="257"/>
        </pc:sldMkLst>
        <pc:picChg chg="mod">
          <ac:chgData name="Havlik, John" userId="S::john.havlik@yale.edu::64ad461b-7a3a-4e6e-b572-8a17979b07e8" providerId="AD" clId="Web-{2E5AA953-25C8-7038-0094-FC69CE1154CA}" dt="2023-11-13T16:05:11.486" v="74" actId="1076"/>
          <ac:picMkLst>
            <pc:docMk/>
            <pc:sldMk cId="1491617610" sldId="257"/>
            <ac:picMk id="6" creationId="{C289266F-9696-28F6-FCD5-398D800627AB}"/>
          </ac:picMkLst>
        </pc:picChg>
        <pc:extLst>
          <p:ext xmlns:p="http://schemas.openxmlformats.org/presentationml/2006/main" uri="{D6D511B9-2390-475A-947B-AFAB55BFBCF1}">
            <pc226:cmChg xmlns:pc226="http://schemas.microsoft.com/office/powerpoint/2022/06/main/command" chg="">
              <pc226:chgData name="Havlik, John" userId="S::john.havlik@yale.edu::64ad461b-7a3a-4e6e-b572-8a17979b07e8" providerId="AD" clId="Web-{2E5AA953-25C8-7038-0094-FC69CE1154CA}" dt="2023-11-13T16:07:27.615" v="79"/>
              <pc2:cmMkLst xmlns:pc2="http://schemas.microsoft.com/office/powerpoint/2019/9/main/command">
                <pc:docMk/>
                <pc:sldMk cId="1491617610" sldId="257"/>
                <pc2:cmMk id="{B26AF8FC-D713-49C8-AF60-F900DCF667D7}"/>
              </pc2:cmMkLst>
              <pc226:cmRplyChg chg="add">
                <pc226:chgData name="Havlik, John" userId="S::john.havlik@yale.edu::64ad461b-7a3a-4e6e-b572-8a17979b07e8" providerId="AD" clId="Web-{2E5AA953-25C8-7038-0094-FC69CE1154CA}" dt="2023-11-13T16:07:27.615" v="79"/>
                <pc2:cmRplyMkLst xmlns:pc2="http://schemas.microsoft.com/office/powerpoint/2019/9/main/command">
                  <pc:docMk/>
                  <pc:sldMk cId="1491617610" sldId="257"/>
                  <pc2:cmMk id="{B26AF8FC-D713-49C8-AF60-F900DCF667D7}"/>
                  <pc2:cmRplyMk id="{93D2CEB2-9AB7-426B-8DED-5DADCF8970A5}"/>
                </pc2:cmRplyMkLst>
              </pc226:cmRplyChg>
            </pc226:cmChg>
          </p:ext>
        </pc:extLst>
      </pc:sldChg>
      <pc:sldChg chg="modCm">
        <pc:chgData name="Havlik, John" userId="S::john.havlik@yale.edu::64ad461b-7a3a-4e6e-b572-8a17979b07e8" providerId="AD" clId="Web-{2E5AA953-25C8-7038-0094-FC69CE1154CA}" dt="2023-11-13T16:06:56.630" v="78"/>
        <pc:sldMkLst>
          <pc:docMk/>
          <pc:sldMk cId="3178657271" sldId="258"/>
        </pc:sldMkLst>
        <pc:extLst>
          <p:ext xmlns:p="http://schemas.openxmlformats.org/presentationml/2006/main" uri="{D6D511B9-2390-475A-947B-AFAB55BFBCF1}">
            <pc226:cmChg xmlns:pc226="http://schemas.microsoft.com/office/powerpoint/2022/06/main/command" chg="">
              <pc226:chgData name="Havlik, John" userId="S::john.havlik@yale.edu::64ad461b-7a3a-4e6e-b572-8a17979b07e8" providerId="AD" clId="Web-{2E5AA953-25C8-7038-0094-FC69CE1154CA}" dt="2023-11-13T16:06:56.630" v="78"/>
              <pc2:cmMkLst xmlns:pc2="http://schemas.microsoft.com/office/powerpoint/2019/9/main/command">
                <pc:docMk/>
                <pc:sldMk cId="3178657271" sldId="258"/>
                <pc2:cmMk id="{82409EE8-3709-402E-B728-AEB0223AB236}"/>
              </pc2:cmMkLst>
              <pc226:cmRplyChg chg="add mod">
                <pc226:chgData name="Havlik, John" userId="S::john.havlik@yale.edu::64ad461b-7a3a-4e6e-b572-8a17979b07e8" providerId="AD" clId="Web-{2E5AA953-25C8-7038-0094-FC69CE1154CA}" dt="2023-11-13T16:06:56.630" v="78"/>
                <pc2:cmRplyMkLst xmlns:pc2="http://schemas.microsoft.com/office/powerpoint/2019/9/main/command">
                  <pc:docMk/>
                  <pc:sldMk cId="3178657271" sldId="258"/>
                  <pc2:cmMk id="{82409EE8-3709-402E-B728-AEB0223AB236}"/>
                  <pc2:cmRplyMk id="{957BFF3E-FFD9-4115-90AC-0D8A49AB07EB}"/>
                </pc2:cmRplyMkLst>
              </pc226:cmRplyChg>
            </pc226:cmChg>
          </p:ext>
        </pc:extLst>
      </pc:sldChg>
      <pc:sldChg chg="ord">
        <pc:chgData name="Havlik, John" userId="S::john.havlik@yale.edu::64ad461b-7a3a-4e6e-b572-8a17979b07e8" providerId="AD" clId="Web-{2E5AA953-25C8-7038-0094-FC69CE1154CA}" dt="2023-11-13T16:09:18.883" v="81"/>
        <pc:sldMkLst>
          <pc:docMk/>
          <pc:sldMk cId="946034624" sldId="261"/>
        </pc:sldMkLst>
      </pc:sldChg>
      <pc:sldChg chg="addSp delSp modSp">
        <pc:chgData name="Havlik, John" userId="S::john.havlik@yale.edu::64ad461b-7a3a-4e6e-b572-8a17979b07e8" providerId="AD" clId="Web-{2E5AA953-25C8-7038-0094-FC69CE1154CA}" dt="2023-11-13T16:01:57.763" v="57" actId="20577"/>
        <pc:sldMkLst>
          <pc:docMk/>
          <pc:sldMk cId="831931680" sldId="264"/>
        </pc:sldMkLst>
        <pc:spChg chg="add mod">
          <ac:chgData name="Havlik, John" userId="S::john.havlik@yale.edu::64ad461b-7a3a-4e6e-b572-8a17979b07e8" providerId="AD" clId="Web-{2E5AA953-25C8-7038-0094-FC69CE1154CA}" dt="2023-11-13T15:58:14.773" v="12" actId="1076"/>
          <ac:spMkLst>
            <pc:docMk/>
            <pc:sldMk cId="831931680" sldId="264"/>
            <ac:spMk id="15" creationId="{A82289F7-9A0B-1F47-0641-09D066503913}"/>
          </ac:spMkLst>
        </pc:spChg>
        <pc:spChg chg="add mod">
          <ac:chgData name="Havlik, John" userId="S::john.havlik@yale.edu::64ad461b-7a3a-4e6e-b572-8a17979b07e8" providerId="AD" clId="Web-{2E5AA953-25C8-7038-0094-FC69CE1154CA}" dt="2023-11-13T15:58:11.007" v="11" actId="1076"/>
          <ac:spMkLst>
            <pc:docMk/>
            <pc:sldMk cId="831931680" sldId="264"/>
            <ac:spMk id="17" creationId="{1B040681-B1C4-EFD3-52D0-72C9C336D1E5}"/>
          </ac:spMkLst>
        </pc:spChg>
        <pc:spChg chg="add mod">
          <ac:chgData name="Havlik, John" userId="S::john.havlik@yale.edu::64ad461b-7a3a-4e6e-b572-8a17979b07e8" providerId="AD" clId="Web-{2E5AA953-25C8-7038-0094-FC69CE1154CA}" dt="2023-11-13T15:57:58.397" v="9" actId="1076"/>
          <ac:spMkLst>
            <pc:docMk/>
            <pc:sldMk cId="831931680" sldId="264"/>
            <ac:spMk id="19" creationId="{9FBCC768-F9B6-F280-CC87-C8448DCD3E92}"/>
          </ac:spMkLst>
        </pc:spChg>
        <pc:spChg chg="add mod">
          <ac:chgData name="Havlik, John" userId="S::john.havlik@yale.edu::64ad461b-7a3a-4e6e-b572-8a17979b07e8" providerId="AD" clId="Web-{2E5AA953-25C8-7038-0094-FC69CE1154CA}" dt="2023-11-13T15:58:20.585" v="13" actId="1076"/>
          <ac:spMkLst>
            <pc:docMk/>
            <pc:sldMk cId="831931680" sldId="264"/>
            <ac:spMk id="21" creationId="{7E3C2199-AA8E-B357-66D0-02B8D528BAB7}"/>
          </ac:spMkLst>
        </pc:spChg>
        <pc:spChg chg="add mod">
          <ac:chgData name="Havlik, John" userId="S::john.havlik@yale.edu::64ad461b-7a3a-4e6e-b572-8a17979b07e8" providerId="AD" clId="Web-{2E5AA953-25C8-7038-0094-FC69CE1154CA}" dt="2023-11-13T16:01:41.856" v="26" actId="20577"/>
          <ac:spMkLst>
            <pc:docMk/>
            <pc:sldMk cId="831931680" sldId="264"/>
            <ac:spMk id="23" creationId="{2295D2B2-DE8D-DC74-0B1E-6C1494311B51}"/>
          </ac:spMkLst>
        </pc:spChg>
        <pc:spChg chg="add mod">
          <ac:chgData name="Havlik, John" userId="S::john.havlik@yale.edu::64ad461b-7a3a-4e6e-b572-8a17979b07e8" providerId="AD" clId="Web-{2E5AA953-25C8-7038-0094-FC69CE1154CA}" dt="2023-11-13T16:01:45.590" v="36" actId="20577"/>
          <ac:spMkLst>
            <pc:docMk/>
            <pc:sldMk cId="831931680" sldId="264"/>
            <ac:spMk id="24" creationId="{C683A2A0-C2FA-5D1C-859F-FADCBC6F2B13}"/>
          </ac:spMkLst>
        </pc:spChg>
        <pc:spChg chg="add mod">
          <ac:chgData name="Havlik, John" userId="S::john.havlik@yale.edu::64ad461b-7a3a-4e6e-b572-8a17979b07e8" providerId="AD" clId="Web-{2E5AA953-25C8-7038-0094-FC69CE1154CA}" dt="2023-11-13T16:01:53.950" v="52" actId="20577"/>
          <ac:spMkLst>
            <pc:docMk/>
            <pc:sldMk cId="831931680" sldId="264"/>
            <ac:spMk id="25" creationId="{FB410F22-276E-4B92-BAA3-BFE40D67D671}"/>
          </ac:spMkLst>
        </pc:spChg>
        <pc:spChg chg="add mod">
          <ac:chgData name="Havlik, John" userId="S::john.havlik@yale.edu::64ad461b-7a3a-4e6e-b572-8a17979b07e8" providerId="AD" clId="Web-{2E5AA953-25C8-7038-0094-FC69CE1154CA}" dt="2023-11-13T16:01:57.763" v="57" actId="20577"/>
          <ac:spMkLst>
            <pc:docMk/>
            <pc:sldMk cId="831931680" sldId="264"/>
            <ac:spMk id="26" creationId="{89D50898-49C0-6D8C-EE95-72B8DB0D5233}"/>
          </ac:spMkLst>
        </pc:spChg>
        <pc:graphicFrameChg chg="del">
          <ac:chgData name="Havlik, John" userId="S::john.havlik@yale.edu::64ad461b-7a3a-4e6e-b572-8a17979b07e8" providerId="AD" clId="Web-{2E5AA953-25C8-7038-0094-FC69CE1154CA}" dt="2023-11-13T15:57:19.599" v="1"/>
          <ac:graphicFrameMkLst>
            <pc:docMk/>
            <pc:sldMk cId="831931680" sldId="264"/>
            <ac:graphicFrameMk id="7" creationId="{C1C0EE88-4724-C52D-1694-1FAC36064D85}"/>
          </ac:graphicFrameMkLst>
        </pc:graphicFrameChg>
        <pc:picChg chg="mod">
          <ac:chgData name="Havlik, John" userId="S::john.havlik@yale.edu::64ad461b-7a3a-4e6e-b572-8a17979b07e8" providerId="AD" clId="Web-{2E5AA953-25C8-7038-0094-FC69CE1154CA}" dt="2023-11-13T16:01:23.902" v="23" actId="1076"/>
          <ac:picMkLst>
            <pc:docMk/>
            <pc:sldMk cId="831931680" sldId="264"/>
            <ac:picMk id="34" creationId="{A8A3FD6E-9882-C1BE-9C31-6A06CC3554F0}"/>
          </ac:picMkLst>
        </pc:picChg>
      </pc:sldChg>
      <pc:sldChg chg="ord">
        <pc:chgData name="Havlik, John" userId="S::john.havlik@yale.edu::64ad461b-7a3a-4e6e-b572-8a17979b07e8" providerId="AD" clId="Web-{2E5AA953-25C8-7038-0094-FC69CE1154CA}" dt="2023-11-13T16:06:24.707" v="76"/>
        <pc:sldMkLst>
          <pc:docMk/>
          <pc:sldMk cId="736330318" sldId="265"/>
        </pc:sldMkLst>
      </pc:sldChg>
      <pc:sldChg chg="delSp modSp ord">
        <pc:chgData name="Havlik, John" userId="S::john.havlik@yale.edu::64ad461b-7a3a-4e6e-b572-8a17979b07e8" providerId="AD" clId="Web-{2E5AA953-25C8-7038-0094-FC69CE1154CA}" dt="2023-11-13T16:11:11.699" v="88"/>
        <pc:sldMkLst>
          <pc:docMk/>
          <pc:sldMk cId="3971952690" sldId="268"/>
        </pc:sldMkLst>
        <pc:spChg chg="del">
          <ac:chgData name="Havlik, John" userId="S::john.havlik@yale.edu::64ad461b-7a3a-4e6e-b572-8a17979b07e8" providerId="AD" clId="Web-{2E5AA953-25C8-7038-0094-FC69CE1154CA}" dt="2023-11-13T16:11:02.105" v="85"/>
          <ac:spMkLst>
            <pc:docMk/>
            <pc:sldMk cId="3971952690" sldId="268"/>
            <ac:spMk id="5" creationId="{0C22B2C3-1608-0FD0-B2FE-810A30DDD15A}"/>
          </ac:spMkLst>
        </pc:spChg>
        <pc:spChg chg="del">
          <ac:chgData name="Havlik, John" userId="S::john.havlik@yale.edu::64ad461b-7a3a-4e6e-b572-8a17979b07e8" providerId="AD" clId="Web-{2E5AA953-25C8-7038-0094-FC69CE1154CA}" dt="2023-11-13T16:11:04.245" v="86"/>
          <ac:spMkLst>
            <pc:docMk/>
            <pc:sldMk cId="3971952690" sldId="268"/>
            <ac:spMk id="6" creationId="{9121A7D1-83F3-C0C3-328A-6987D3376518}"/>
          </ac:spMkLst>
        </pc:spChg>
        <pc:spChg chg="del">
          <ac:chgData name="Havlik, John" userId="S::john.havlik@yale.edu::64ad461b-7a3a-4e6e-b572-8a17979b07e8" providerId="AD" clId="Web-{2E5AA953-25C8-7038-0094-FC69CE1154CA}" dt="2023-11-13T16:10:59.214" v="84"/>
          <ac:spMkLst>
            <pc:docMk/>
            <pc:sldMk cId="3971952690" sldId="268"/>
            <ac:spMk id="8" creationId="{36268531-6CF2-F345-5FD2-D6A5B05F7209}"/>
          </ac:spMkLst>
        </pc:spChg>
        <pc:spChg chg="mod">
          <ac:chgData name="Havlik, John" userId="S::john.havlik@yale.edu::64ad461b-7a3a-4e6e-b572-8a17979b07e8" providerId="AD" clId="Web-{2E5AA953-25C8-7038-0094-FC69CE1154CA}" dt="2023-11-13T16:02:27.592" v="69" actId="20577"/>
          <ac:spMkLst>
            <pc:docMk/>
            <pc:sldMk cId="3971952690" sldId="268"/>
            <ac:spMk id="20" creationId="{ED669474-F7D7-E4B6-779B-405AFB1E1459}"/>
          </ac:spMkLst>
        </pc:spChg>
        <pc:graphicFrameChg chg="del modGraphic">
          <ac:chgData name="Havlik, John" userId="S::john.havlik@yale.edu::64ad461b-7a3a-4e6e-b572-8a17979b07e8" providerId="AD" clId="Web-{2E5AA953-25C8-7038-0094-FC69CE1154CA}" dt="2023-11-13T16:11:11.699" v="88"/>
          <ac:graphicFrameMkLst>
            <pc:docMk/>
            <pc:sldMk cId="3971952690" sldId="268"/>
            <ac:graphicFrameMk id="4" creationId="{B920D333-0A3A-6645-89CA-2DA44F96487A}"/>
          </ac:graphicFrameMkLst>
        </pc:graphicFrameChg>
      </pc:sldChg>
      <pc:sldChg chg="ord">
        <pc:chgData name="Havlik, John" userId="S::john.havlik@yale.edu::64ad461b-7a3a-4e6e-b572-8a17979b07e8" providerId="AD" clId="Web-{2E5AA953-25C8-7038-0094-FC69CE1154CA}" dt="2023-11-13T16:07:46.115" v="80"/>
        <pc:sldMkLst>
          <pc:docMk/>
          <pc:sldMk cId="1291201125" sldId="271"/>
        </pc:sldMkLst>
      </pc:sldChg>
      <pc:sldChg chg="modCm">
        <pc:chgData name="Havlik, John" userId="S::john.havlik@yale.edu::64ad461b-7a3a-4e6e-b572-8a17979b07e8" providerId="AD" clId="Web-{2E5AA953-25C8-7038-0094-FC69CE1154CA}" dt="2023-11-13T16:10:32.323" v="83"/>
        <pc:sldMkLst>
          <pc:docMk/>
          <pc:sldMk cId="3540948496" sldId="273"/>
        </pc:sldMkLst>
        <pc:extLst>
          <p:ext xmlns:p="http://schemas.openxmlformats.org/presentationml/2006/main" uri="{D6D511B9-2390-475A-947B-AFAB55BFBCF1}">
            <pc226:cmChg xmlns:pc226="http://schemas.microsoft.com/office/powerpoint/2022/06/main/command" chg="">
              <pc226:chgData name="Havlik, John" userId="S::john.havlik@yale.edu::64ad461b-7a3a-4e6e-b572-8a17979b07e8" providerId="AD" clId="Web-{2E5AA953-25C8-7038-0094-FC69CE1154CA}" dt="2023-11-13T16:10:32.323" v="83"/>
              <pc2:cmMkLst xmlns:pc2="http://schemas.microsoft.com/office/powerpoint/2019/9/main/command">
                <pc:docMk/>
                <pc:sldMk cId="3540948496" sldId="273"/>
                <pc2:cmMk id="{7DB5557C-560E-449D-81BB-F0C78C9D92FD}"/>
              </pc2:cmMkLst>
              <pc226:cmRplyChg chg="add">
                <pc226:chgData name="Havlik, John" userId="S::john.havlik@yale.edu::64ad461b-7a3a-4e6e-b572-8a17979b07e8" providerId="AD" clId="Web-{2E5AA953-25C8-7038-0094-FC69CE1154CA}" dt="2023-11-13T16:10:32.323" v="83"/>
                <pc2:cmRplyMkLst xmlns:pc2="http://schemas.microsoft.com/office/powerpoint/2019/9/main/command">
                  <pc:docMk/>
                  <pc:sldMk cId="3540948496" sldId="273"/>
                  <pc2:cmMk id="{7DB5557C-560E-449D-81BB-F0C78C9D92FD}"/>
                  <pc2:cmRplyMk id="{E68EF483-6C3D-4DC0-9D99-182494DD6D60}"/>
                </pc2:cmRplyMkLst>
              </pc226:cmRplyChg>
            </pc226:cmChg>
          </p:ext>
        </pc:extLst>
      </pc:sldChg>
    </pc:docChg>
  </pc:docChgLst>
  <pc:docChgLst>
    <pc:chgData name="Makableh, Natalie" userId="S::natalie.makableh@yale.edu::0a761919-ad57-4b01-b7e5-d0585fbf15be" providerId="AD" clId="Web-{C10224FA-8507-7FFE-82EF-01F06589A2DB}"/>
    <pc:docChg chg="modSld">
      <pc:chgData name="Makableh, Natalie" userId="S::natalie.makableh@yale.edu::0a761919-ad57-4b01-b7e5-d0585fbf15be" providerId="AD" clId="Web-{C10224FA-8507-7FFE-82EF-01F06589A2DB}" dt="2023-11-15T02:42:11.575" v="350"/>
      <pc:docMkLst>
        <pc:docMk/>
      </pc:docMkLst>
      <pc:sldChg chg="addCm">
        <pc:chgData name="Makableh, Natalie" userId="S::natalie.makableh@yale.edu::0a761919-ad57-4b01-b7e5-d0585fbf15be" providerId="AD" clId="Web-{C10224FA-8507-7FFE-82EF-01F06589A2DB}" dt="2023-11-15T02:39:10.443" v="310"/>
        <pc:sldMkLst>
          <pc:docMk/>
          <pc:sldMk cId="1491617610" sldId="257"/>
        </pc:sldMkLst>
        <pc:extLst>
          <p:ext xmlns:p="http://schemas.openxmlformats.org/presentationml/2006/main" uri="{D6D511B9-2390-475A-947B-AFAB55BFBCF1}">
            <pc226:cmChg xmlns:pc226="http://schemas.microsoft.com/office/powerpoint/2022/06/main/command" chg="add">
              <pc226:chgData name="Makableh, Natalie" userId="S::natalie.makableh@yale.edu::0a761919-ad57-4b01-b7e5-d0585fbf15be" providerId="AD" clId="Web-{C10224FA-8507-7FFE-82EF-01F06589A2DB}" dt="2023-11-15T02:39:10.443" v="310"/>
              <pc2:cmMkLst xmlns:pc2="http://schemas.microsoft.com/office/powerpoint/2019/9/main/command">
                <pc:docMk/>
                <pc:sldMk cId="1491617610" sldId="257"/>
                <pc2:cmMk id="{64284D98-AF72-4E56-A6E2-68DE64D76336}"/>
              </pc2:cmMkLst>
            </pc226:cmChg>
          </p:ext>
        </pc:extLst>
      </pc:sldChg>
      <pc:sldChg chg="modSp">
        <pc:chgData name="Makableh, Natalie" userId="S::natalie.makableh@yale.edu::0a761919-ad57-4b01-b7e5-d0585fbf15be" providerId="AD" clId="Web-{C10224FA-8507-7FFE-82EF-01F06589A2DB}" dt="2023-11-14T21:49:41.973" v="98"/>
        <pc:sldMkLst>
          <pc:docMk/>
          <pc:sldMk cId="3178657271" sldId="258"/>
        </pc:sldMkLst>
        <pc:graphicFrameChg chg="mod modGraphic">
          <ac:chgData name="Makableh, Natalie" userId="S::natalie.makableh@yale.edu::0a761919-ad57-4b01-b7e5-d0585fbf15be" providerId="AD" clId="Web-{C10224FA-8507-7FFE-82EF-01F06589A2DB}" dt="2023-11-14T21:49:41.973" v="98"/>
          <ac:graphicFrameMkLst>
            <pc:docMk/>
            <pc:sldMk cId="3178657271" sldId="258"/>
            <ac:graphicFrameMk id="168" creationId="{9B280F7A-FAAD-1535-A967-C08DF85E83E0}"/>
          </ac:graphicFrameMkLst>
        </pc:graphicFrameChg>
      </pc:sldChg>
      <pc:sldChg chg="addSp delSp modSp">
        <pc:chgData name="Makableh, Natalie" userId="S::natalie.makableh@yale.edu::0a761919-ad57-4b01-b7e5-d0585fbf15be" providerId="AD" clId="Web-{C10224FA-8507-7FFE-82EF-01F06589A2DB}" dt="2023-11-14T21:48:47.830" v="94" actId="1076"/>
        <pc:sldMkLst>
          <pc:docMk/>
          <pc:sldMk cId="946034624" sldId="261"/>
        </pc:sldMkLst>
        <pc:spChg chg="mod">
          <ac:chgData name="Makableh, Natalie" userId="S::natalie.makableh@yale.edu::0a761919-ad57-4b01-b7e5-d0585fbf15be" providerId="AD" clId="Web-{C10224FA-8507-7FFE-82EF-01F06589A2DB}" dt="2023-11-14T21:48:29.189" v="90" actId="1076"/>
          <ac:spMkLst>
            <pc:docMk/>
            <pc:sldMk cId="946034624" sldId="261"/>
            <ac:spMk id="3" creationId="{F47BA677-30B5-CC95-8784-15A6B13CB23C}"/>
          </ac:spMkLst>
        </pc:spChg>
        <pc:spChg chg="mod">
          <ac:chgData name="Makableh, Natalie" userId="S::natalie.makableh@yale.edu::0a761919-ad57-4b01-b7e5-d0585fbf15be" providerId="AD" clId="Web-{C10224FA-8507-7FFE-82EF-01F06589A2DB}" dt="2023-11-14T21:48:38.971" v="92" actId="1076"/>
          <ac:spMkLst>
            <pc:docMk/>
            <pc:sldMk cId="946034624" sldId="261"/>
            <ac:spMk id="4" creationId="{08131130-3F29-B51A-8325-0415C7242E89}"/>
          </ac:spMkLst>
        </pc:spChg>
        <pc:spChg chg="mod">
          <ac:chgData name="Makableh, Natalie" userId="S::natalie.makableh@yale.edu::0a761919-ad57-4b01-b7e5-d0585fbf15be" providerId="AD" clId="Web-{C10224FA-8507-7FFE-82EF-01F06589A2DB}" dt="2023-11-14T21:48:43.705" v="93" actId="1076"/>
          <ac:spMkLst>
            <pc:docMk/>
            <pc:sldMk cId="946034624" sldId="261"/>
            <ac:spMk id="5" creationId="{450857AB-1338-6166-35C1-7470BC091FAC}"/>
          </ac:spMkLst>
        </pc:spChg>
        <pc:spChg chg="mod">
          <ac:chgData name="Makableh, Natalie" userId="S::natalie.makableh@yale.edu::0a761919-ad57-4b01-b7e5-d0585fbf15be" providerId="AD" clId="Web-{C10224FA-8507-7FFE-82EF-01F06589A2DB}" dt="2023-11-14T21:48:47.830" v="94" actId="1076"/>
          <ac:spMkLst>
            <pc:docMk/>
            <pc:sldMk cId="946034624" sldId="261"/>
            <ac:spMk id="6" creationId="{C10BD880-B466-7D64-3F9B-18D35A420D9A}"/>
          </ac:spMkLst>
        </pc:spChg>
        <pc:spChg chg="del mod">
          <ac:chgData name="Makableh, Natalie" userId="S::natalie.makableh@yale.edu::0a761919-ad57-4b01-b7e5-d0585fbf15be" providerId="AD" clId="Web-{C10224FA-8507-7FFE-82EF-01F06589A2DB}" dt="2023-11-14T21:48:06.814" v="86"/>
          <ac:spMkLst>
            <pc:docMk/>
            <pc:sldMk cId="946034624" sldId="261"/>
            <ac:spMk id="13" creationId="{F354A16D-8567-48BB-3E66-3E5BB75DB011}"/>
          </ac:spMkLst>
        </pc:spChg>
        <pc:spChg chg="add mod">
          <ac:chgData name="Makableh, Natalie" userId="S::natalie.makableh@yale.edu::0a761919-ad57-4b01-b7e5-d0585fbf15be" providerId="AD" clId="Web-{C10224FA-8507-7FFE-82EF-01F06589A2DB}" dt="2023-11-14T21:48:14.595" v="87" actId="1076"/>
          <ac:spMkLst>
            <pc:docMk/>
            <pc:sldMk cId="946034624" sldId="261"/>
            <ac:spMk id="14" creationId="{B68B517D-6567-68C9-7C13-C342EA807D16}"/>
          </ac:spMkLst>
        </pc:spChg>
        <pc:picChg chg="mod">
          <ac:chgData name="Makableh, Natalie" userId="S::natalie.makableh@yale.edu::0a761919-ad57-4b01-b7e5-d0585fbf15be" providerId="AD" clId="Web-{C10224FA-8507-7FFE-82EF-01F06589A2DB}" dt="2023-11-14T21:48:26.174" v="89" actId="1076"/>
          <ac:picMkLst>
            <pc:docMk/>
            <pc:sldMk cId="946034624" sldId="261"/>
            <ac:picMk id="8" creationId="{40182E1C-853C-82C4-1BD0-A7A7DA2EFB45}"/>
          </ac:picMkLst>
        </pc:picChg>
        <pc:picChg chg="mod">
          <ac:chgData name="Makableh, Natalie" userId="S::natalie.makableh@yale.edu::0a761919-ad57-4b01-b7e5-d0585fbf15be" providerId="AD" clId="Web-{C10224FA-8507-7FFE-82EF-01F06589A2DB}" dt="2023-11-14T21:48:30.955" v="91" actId="1076"/>
          <ac:picMkLst>
            <pc:docMk/>
            <pc:sldMk cId="946034624" sldId="261"/>
            <ac:picMk id="12" creationId="{9669BA12-66C8-5200-98ED-6F310EDB2053}"/>
          </ac:picMkLst>
        </pc:picChg>
      </pc:sldChg>
      <pc:sldChg chg="addCm">
        <pc:chgData name="Makableh, Natalie" userId="S::natalie.makableh@yale.edu::0a761919-ad57-4b01-b7e5-d0585fbf15be" providerId="AD" clId="Web-{C10224FA-8507-7FFE-82EF-01F06589A2DB}" dt="2023-11-15T02:39:54.367" v="312"/>
        <pc:sldMkLst>
          <pc:docMk/>
          <pc:sldMk cId="84159001" sldId="270"/>
        </pc:sldMkLst>
        <pc:extLst>
          <p:ext xmlns:p="http://schemas.openxmlformats.org/presentationml/2006/main" uri="{D6D511B9-2390-475A-947B-AFAB55BFBCF1}">
            <pc226:cmChg xmlns:pc226="http://schemas.microsoft.com/office/powerpoint/2022/06/main/command" chg="add">
              <pc226:chgData name="Makableh, Natalie" userId="S::natalie.makableh@yale.edu::0a761919-ad57-4b01-b7e5-d0585fbf15be" providerId="AD" clId="Web-{C10224FA-8507-7FFE-82EF-01F06589A2DB}" dt="2023-11-15T02:39:54.367" v="312"/>
              <pc2:cmMkLst xmlns:pc2="http://schemas.microsoft.com/office/powerpoint/2019/9/main/command">
                <pc:docMk/>
                <pc:sldMk cId="84159001" sldId="270"/>
                <pc2:cmMk id="{21C75484-2CFA-4BF8-B87E-84E8EAB298EF}"/>
              </pc2:cmMkLst>
            </pc226:cmChg>
          </p:ext>
        </pc:extLst>
      </pc:sldChg>
      <pc:sldChg chg="modSp addCm">
        <pc:chgData name="Makableh, Natalie" userId="S::natalie.makableh@yale.edu::0a761919-ad57-4b01-b7e5-d0585fbf15be" providerId="AD" clId="Web-{C10224FA-8507-7FFE-82EF-01F06589A2DB}" dt="2023-11-14T21:47:10.359" v="66"/>
        <pc:sldMkLst>
          <pc:docMk/>
          <pc:sldMk cId="1291201125" sldId="271"/>
        </pc:sldMkLst>
        <pc:spChg chg="mod">
          <ac:chgData name="Makableh, Natalie" userId="S::natalie.makableh@yale.edu::0a761919-ad57-4b01-b7e5-d0585fbf15be" providerId="AD" clId="Web-{C10224FA-8507-7FFE-82EF-01F06589A2DB}" dt="2023-11-14T21:46:06.779" v="65" actId="14100"/>
          <ac:spMkLst>
            <pc:docMk/>
            <pc:sldMk cId="1291201125" sldId="271"/>
            <ac:spMk id="2" creationId="{C7B68127-7A67-2E7B-D108-90530C6FCED1}"/>
          </ac:spMkLst>
        </pc:spChg>
        <pc:spChg chg="mod">
          <ac:chgData name="Makableh, Natalie" userId="S::natalie.makableh@yale.edu::0a761919-ad57-4b01-b7e5-d0585fbf15be" providerId="AD" clId="Web-{C10224FA-8507-7FFE-82EF-01F06589A2DB}" dt="2023-11-14T21:45:56.888" v="64" actId="1076"/>
          <ac:spMkLst>
            <pc:docMk/>
            <pc:sldMk cId="1291201125" sldId="271"/>
            <ac:spMk id="31" creationId="{E98E64FE-652A-16F4-5F61-8AB3BF1A3A40}"/>
          </ac:spMkLst>
        </pc:spChg>
        <pc:spChg chg="mod">
          <ac:chgData name="Makableh, Natalie" userId="S::natalie.makableh@yale.edu::0a761919-ad57-4b01-b7e5-d0585fbf15be" providerId="AD" clId="Web-{C10224FA-8507-7FFE-82EF-01F06589A2DB}" dt="2023-11-14T21:44:42.542" v="6" actId="20577"/>
          <ac:spMkLst>
            <pc:docMk/>
            <pc:sldMk cId="1291201125" sldId="271"/>
            <ac:spMk id="36" creationId="{BACC6370-2D7E-4714-9D71-7542949D7D5D}"/>
          </ac:spMkLst>
        </pc:spChg>
        <pc:extLst>
          <p:ext xmlns:p="http://schemas.openxmlformats.org/presentationml/2006/main" uri="{D6D511B9-2390-475A-947B-AFAB55BFBCF1}">
            <pc226:cmChg xmlns:pc226="http://schemas.microsoft.com/office/powerpoint/2022/06/main/command" chg="add">
              <pc226:chgData name="Makableh, Natalie" userId="S::natalie.makableh@yale.edu::0a761919-ad57-4b01-b7e5-d0585fbf15be" providerId="AD" clId="Web-{C10224FA-8507-7FFE-82EF-01F06589A2DB}" dt="2023-11-14T21:47:10.359" v="66"/>
              <pc2:cmMkLst xmlns:pc2="http://schemas.microsoft.com/office/powerpoint/2019/9/main/command">
                <pc:docMk/>
                <pc:sldMk cId="1291201125" sldId="271"/>
                <pc2:cmMk id="{0738E900-46AA-4E18-9664-592B262128F4}"/>
              </pc2:cmMkLst>
            </pc226:cmChg>
          </p:ext>
        </pc:extLst>
      </pc:sldChg>
      <pc:sldChg chg="modSp addCm">
        <pc:chgData name="Makableh, Natalie" userId="S::natalie.makableh@yale.edu::0a761919-ad57-4b01-b7e5-d0585fbf15be" providerId="AD" clId="Web-{C10224FA-8507-7FFE-82EF-01F06589A2DB}" dt="2023-11-15T02:37:09.017" v="308" actId="1076"/>
        <pc:sldMkLst>
          <pc:docMk/>
          <pc:sldMk cId="3540948496" sldId="273"/>
        </pc:sldMkLst>
        <pc:spChg chg="mod">
          <ac:chgData name="Makableh, Natalie" userId="S::natalie.makableh@yale.edu::0a761919-ad57-4b01-b7e5-d0585fbf15be" providerId="AD" clId="Web-{C10224FA-8507-7FFE-82EF-01F06589A2DB}" dt="2023-11-15T02:36:01.139" v="274" actId="20577"/>
          <ac:spMkLst>
            <pc:docMk/>
            <pc:sldMk cId="3540948496" sldId="273"/>
            <ac:spMk id="2" creationId="{C7B68127-7A67-2E7B-D108-90530C6FCED1}"/>
          </ac:spMkLst>
        </pc:spChg>
        <pc:spChg chg="mod">
          <ac:chgData name="Makableh, Natalie" userId="S::natalie.makableh@yale.edu::0a761919-ad57-4b01-b7e5-d0585fbf15be" providerId="AD" clId="Web-{C10224FA-8507-7FFE-82EF-01F06589A2DB}" dt="2023-11-15T02:36:25.937" v="276" actId="14100"/>
          <ac:spMkLst>
            <pc:docMk/>
            <pc:sldMk cId="3540948496" sldId="273"/>
            <ac:spMk id="17" creationId="{68D8744C-0F0D-11A3-A188-3373293D8C69}"/>
          </ac:spMkLst>
        </pc:spChg>
        <pc:spChg chg="mod">
          <ac:chgData name="Makableh, Natalie" userId="S::natalie.makableh@yale.edu::0a761919-ad57-4b01-b7e5-d0585fbf15be" providerId="AD" clId="Web-{C10224FA-8507-7FFE-82EF-01F06589A2DB}" dt="2023-11-15T02:36:39.625" v="285" actId="20577"/>
          <ac:spMkLst>
            <pc:docMk/>
            <pc:sldMk cId="3540948496" sldId="273"/>
            <ac:spMk id="18" creationId="{45DEAD71-A927-B0CC-2321-B3696C046E2C}"/>
          </ac:spMkLst>
        </pc:spChg>
        <pc:spChg chg="mod">
          <ac:chgData name="Makableh, Natalie" userId="S::natalie.makableh@yale.edu::0a761919-ad57-4b01-b7e5-d0585fbf15be" providerId="AD" clId="Web-{C10224FA-8507-7FFE-82EF-01F06589A2DB}" dt="2023-11-15T02:36:35.016" v="281" actId="20577"/>
          <ac:spMkLst>
            <pc:docMk/>
            <pc:sldMk cId="3540948496" sldId="273"/>
            <ac:spMk id="19" creationId="{7BC456DA-BE31-095A-7558-588F04260CB7}"/>
          </ac:spMkLst>
        </pc:spChg>
        <pc:spChg chg="mod">
          <ac:chgData name="Makableh, Natalie" userId="S::natalie.makableh@yale.edu::0a761919-ad57-4b01-b7e5-d0585fbf15be" providerId="AD" clId="Web-{C10224FA-8507-7FFE-82EF-01F06589A2DB}" dt="2023-11-15T02:36:50.376" v="287" actId="1076"/>
          <ac:spMkLst>
            <pc:docMk/>
            <pc:sldMk cId="3540948496" sldId="273"/>
            <ac:spMk id="20" creationId="{ED669474-F7D7-E4B6-779B-405AFB1E1459}"/>
          </ac:spMkLst>
        </pc:spChg>
        <pc:graphicFrameChg chg="mod modGraphic">
          <ac:chgData name="Makableh, Natalie" userId="S::natalie.makableh@yale.edu::0a761919-ad57-4b01-b7e5-d0585fbf15be" providerId="AD" clId="Web-{C10224FA-8507-7FFE-82EF-01F06589A2DB}" dt="2023-11-15T02:37:09.017" v="308" actId="1076"/>
          <ac:graphicFrameMkLst>
            <pc:docMk/>
            <pc:sldMk cId="3540948496" sldId="273"/>
            <ac:graphicFrameMk id="5" creationId="{FF571613-085A-E241-6E83-FF79136E09EA}"/>
          </ac:graphicFrameMkLst>
        </pc:graphicFrameChg>
        <pc:extLst>
          <p:ext xmlns:p="http://schemas.openxmlformats.org/presentationml/2006/main" uri="{D6D511B9-2390-475A-947B-AFAB55BFBCF1}">
            <pc226:cmChg xmlns:pc226="http://schemas.microsoft.com/office/powerpoint/2022/06/main/command" chg="add">
              <pc226:chgData name="Makableh, Natalie" userId="S::natalie.makableh@yale.edu::0a761919-ad57-4b01-b7e5-d0585fbf15be" providerId="AD" clId="Web-{C10224FA-8507-7FFE-82EF-01F06589A2DB}" dt="2023-11-15T02:36:13.843" v="275"/>
              <pc2:cmMkLst xmlns:pc2="http://schemas.microsoft.com/office/powerpoint/2019/9/main/command">
                <pc:docMk/>
                <pc:sldMk cId="3540948496" sldId="273"/>
                <pc2:cmMk id="{8170AC0E-F65C-4F9D-B750-FAE625762F31}"/>
              </pc2:cmMkLst>
            </pc226:cmChg>
          </p:ext>
        </pc:extLst>
      </pc:sldChg>
      <pc:sldChg chg="addSp delSp modSp addCm">
        <pc:chgData name="Makableh, Natalie" userId="S::natalie.makableh@yale.edu::0a761919-ad57-4b01-b7e5-d0585fbf15be" providerId="AD" clId="Web-{C10224FA-8507-7FFE-82EF-01F06589A2DB}" dt="2023-11-15T02:42:11.575" v="350"/>
        <pc:sldMkLst>
          <pc:docMk/>
          <pc:sldMk cId="847584000" sldId="276"/>
        </pc:sldMkLst>
        <pc:spChg chg="add mod">
          <ac:chgData name="Makableh, Natalie" userId="S::natalie.makableh@yale.edu::0a761919-ad57-4b01-b7e5-d0585fbf15be" providerId="AD" clId="Web-{C10224FA-8507-7FFE-82EF-01F06589A2DB}" dt="2023-11-15T02:41:01.572" v="329" actId="1076"/>
          <ac:spMkLst>
            <pc:docMk/>
            <pc:sldMk cId="847584000" sldId="276"/>
            <ac:spMk id="2" creationId="{E3C5A6A6-4D8B-938F-776D-5510D942003A}"/>
          </ac:spMkLst>
        </pc:spChg>
        <pc:spChg chg="add mod">
          <ac:chgData name="Makableh, Natalie" userId="S::natalie.makableh@yale.edu::0a761919-ad57-4b01-b7e5-d0585fbf15be" providerId="AD" clId="Web-{C10224FA-8507-7FFE-82EF-01F06589A2DB}" dt="2023-11-15T02:41:20.135" v="335" actId="1076"/>
          <ac:spMkLst>
            <pc:docMk/>
            <pc:sldMk cId="847584000" sldId="276"/>
            <ac:spMk id="3" creationId="{6540AC33-D610-45A5-0DDF-5BA115F9EABC}"/>
          </ac:spMkLst>
        </pc:spChg>
        <pc:spChg chg="add mod">
          <ac:chgData name="Makableh, Natalie" userId="S::natalie.makableh@yale.edu::0a761919-ad57-4b01-b7e5-d0585fbf15be" providerId="AD" clId="Web-{C10224FA-8507-7FFE-82EF-01F06589A2DB}" dt="2023-11-15T02:41:50.230" v="349" actId="20577"/>
          <ac:spMkLst>
            <pc:docMk/>
            <pc:sldMk cId="847584000" sldId="276"/>
            <ac:spMk id="5" creationId="{B64B74B7-5E1D-C289-CDFC-259700AE3DD6}"/>
          </ac:spMkLst>
        </pc:spChg>
        <pc:spChg chg="mod">
          <ac:chgData name="Makableh, Natalie" userId="S::natalie.makableh@yale.edu::0a761919-ad57-4b01-b7e5-d0585fbf15be" providerId="AD" clId="Web-{C10224FA-8507-7FFE-82EF-01F06589A2DB}" dt="2023-11-15T02:39:21.037" v="311" actId="14100"/>
          <ac:spMkLst>
            <pc:docMk/>
            <pc:sldMk cId="847584000" sldId="276"/>
            <ac:spMk id="26" creationId="{D6707452-AD96-8A83-B07A-9781824B6EAF}"/>
          </ac:spMkLst>
        </pc:spChg>
        <pc:picChg chg="del">
          <ac:chgData name="Makableh, Natalie" userId="S::natalie.makableh@yale.edu::0a761919-ad57-4b01-b7e5-d0585fbf15be" providerId="AD" clId="Web-{C10224FA-8507-7FFE-82EF-01F06589A2DB}" dt="2023-11-15T02:42:11.575" v="350"/>
          <ac:picMkLst>
            <pc:docMk/>
            <pc:sldMk cId="847584000" sldId="276"/>
            <ac:picMk id="4" creationId="{D2253ABE-36DB-1B31-5DCD-F88F1DFE6B0D}"/>
          </ac:picMkLst>
        </pc:picChg>
        <pc:extLst>
          <p:ext xmlns:p="http://schemas.openxmlformats.org/presentationml/2006/main" uri="{D6D511B9-2390-475A-947B-AFAB55BFBCF1}">
            <pc226:cmChg xmlns:pc226="http://schemas.microsoft.com/office/powerpoint/2022/06/main/command" chg="add">
              <pc226:chgData name="Makableh, Natalie" userId="S::natalie.makableh@yale.edu::0a761919-ad57-4b01-b7e5-d0585fbf15be" providerId="AD" clId="Web-{C10224FA-8507-7FFE-82EF-01F06589A2DB}" dt="2023-11-15T02:38:26.145" v="309"/>
              <pc2:cmMkLst xmlns:pc2="http://schemas.microsoft.com/office/powerpoint/2019/9/main/command">
                <pc:docMk/>
                <pc:sldMk cId="847584000" sldId="276"/>
                <pc2:cmMk id="{83D75F48-3504-404D-B3CF-FED1E5EB2DE1}"/>
              </pc2:cmMkLst>
            </pc226:cmChg>
          </p:ext>
        </pc:extLst>
      </pc:sldChg>
    </pc:docChg>
  </pc:docChgLst>
  <pc:docChgLst>
    <pc:chgData name="Makableh, Natalie" userId="S::natalie.makableh@yale.edu::0a761919-ad57-4b01-b7e5-d0585fbf15be" providerId="AD" clId="Web-{508F9BDB-90F9-2C3D-A710-9F8F195811F5}"/>
    <pc:docChg chg="modSld">
      <pc:chgData name="Makableh, Natalie" userId="S::natalie.makableh@yale.edu::0a761919-ad57-4b01-b7e5-d0585fbf15be" providerId="AD" clId="Web-{508F9BDB-90F9-2C3D-A710-9F8F195811F5}" dt="2023-11-10T17:23:58.002" v="0" actId="1076"/>
      <pc:docMkLst>
        <pc:docMk/>
      </pc:docMkLst>
      <pc:sldChg chg="modSp">
        <pc:chgData name="Makableh, Natalie" userId="S::natalie.makableh@yale.edu::0a761919-ad57-4b01-b7e5-d0585fbf15be" providerId="AD" clId="Web-{508F9BDB-90F9-2C3D-A710-9F8F195811F5}" dt="2023-11-10T17:23:58.002" v="0" actId="1076"/>
        <pc:sldMkLst>
          <pc:docMk/>
          <pc:sldMk cId="684847686" sldId="260"/>
        </pc:sldMkLst>
        <pc:picChg chg="mod">
          <ac:chgData name="Makableh, Natalie" userId="S::natalie.makableh@yale.edu::0a761919-ad57-4b01-b7e5-d0585fbf15be" providerId="AD" clId="Web-{508F9BDB-90F9-2C3D-A710-9F8F195811F5}" dt="2023-11-10T17:23:58.002" v="0" actId="1076"/>
          <ac:picMkLst>
            <pc:docMk/>
            <pc:sldMk cId="684847686" sldId="260"/>
            <ac:picMk id="3" creationId="{DE07F497-F6BD-C91E-803E-5DC1BA9065F8}"/>
          </ac:picMkLst>
        </pc:picChg>
      </pc:sldChg>
    </pc:docChg>
  </pc:docChgLst>
  <pc:docChgLst>
    <pc:chgData clId="Web-{4B49DB84-9259-4026-B1ED-B24548490F16}"/>
    <pc:docChg chg="">
      <pc:chgData name="" userId="" providerId="" clId="Web-{4B49DB84-9259-4026-B1ED-B24548490F16}" dt="2023-11-13T21:39:14.304" v="0"/>
      <pc:docMkLst>
        <pc:docMk/>
      </pc:docMkLst>
      <pc:sldChg chg="modCm">
        <pc:chgData name="" userId="" providerId="" clId="Web-{4B49DB84-9259-4026-B1ED-B24548490F16}" dt="2023-11-13T21:39:14.304" v="0"/>
        <pc:sldMkLst>
          <pc:docMk/>
          <pc:sldMk cId="946034624" sldId="261"/>
        </pc:sldMkLst>
        <pc:extLst>
          <p:ext xmlns:p="http://schemas.openxmlformats.org/presentationml/2006/main" uri="{D6D511B9-2390-475A-947B-AFAB55BFBCF1}">
            <pc226:cmChg xmlns:pc226="http://schemas.microsoft.com/office/powerpoint/2022/06/main/command" chg="">
              <pc226:chgData name="" userId="" providerId="" clId="Web-{4B49DB84-9259-4026-B1ED-B24548490F16}" dt="2023-11-13T21:39:14.304" v="0"/>
              <pc2:cmMkLst xmlns:pc2="http://schemas.microsoft.com/office/powerpoint/2019/9/main/command">
                <pc:docMk/>
                <pc:sldMk cId="946034624" sldId="261"/>
                <pc2:cmMk id="{44FF8D0B-8672-418C-A0D9-5209E125B314}"/>
              </pc2:cmMkLst>
              <pc226:cmRplyChg chg="add">
                <pc226:chgData name="" userId="" providerId="" clId="Web-{4B49DB84-9259-4026-B1ED-B24548490F16}" dt="2023-11-13T21:39:14.304" v="0"/>
                <pc2:cmRplyMkLst xmlns:pc2="http://schemas.microsoft.com/office/powerpoint/2019/9/main/command">
                  <pc:docMk/>
                  <pc:sldMk cId="946034624" sldId="261"/>
                  <pc2:cmMk id="{44FF8D0B-8672-418C-A0D9-5209E125B314}"/>
                  <pc2:cmRplyMk id="{C40C0FB0-F7CF-4375-8072-258667C82657}"/>
                </pc2:cmRplyMkLst>
              </pc226:cmRplyChg>
            </pc226:cmChg>
          </p:ext>
        </pc:extLst>
      </pc:sldChg>
    </pc:docChg>
  </pc:docChgLst>
  <pc:docChgLst>
    <pc:chgData name="Makableh, Natalie" userId="S::natalie.makableh@yale.edu::0a761919-ad57-4b01-b7e5-d0585fbf15be" providerId="AD" clId="Web-{7DD69A93-D089-BE44-8475-41A636B996C2}"/>
    <pc:docChg chg="modSld">
      <pc:chgData name="Makableh, Natalie" userId="S::natalie.makableh@yale.edu::0a761919-ad57-4b01-b7e5-d0585fbf15be" providerId="AD" clId="Web-{7DD69A93-D089-BE44-8475-41A636B996C2}" dt="2023-11-15T03:19:16.726" v="1"/>
      <pc:docMkLst>
        <pc:docMk/>
      </pc:docMkLst>
      <pc:sldChg chg="addCm">
        <pc:chgData name="Makableh, Natalie" userId="S::natalie.makableh@yale.edu::0a761919-ad57-4b01-b7e5-d0585fbf15be" providerId="AD" clId="Web-{7DD69A93-D089-BE44-8475-41A636B996C2}" dt="2023-11-15T03:19:16.726" v="1"/>
        <pc:sldMkLst>
          <pc:docMk/>
          <pc:sldMk cId="946034624" sldId="261"/>
        </pc:sldMkLst>
        <pc:extLst>
          <p:ext xmlns:p="http://schemas.openxmlformats.org/presentationml/2006/main" uri="{D6D511B9-2390-475A-947B-AFAB55BFBCF1}">
            <pc226:cmChg xmlns:pc226="http://schemas.microsoft.com/office/powerpoint/2022/06/main/command" chg="add">
              <pc226:chgData name="Makableh, Natalie" userId="S::natalie.makableh@yale.edu::0a761919-ad57-4b01-b7e5-d0585fbf15be" providerId="AD" clId="Web-{7DD69A93-D089-BE44-8475-41A636B996C2}" dt="2023-11-15T03:19:16.726" v="1"/>
              <pc2:cmMkLst xmlns:pc2="http://schemas.microsoft.com/office/powerpoint/2019/9/main/command">
                <pc:docMk/>
                <pc:sldMk cId="946034624" sldId="261"/>
                <pc2:cmMk id="{1314EB62-1FB4-47CF-B32D-1312B51EBAC6}"/>
              </pc2:cmMkLst>
            </pc226:cmChg>
          </p:ext>
        </pc:extLst>
      </pc:sldChg>
      <pc:sldChg chg="modSp">
        <pc:chgData name="Makableh, Natalie" userId="S::natalie.makableh@yale.edu::0a761919-ad57-4b01-b7e5-d0585fbf15be" providerId="AD" clId="Web-{7DD69A93-D089-BE44-8475-41A636B996C2}" dt="2023-11-15T03:17:38.255" v="0" actId="14100"/>
        <pc:sldMkLst>
          <pc:docMk/>
          <pc:sldMk cId="847584000" sldId="276"/>
        </pc:sldMkLst>
        <pc:spChg chg="mod">
          <ac:chgData name="Makableh, Natalie" userId="S::natalie.makableh@yale.edu::0a761919-ad57-4b01-b7e5-d0585fbf15be" providerId="AD" clId="Web-{7DD69A93-D089-BE44-8475-41A636B996C2}" dt="2023-11-15T03:17:38.255" v="0" actId="14100"/>
          <ac:spMkLst>
            <pc:docMk/>
            <pc:sldMk cId="847584000" sldId="276"/>
            <ac:spMk id="7" creationId="{5D8FA9E9-50D6-E80E-5437-C9F63913DD55}"/>
          </ac:spMkLst>
        </pc:spChg>
      </pc:sldChg>
    </pc:docChg>
  </pc:docChgLst>
  <pc:docChgLst>
    <pc:chgData name="Buono, Frank" userId="S::frank.buono@yale.edu::ea815dea-a2aa-48ff-88e8-967b62feb4a6" providerId="AD" clId="Web-{D448D9BB-58A6-4651-CC76-ACE79496AD3C}"/>
    <pc:docChg chg="modSld sldOrd">
      <pc:chgData name="Buono, Frank" userId="S::frank.buono@yale.edu::ea815dea-a2aa-48ff-88e8-967b62feb4a6" providerId="AD" clId="Web-{D448D9BB-58A6-4651-CC76-ACE79496AD3C}" dt="2023-11-13T16:48:37.050" v="25" actId="1076"/>
      <pc:docMkLst>
        <pc:docMk/>
      </pc:docMkLst>
      <pc:sldChg chg="modSp">
        <pc:chgData name="Buono, Frank" userId="S::frank.buono@yale.edu::ea815dea-a2aa-48ff-88e8-967b62feb4a6" providerId="AD" clId="Web-{D448D9BB-58A6-4651-CC76-ACE79496AD3C}" dt="2023-11-13T16:05:36.959" v="1" actId="1076"/>
        <pc:sldMkLst>
          <pc:docMk/>
          <pc:sldMk cId="1491617610" sldId="257"/>
        </pc:sldMkLst>
        <pc:picChg chg="mod">
          <ac:chgData name="Buono, Frank" userId="S::frank.buono@yale.edu::ea815dea-a2aa-48ff-88e8-967b62feb4a6" providerId="AD" clId="Web-{D448D9BB-58A6-4651-CC76-ACE79496AD3C}" dt="2023-11-13T16:05:36.959" v="1" actId="1076"/>
          <ac:picMkLst>
            <pc:docMk/>
            <pc:sldMk cId="1491617610" sldId="257"/>
            <ac:picMk id="6" creationId="{C289266F-9696-28F6-FCD5-398D800627AB}"/>
          </ac:picMkLst>
        </pc:picChg>
      </pc:sldChg>
      <pc:sldChg chg="ord">
        <pc:chgData name="Buono, Frank" userId="S::frank.buono@yale.edu::ea815dea-a2aa-48ff-88e8-967b62feb4a6" providerId="AD" clId="Web-{D448D9BB-58A6-4651-CC76-ACE79496AD3C}" dt="2023-11-13T16:11:58.644" v="4"/>
        <pc:sldMkLst>
          <pc:docMk/>
          <pc:sldMk cId="684847686" sldId="260"/>
        </pc:sldMkLst>
      </pc:sldChg>
      <pc:sldChg chg="modSp">
        <pc:chgData name="Buono, Frank" userId="S::frank.buono@yale.edu::ea815dea-a2aa-48ff-88e8-967b62feb4a6" providerId="AD" clId="Web-{D448D9BB-58A6-4651-CC76-ACE79496AD3C}" dt="2023-11-13T16:46:43.624" v="24" actId="1076"/>
        <pc:sldMkLst>
          <pc:docMk/>
          <pc:sldMk cId="946034624" sldId="261"/>
        </pc:sldMkLst>
        <pc:picChg chg="mod">
          <ac:chgData name="Buono, Frank" userId="S::frank.buono@yale.edu::ea815dea-a2aa-48ff-88e8-967b62feb4a6" providerId="AD" clId="Web-{D448D9BB-58A6-4651-CC76-ACE79496AD3C}" dt="2023-11-13T16:46:43.624" v="24" actId="1076"/>
          <ac:picMkLst>
            <pc:docMk/>
            <pc:sldMk cId="946034624" sldId="261"/>
            <ac:picMk id="3" creationId="{94984AAE-606C-4BFA-9EF4-7F4B181C0C7D}"/>
          </ac:picMkLst>
        </pc:picChg>
      </pc:sldChg>
      <pc:sldChg chg="modSp">
        <pc:chgData name="Buono, Frank" userId="S::frank.buono@yale.edu::ea815dea-a2aa-48ff-88e8-967b62feb4a6" providerId="AD" clId="Web-{D448D9BB-58A6-4651-CC76-ACE79496AD3C}" dt="2023-11-13T16:48:37.050" v="25" actId="1076"/>
        <pc:sldMkLst>
          <pc:docMk/>
          <pc:sldMk cId="831931680" sldId="264"/>
        </pc:sldMkLst>
        <pc:spChg chg="mod">
          <ac:chgData name="Buono, Frank" userId="S::frank.buono@yale.edu::ea815dea-a2aa-48ff-88e8-967b62feb4a6" providerId="AD" clId="Web-{D448D9BB-58A6-4651-CC76-ACE79496AD3C}" dt="2023-11-13T16:41:10.533" v="20" actId="20577"/>
          <ac:spMkLst>
            <pc:docMk/>
            <pc:sldMk cId="831931680" sldId="264"/>
            <ac:spMk id="23" creationId="{2295D2B2-DE8D-DC74-0B1E-6C1494311B51}"/>
          </ac:spMkLst>
        </pc:spChg>
        <pc:spChg chg="mod">
          <ac:chgData name="Buono, Frank" userId="S::frank.buono@yale.edu::ea815dea-a2aa-48ff-88e8-967b62feb4a6" providerId="AD" clId="Web-{D448D9BB-58A6-4651-CC76-ACE79496AD3C}" dt="2023-11-13T16:39:31.701" v="14" actId="20577"/>
          <ac:spMkLst>
            <pc:docMk/>
            <pc:sldMk cId="831931680" sldId="264"/>
            <ac:spMk id="24" creationId="{C683A2A0-C2FA-5D1C-859F-FADCBC6F2B13}"/>
          </ac:spMkLst>
        </pc:spChg>
        <pc:spChg chg="mod">
          <ac:chgData name="Buono, Frank" userId="S::frank.buono@yale.edu::ea815dea-a2aa-48ff-88e8-967b62feb4a6" providerId="AD" clId="Web-{D448D9BB-58A6-4651-CC76-ACE79496AD3C}" dt="2023-11-13T16:39:36.170" v="15" actId="20577"/>
          <ac:spMkLst>
            <pc:docMk/>
            <pc:sldMk cId="831931680" sldId="264"/>
            <ac:spMk id="25" creationId="{FB410F22-276E-4B92-BAA3-BFE40D67D671}"/>
          </ac:spMkLst>
        </pc:spChg>
        <pc:spChg chg="mod">
          <ac:chgData name="Buono, Frank" userId="S::frank.buono@yale.edu::ea815dea-a2aa-48ff-88e8-967b62feb4a6" providerId="AD" clId="Web-{D448D9BB-58A6-4651-CC76-ACE79496AD3C}" dt="2023-11-13T16:39:40.123" v="16" actId="20577"/>
          <ac:spMkLst>
            <pc:docMk/>
            <pc:sldMk cId="831931680" sldId="264"/>
            <ac:spMk id="26" creationId="{89D50898-49C0-6D8C-EE95-72B8DB0D5233}"/>
          </ac:spMkLst>
        </pc:spChg>
        <pc:picChg chg="mod">
          <ac:chgData name="Buono, Frank" userId="S::frank.buono@yale.edu::ea815dea-a2aa-48ff-88e8-967b62feb4a6" providerId="AD" clId="Web-{D448D9BB-58A6-4651-CC76-ACE79496AD3C}" dt="2023-11-13T16:48:37.050" v="25" actId="1076"/>
          <ac:picMkLst>
            <pc:docMk/>
            <pc:sldMk cId="831931680" sldId="264"/>
            <ac:picMk id="34" creationId="{A8A3FD6E-9882-C1BE-9C31-6A06CC3554F0}"/>
          </ac:picMkLst>
        </pc:picChg>
      </pc:sldChg>
      <pc:sldChg chg="ord">
        <pc:chgData name="Buono, Frank" userId="S::frank.buono@yale.edu::ea815dea-a2aa-48ff-88e8-967b62feb4a6" providerId="AD" clId="Web-{D448D9BB-58A6-4651-CC76-ACE79496AD3C}" dt="2023-11-13T16:43:16.460" v="23"/>
        <pc:sldMkLst>
          <pc:docMk/>
          <pc:sldMk cId="736330318" sldId="265"/>
        </pc:sldMkLst>
      </pc:sldChg>
    </pc:docChg>
  </pc:docChgLst>
  <pc:docChgLst>
    <pc:chgData name="Tommasini, Steven" userId="S::steven.tommasini@yale.edu::20d62571-f1c3-42ad-8099-4f9497e0f829" providerId="AD" clId="Web-{B7F87813-68CF-4715-2E9F-B0BA9B03EA58}"/>
    <pc:docChg chg="modSld">
      <pc:chgData name="Tommasini, Steven" userId="S::steven.tommasini@yale.edu::20d62571-f1c3-42ad-8099-4f9497e0f829" providerId="AD" clId="Web-{B7F87813-68CF-4715-2E9F-B0BA9B03EA58}" dt="2023-11-08T14:55:53.828" v="73" actId="14100"/>
      <pc:docMkLst>
        <pc:docMk/>
      </pc:docMkLst>
      <pc:sldChg chg="modSp">
        <pc:chgData name="Tommasini, Steven" userId="S::steven.tommasini@yale.edu::20d62571-f1c3-42ad-8099-4f9497e0f829" providerId="AD" clId="Web-{B7F87813-68CF-4715-2E9F-B0BA9B03EA58}" dt="2023-11-08T14:52:13.509" v="57" actId="14100"/>
        <pc:sldMkLst>
          <pc:docMk/>
          <pc:sldMk cId="1488373753" sldId="266"/>
        </pc:sldMkLst>
        <pc:spChg chg="mod">
          <ac:chgData name="Tommasini, Steven" userId="S::steven.tommasini@yale.edu::20d62571-f1c3-42ad-8099-4f9497e0f829" providerId="AD" clId="Web-{B7F87813-68CF-4715-2E9F-B0BA9B03EA58}" dt="2023-11-08T14:48:42.208" v="44" actId="14100"/>
          <ac:spMkLst>
            <pc:docMk/>
            <pc:sldMk cId="1488373753" sldId="266"/>
            <ac:spMk id="6" creationId="{693F63FC-F0AC-5F8F-D305-60E1F5253D0E}"/>
          </ac:spMkLst>
        </pc:spChg>
        <pc:spChg chg="mod">
          <ac:chgData name="Tommasini, Steven" userId="S::steven.tommasini@yale.edu::20d62571-f1c3-42ad-8099-4f9497e0f829" providerId="AD" clId="Web-{B7F87813-68CF-4715-2E9F-B0BA9B03EA58}" dt="2023-11-08T14:52:09.899" v="56" actId="14100"/>
          <ac:spMkLst>
            <pc:docMk/>
            <pc:sldMk cId="1488373753" sldId="266"/>
            <ac:spMk id="8" creationId="{FFFEB51F-2A68-0E05-0C5F-90D7E04850D7}"/>
          </ac:spMkLst>
        </pc:spChg>
        <pc:spChg chg="mod">
          <ac:chgData name="Tommasini, Steven" userId="S::steven.tommasini@yale.edu::20d62571-f1c3-42ad-8099-4f9497e0f829" providerId="AD" clId="Web-{B7F87813-68CF-4715-2E9F-B0BA9B03EA58}" dt="2023-11-08T14:49:30.209" v="49" actId="14100"/>
          <ac:spMkLst>
            <pc:docMk/>
            <pc:sldMk cId="1488373753" sldId="266"/>
            <ac:spMk id="9" creationId="{040AD277-1B77-80D0-5EB1-8A6020FDAC4E}"/>
          </ac:spMkLst>
        </pc:spChg>
        <pc:spChg chg="mod">
          <ac:chgData name="Tommasini, Steven" userId="S::steven.tommasini@yale.edu::20d62571-f1c3-42ad-8099-4f9497e0f829" providerId="AD" clId="Web-{B7F87813-68CF-4715-2E9F-B0BA9B03EA58}" dt="2023-11-08T14:51:01.790" v="55" actId="20577"/>
          <ac:spMkLst>
            <pc:docMk/>
            <pc:sldMk cId="1488373753" sldId="266"/>
            <ac:spMk id="10" creationId="{791C43AD-BA7A-7EF9-F190-E330EDA98D2C}"/>
          </ac:spMkLst>
        </pc:spChg>
        <pc:spChg chg="mod">
          <ac:chgData name="Tommasini, Steven" userId="S::steven.tommasini@yale.edu::20d62571-f1c3-42ad-8099-4f9497e0f829" providerId="AD" clId="Web-{B7F87813-68CF-4715-2E9F-B0BA9B03EA58}" dt="2023-11-08T14:52:13.509" v="57" actId="14100"/>
          <ac:spMkLst>
            <pc:docMk/>
            <pc:sldMk cId="1488373753" sldId="266"/>
            <ac:spMk id="12" creationId="{E3F51026-437B-47AA-1118-C30259556E0C}"/>
          </ac:spMkLst>
        </pc:spChg>
        <pc:spChg chg="mod">
          <ac:chgData name="Tommasini, Steven" userId="S::steven.tommasini@yale.edu::20d62571-f1c3-42ad-8099-4f9497e0f829" providerId="AD" clId="Web-{B7F87813-68CF-4715-2E9F-B0BA9B03EA58}" dt="2023-11-08T14:48:02.160" v="27" actId="20577"/>
          <ac:spMkLst>
            <pc:docMk/>
            <pc:sldMk cId="1488373753" sldId="266"/>
            <ac:spMk id="14" creationId="{49EEA915-D3E2-BCFA-7271-439A87926202}"/>
          </ac:spMkLst>
        </pc:spChg>
        <pc:spChg chg="mod">
          <ac:chgData name="Tommasini, Steven" userId="S::steven.tommasini@yale.edu::20d62571-f1c3-42ad-8099-4f9497e0f829" providerId="AD" clId="Web-{B7F87813-68CF-4715-2E9F-B0BA9B03EA58}" dt="2023-11-08T14:48:55.771" v="45" actId="14100"/>
          <ac:spMkLst>
            <pc:docMk/>
            <pc:sldMk cId="1488373753" sldId="266"/>
            <ac:spMk id="15" creationId="{26D72860-0CF7-5DB2-F32F-2CFA53253AFB}"/>
          </ac:spMkLst>
        </pc:spChg>
        <pc:spChg chg="mod">
          <ac:chgData name="Tommasini, Steven" userId="S::steven.tommasini@yale.edu::20d62571-f1c3-42ad-8099-4f9497e0f829" providerId="AD" clId="Web-{B7F87813-68CF-4715-2E9F-B0BA9B03EA58}" dt="2023-11-08T14:49:05.959" v="46" actId="14100"/>
          <ac:spMkLst>
            <pc:docMk/>
            <pc:sldMk cId="1488373753" sldId="266"/>
            <ac:spMk id="31" creationId="{052FC368-99D8-DCDD-BE77-E55FEC5CB745}"/>
          </ac:spMkLst>
        </pc:spChg>
      </pc:sldChg>
      <pc:sldChg chg="modSp">
        <pc:chgData name="Tommasini, Steven" userId="S::steven.tommasini@yale.edu::20d62571-f1c3-42ad-8099-4f9497e0f829" providerId="AD" clId="Web-{B7F87813-68CF-4715-2E9F-B0BA9B03EA58}" dt="2023-11-08T14:53:43.324" v="60" actId="1076"/>
        <pc:sldMkLst>
          <pc:docMk/>
          <pc:sldMk cId="384115590" sldId="267"/>
        </pc:sldMkLst>
        <pc:spChg chg="mod">
          <ac:chgData name="Tommasini, Steven" userId="S::steven.tommasini@yale.edu::20d62571-f1c3-42ad-8099-4f9497e0f829" providerId="AD" clId="Web-{B7F87813-68CF-4715-2E9F-B0BA9B03EA58}" dt="2023-11-08T14:53:24.573" v="58" actId="1076"/>
          <ac:spMkLst>
            <pc:docMk/>
            <pc:sldMk cId="384115590" sldId="267"/>
            <ac:spMk id="5" creationId="{A49CBB89-9BAC-47F2-C858-B045207B4580}"/>
          </ac:spMkLst>
        </pc:spChg>
        <pc:spChg chg="mod">
          <ac:chgData name="Tommasini, Steven" userId="S::steven.tommasini@yale.edu::20d62571-f1c3-42ad-8099-4f9497e0f829" providerId="AD" clId="Web-{B7F87813-68CF-4715-2E9F-B0BA9B03EA58}" dt="2023-11-08T14:53:43.324" v="60" actId="1076"/>
          <ac:spMkLst>
            <pc:docMk/>
            <pc:sldMk cId="384115590" sldId="267"/>
            <ac:spMk id="7" creationId="{0FE0F78E-FC12-AEFB-5D5E-47FC3D245DE7}"/>
          </ac:spMkLst>
        </pc:spChg>
        <pc:picChg chg="mod">
          <ac:chgData name="Tommasini, Steven" userId="S::steven.tommasini@yale.edu::20d62571-f1c3-42ad-8099-4f9497e0f829" providerId="AD" clId="Web-{B7F87813-68CF-4715-2E9F-B0BA9B03EA58}" dt="2023-11-08T14:53:36.996" v="59" actId="1076"/>
          <ac:picMkLst>
            <pc:docMk/>
            <pc:sldMk cId="384115590" sldId="267"/>
            <ac:picMk id="3" creationId="{E2501AF4-52DE-F7FD-4138-DB0427C377A6}"/>
          </ac:picMkLst>
        </pc:picChg>
      </pc:sldChg>
      <pc:sldChg chg="modSp">
        <pc:chgData name="Tommasini, Steven" userId="S::steven.tommasini@yale.edu::20d62571-f1c3-42ad-8099-4f9497e0f829" providerId="AD" clId="Web-{B7F87813-68CF-4715-2E9F-B0BA9B03EA58}" dt="2023-11-08T14:55:53.828" v="73" actId="14100"/>
        <pc:sldMkLst>
          <pc:docMk/>
          <pc:sldMk cId="1291201125" sldId="271"/>
        </pc:sldMkLst>
        <pc:spChg chg="mod">
          <ac:chgData name="Tommasini, Steven" userId="S::steven.tommasini@yale.edu::20d62571-f1c3-42ad-8099-4f9497e0f829" providerId="AD" clId="Web-{B7F87813-68CF-4715-2E9F-B0BA9B03EA58}" dt="2023-11-08T14:55:53.828" v="73" actId="14100"/>
          <ac:spMkLst>
            <pc:docMk/>
            <pc:sldMk cId="1291201125" sldId="271"/>
            <ac:spMk id="31" creationId="{E98E64FE-652A-16F4-5F61-8AB3BF1A3A40}"/>
          </ac:spMkLst>
        </pc:spChg>
      </pc:sldChg>
      <pc:sldChg chg="modSp">
        <pc:chgData name="Tommasini, Steven" userId="S::steven.tommasini@yale.edu::20d62571-f1c3-42ad-8099-4f9497e0f829" providerId="AD" clId="Web-{B7F87813-68CF-4715-2E9F-B0BA9B03EA58}" dt="2023-11-08T14:55:26.484" v="69" actId="14100"/>
        <pc:sldMkLst>
          <pc:docMk/>
          <pc:sldMk cId="1833064105" sldId="272"/>
        </pc:sldMkLst>
        <pc:spChg chg="mod">
          <ac:chgData name="Tommasini, Steven" userId="S::steven.tommasini@yale.edu::20d62571-f1c3-42ad-8099-4f9497e0f829" providerId="AD" clId="Web-{B7F87813-68CF-4715-2E9F-B0BA9B03EA58}" dt="2023-11-08T14:55:26.484" v="69" actId="14100"/>
          <ac:spMkLst>
            <pc:docMk/>
            <pc:sldMk cId="1833064105" sldId="272"/>
            <ac:spMk id="31" creationId="{E98E64FE-652A-16F4-5F61-8AB3BF1A3A40}"/>
          </ac:spMkLst>
        </pc:spChg>
      </pc:sldChg>
    </pc:docChg>
  </pc:docChgLst>
  <pc:docChgLst>
    <pc:chgData name="Havlik, John" userId="S::john.havlik@yale.edu::64ad461b-7a3a-4e6e-b572-8a17979b07e8" providerId="AD" clId="Web-{2285B8E2-8919-E8F0-8FF6-2CF07F3B3EA1}"/>
    <pc:docChg chg="addSld delSld modSld">
      <pc:chgData name="Havlik, John" userId="S::john.havlik@yale.edu::64ad461b-7a3a-4e6e-b572-8a17979b07e8" providerId="AD" clId="Web-{2285B8E2-8919-E8F0-8FF6-2CF07F3B3EA1}" dt="2023-11-14T05:24:21.859" v="784"/>
      <pc:docMkLst>
        <pc:docMk/>
      </pc:docMkLst>
      <pc:sldChg chg="modSp modCm">
        <pc:chgData name="Havlik, John" userId="S::john.havlik@yale.edu::64ad461b-7a3a-4e6e-b572-8a17979b07e8" providerId="AD" clId="Web-{2285B8E2-8919-E8F0-8FF6-2CF07F3B3EA1}" dt="2023-11-14T04:15:10.598" v="340"/>
        <pc:sldMkLst>
          <pc:docMk/>
          <pc:sldMk cId="831931680" sldId="264"/>
        </pc:sldMkLst>
        <pc:spChg chg="mod">
          <ac:chgData name="Havlik, John" userId="S::john.havlik@yale.edu::64ad461b-7a3a-4e6e-b572-8a17979b07e8" providerId="AD" clId="Web-{2285B8E2-8919-E8F0-8FF6-2CF07F3B3EA1}" dt="2023-11-14T04:06:39.407" v="8" actId="20577"/>
          <ac:spMkLst>
            <pc:docMk/>
            <pc:sldMk cId="831931680" sldId="264"/>
            <ac:spMk id="2" creationId="{C7B68127-7A67-2E7B-D108-90530C6FCED1}"/>
          </ac:spMkLst>
        </pc:spChg>
        <pc:spChg chg="mod">
          <ac:chgData name="Havlik, John" userId="S::john.havlik@yale.edu::64ad461b-7a3a-4e6e-b572-8a17979b07e8" providerId="AD" clId="Web-{2285B8E2-8919-E8F0-8FF6-2CF07F3B3EA1}" dt="2023-11-14T04:12:33.749" v="232" actId="20577"/>
          <ac:spMkLst>
            <pc:docMk/>
            <pc:sldMk cId="831931680" sldId="264"/>
            <ac:spMk id="4" creationId="{863989D2-5A3B-35C5-3280-0C5BB85AC114}"/>
          </ac:spMkLst>
        </pc:spChg>
        <pc:spChg chg="mod">
          <ac:chgData name="Havlik, John" userId="S::john.havlik@yale.edu::64ad461b-7a3a-4e6e-b572-8a17979b07e8" providerId="AD" clId="Web-{2285B8E2-8919-E8F0-8FF6-2CF07F3B3EA1}" dt="2023-11-14T04:13:26.907" v="319" actId="20577"/>
          <ac:spMkLst>
            <pc:docMk/>
            <pc:sldMk cId="831931680" sldId="264"/>
            <ac:spMk id="5" creationId="{9BE7EDE6-09F2-655A-3A54-57CA63E61695}"/>
          </ac:spMkLst>
        </pc:spChg>
        <pc:spChg chg="mod">
          <ac:chgData name="Havlik, John" userId="S::john.havlik@yale.edu::64ad461b-7a3a-4e6e-b572-8a17979b07e8" providerId="AD" clId="Web-{2285B8E2-8919-E8F0-8FF6-2CF07F3B3EA1}" dt="2023-11-14T04:13:48.001" v="339" actId="20577"/>
          <ac:spMkLst>
            <pc:docMk/>
            <pc:sldMk cId="831931680" sldId="264"/>
            <ac:spMk id="6" creationId="{39AD61B5-15C1-7AA7-2208-DBD4AA3E0C21}"/>
          </ac:spMkLst>
        </pc:spChg>
        <pc:extLst>
          <p:ext xmlns:p="http://schemas.openxmlformats.org/presentationml/2006/main" uri="{D6D511B9-2390-475A-947B-AFAB55BFBCF1}">
            <pc226:cmChg xmlns:pc226="http://schemas.microsoft.com/office/powerpoint/2022/06/main/command" chg="">
              <pc226:chgData name="Havlik, John" userId="S::john.havlik@yale.edu::64ad461b-7a3a-4e6e-b572-8a17979b07e8" providerId="AD" clId="Web-{2285B8E2-8919-E8F0-8FF6-2CF07F3B3EA1}" dt="2023-11-14T04:15:10.598" v="340"/>
              <pc2:cmMkLst xmlns:pc2="http://schemas.microsoft.com/office/powerpoint/2019/9/main/command">
                <pc:docMk/>
                <pc:sldMk cId="831931680" sldId="264"/>
                <pc2:cmMk id="{874D395E-EDEA-461C-B269-2ACDA7F11F02}"/>
              </pc2:cmMkLst>
              <pc226:cmRplyChg chg="add">
                <pc226:chgData name="Havlik, John" userId="S::john.havlik@yale.edu::64ad461b-7a3a-4e6e-b572-8a17979b07e8" providerId="AD" clId="Web-{2285B8E2-8919-E8F0-8FF6-2CF07F3B3EA1}" dt="2023-11-14T04:15:10.598" v="340"/>
                <pc2:cmRplyMkLst xmlns:pc2="http://schemas.microsoft.com/office/powerpoint/2019/9/main/command">
                  <pc:docMk/>
                  <pc:sldMk cId="831931680" sldId="264"/>
                  <pc2:cmMk id="{874D395E-EDEA-461C-B269-2ACDA7F11F02}"/>
                  <pc2:cmRplyMk id="{47091C31-47E7-47EC-816D-CEC80034AF30}"/>
                </pc2:cmRplyMkLst>
              </pc226:cmRplyChg>
            </pc226:cmChg>
          </p:ext>
        </pc:extLst>
      </pc:sldChg>
      <pc:sldChg chg="modSp modCm">
        <pc:chgData name="Havlik, John" userId="S::john.havlik@yale.edu::64ad461b-7a3a-4e6e-b572-8a17979b07e8" providerId="AD" clId="Web-{2285B8E2-8919-E8F0-8FF6-2CF07F3B3EA1}" dt="2023-11-14T05:21:43.839" v="778"/>
        <pc:sldMkLst>
          <pc:docMk/>
          <pc:sldMk cId="3540948496" sldId="273"/>
        </pc:sldMkLst>
        <pc:spChg chg="mod">
          <ac:chgData name="Havlik, John" userId="S::john.havlik@yale.edu::64ad461b-7a3a-4e6e-b572-8a17979b07e8" providerId="AD" clId="Web-{2285B8E2-8919-E8F0-8FF6-2CF07F3B3EA1}" dt="2023-11-14T05:20:41.540" v="774" actId="20577"/>
          <ac:spMkLst>
            <pc:docMk/>
            <pc:sldMk cId="3540948496" sldId="273"/>
            <ac:spMk id="2" creationId="{C7B68127-7A67-2E7B-D108-90530C6FCED1}"/>
          </ac:spMkLst>
        </pc:spChg>
        <pc:spChg chg="mod">
          <ac:chgData name="Havlik, John" userId="S::john.havlik@yale.edu::64ad461b-7a3a-4e6e-b572-8a17979b07e8" providerId="AD" clId="Web-{2285B8E2-8919-E8F0-8FF6-2CF07F3B3EA1}" dt="2023-11-14T05:20:30.524" v="768" actId="20577"/>
          <ac:spMkLst>
            <pc:docMk/>
            <pc:sldMk cId="3540948496" sldId="273"/>
            <ac:spMk id="18" creationId="{45DEAD71-A927-B0CC-2321-B3696C046E2C}"/>
          </ac:spMkLst>
        </pc:spChg>
        <pc:spChg chg="mod">
          <ac:chgData name="Havlik, John" userId="S::john.havlik@yale.edu::64ad461b-7a3a-4e6e-b572-8a17979b07e8" providerId="AD" clId="Web-{2285B8E2-8919-E8F0-8FF6-2CF07F3B3EA1}" dt="2023-11-14T05:20:47.712" v="777" actId="20577"/>
          <ac:spMkLst>
            <pc:docMk/>
            <pc:sldMk cId="3540948496" sldId="273"/>
            <ac:spMk id="19" creationId="{7BC456DA-BE31-095A-7558-588F04260CB7}"/>
          </ac:spMkLst>
        </pc:spChg>
        <pc:spChg chg="mod">
          <ac:chgData name="Havlik, John" userId="S::john.havlik@yale.edu::64ad461b-7a3a-4e6e-b572-8a17979b07e8" providerId="AD" clId="Web-{2285B8E2-8919-E8F0-8FF6-2CF07F3B3EA1}" dt="2023-11-14T05:20:22.884" v="764" actId="20577"/>
          <ac:spMkLst>
            <pc:docMk/>
            <pc:sldMk cId="3540948496" sldId="273"/>
            <ac:spMk id="20" creationId="{ED669474-F7D7-E4B6-779B-405AFB1E1459}"/>
          </ac:spMkLst>
        </pc:spChg>
        <pc:graphicFrameChg chg="mod modGraphic">
          <ac:chgData name="Havlik, John" userId="S::john.havlik@yale.edu::64ad461b-7a3a-4e6e-b572-8a17979b07e8" providerId="AD" clId="Web-{2285B8E2-8919-E8F0-8FF6-2CF07F3B3EA1}" dt="2023-11-14T05:20:10.227" v="761"/>
          <ac:graphicFrameMkLst>
            <pc:docMk/>
            <pc:sldMk cId="3540948496" sldId="273"/>
            <ac:graphicFrameMk id="5" creationId="{FF571613-085A-E241-6E83-FF79136E09EA}"/>
          </ac:graphicFrameMkLst>
        </pc:graphicFrameChg>
        <pc:extLst>
          <p:ext xmlns:p="http://schemas.openxmlformats.org/presentationml/2006/main" uri="{D6D511B9-2390-475A-947B-AFAB55BFBCF1}">
            <pc226:cmChg xmlns:pc226="http://schemas.microsoft.com/office/powerpoint/2022/06/main/command" chg="">
              <pc226:chgData name="Havlik, John" userId="S::john.havlik@yale.edu::64ad461b-7a3a-4e6e-b572-8a17979b07e8" providerId="AD" clId="Web-{2285B8E2-8919-E8F0-8FF6-2CF07F3B3EA1}" dt="2023-11-14T05:21:43.839" v="778"/>
              <pc2:cmMkLst xmlns:pc2="http://schemas.microsoft.com/office/powerpoint/2019/9/main/command">
                <pc:docMk/>
                <pc:sldMk cId="3540948496" sldId="273"/>
                <pc2:cmMk id="{7DB5557C-560E-449D-81BB-F0C78C9D92FD}"/>
              </pc2:cmMkLst>
              <pc226:cmRplyChg chg="add">
                <pc226:chgData name="Havlik, John" userId="S::john.havlik@yale.edu::64ad461b-7a3a-4e6e-b572-8a17979b07e8" providerId="AD" clId="Web-{2285B8E2-8919-E8F0-8FF6-2CF07F3B3EA1}" dt="2023-11-14T04:01:32.101" v="0"/>
                <pc2:cmRplyMkLst xmlns:pc2="http://schemas.microsoft.com/office/powerpoint/2019/9/main/command">
                  <pc:docMk/>
                  <pc:sldMk cId="3540948496" sldId="273"/>
                  <pc2:cmMk id="{7DB5557C-560E-449D-81BB-F0C78C9D92FD}"/>
                  <pc2:cmRplyMk id="{1617191D-E567-4A78-BD80-DF82E7A069C9}"/>
                </pc2:cmRplyMkLst>
              </pc226:cmRplyChg>
              <pc226:cmRplyChg chg="add">
                <pc226:chgData name="Havlik, John" userId="S::john.havlik@yale.edu::64ad461b-7a3a-4e6e-b572-8a17979b07e8" providerId="AD" clId="Web-{2285B8E2-8919-E8F0-8FF6-2CF07F3B3EA1}" dt="2023-11-14T05:21:43.839" v="778"/>
                <pc2:cmRplyMkLst xmlns:pc2="http://schemas.microsoft.com/office/powerpoint/2019/9/main/command">
                  <pc:docMk/>
                  <pc:sldMk cId="3540948496" sldId="273"/>
                  <pc2:cmMk id="{7DB5557C-560E-449D-81BB-F0C78C9D92FD}"/>
                  <pc2:cmRplyMk id="{C4054DDC-47E4-4B2F-BA30-52BABA318B5D}"/>
                </pc2:cmRplyMkLst>
              </pc226:cmRplyChg>
              <pc226:cmRplyChg chg="add">
                <pc226:chgData name="Havlik, John" userId="S::john.havlik@yale.edu::64ad461b-7a3a-4e6e-b572-8a17979b07e8" providerId="AD" clId="Web-{2285B8E2-8919-E8F0-8FF6-2CF07F3B3EA1}" dt="2023-11-14T04:17:04.945" v="341"/>
                <pc2:cmRplyMkLst xmlns:pc2="http://schemas.microsoft.com/office/powerpoint/2019/9/main/command">
                  <pc:docMk/>
                  <pc:sldMk cId="3540948496" sldId="273"/>
                  <pc2:cmMk id="{7DB5557C-560E-449D-81BB-F0C78C9D92FD}"/>
                  <pc2:cmRplyMk id="{302ACCF6-D567-4495-8E36-9875C255F61E}"/>
                </pc2:cmRplyMkLst>
              </pc226:cmRplyChg>
            </pc226:cmChg>
          </p:ext>
        </pc:extLst>
      </pc:sldChg>
      <pc:sldChg chg="modSp modCm">
        <pc:chgData name="Havlik, John" userId="S::john.havlik@yale.edu::64ad461b-7a3a-4e6e-b572-8a17979b07e8" providerId="AD" clId="Web-{2285B8E2-8919-E8F0-8FF6-2CF07F3B3EA1}" dt="2023-11-14T05:24:21.859" v="784"/>
        <pc:sldMkLst>
          <pc:docMk/>
          <pc:sldMk cId="847584000" sldId="276"/>
        </pc:sldMkLst>
        <pc:spChg chg="mod">
          <ac:chgData name="Havlik, John" userId="S::john.havlik@yale.edu::64ad461b-7a3a-4e6e-b572-8a17979b07e8" providerId="AD" clId="Web-{2285B8E2-8919-E8F0-8FF6-2CF07F3B3EA1}" dt="2023-11-14T05:23:15.842" v="782" actId="20577"/>
          <ac:spMkLst>
            <pc:docMk/>
            <pc:sldMk cId="847584000" sldId="276"/>
            <ac:spMk id="53" creationId="{A62D4D0F-BDAA-AE3E-E646-C30B4989F7E3}"/>
          </ac:spMkLst>
        </pc:spChg>
        <pc:spChg chg="mod">
          <ac:chgData name="Havlik, John" userId="S::john.havlik@yale.edu::64ad461b-7a3a-4e6e-b572-8a17979b07e8" providerId="AD" clId="Web-{2285B8E2-8919-E8F0-8FF6-2CF07F3B3EA1}" dt="2023-11-14T05:22:46.716" v="780" actId="20577"/>
          <ac:spMkLst>
            <pc:docMk/>
            <pc:sldMk cId="847584000" sldId="276"/>
            <ac:spMk id="63" creationId="{840C79BB-E5FA-998F-CDDA-799A46961449}"/>
          </ac:spMkLst>
        </pc:spChg>
        <pc:extLst>
          <p:ext xmlns:p="http://schemas.openxmlformats.org/presentationml/2006/main" uri="{D6D511B9-2390-475A-947B-AFAB55BFBCF1}">
            <pc226:cmChg xmlns:pc226="http://schemas.microsoft.com/office/powerpoint/2022/06/main/command" chg="">
              <pc226:chgData name="Havlik, John" userId="S::john.havlik@yale.edu::64ad461b-7a3a-4e6e-b572-8a17979b07e8" providerId="AD" clId="Web-{2285B8E2-8919-E8F0-8FF6-2CF07F3B3EA1}" dt="2023-11-14T05:24:21.859" v="784"/>
              <pc2:cmMkLst xmlns:pc2="http://schemas.microsoft.com/office/powerpoint/2019/9/main/command">
                <pc:docMk/>
                <pc:sldMk cId="847584000" sldId="276"/>
                <pc2:cmMk id="{748DFE4B-C1DF-48A4-BD5C-CDF12D1087E4}"/>
              </pc2:cmMkLst>
              <pc226:cmRplyChg chg="add">
                <pc226:chgData name="Havlik, John" userId="S::john.havlik@yale.edu::64ad461b-7a3a-4e6e-b572-8a17979b07e8" providerId="AD" clId="Web-{2285B8E2-8919-E8F0-8FF6-2CF07F3B3EA1}" dt="2023-11-14T05:24:21.859" v="784"/>
                <pc2:cmRplyMkLst xmlns:pc2="http://schemas.microsoft.com/office/powerpoint/2019/9/main/command">
                  <pc:docMk/>
                  <pc:sldMk cId="847584000" sldId="276"/>
                  <pc2:cmMk id="{748DFE4B-C1DF-48A4-BD5C-CDF12D1087E4}"/>
                  <pc2:cmRplyMk id="{DE66A537-1863-4E88-B978-170D7DF0B3DC}"/>
                </pc2:cmRplyMkLst>
              </pc226:cmRplyChg>
              <pc226:cmRplyChg chg="add">
                <pc226:chgData name="Havlik, John" userId="S::john.havlik@yale.edu::64ad461b-7a3a-4e6e-b572-8a17979b07e8" providerId="AD" clId="Web-{2285B8E2-8919-E8F0-8FF6-2CF07F3B3EA1}" dt="2023-11-14T05:23:53.437" v="783"/>
                <pc2:cmRplyMkLst xmlns:pc2="http://schemas.microsoft.com/office/powerpoint/2019/9/main/command">
                  <pc:docMk/>
                  <pc:sldMk cId="847584000" sldId="276"/>
                  <pc2:cmMk id="{748DFE4B-C1DF-48A4-BD5C-CDF12D1087E4}"/>
                  <pc2:cmRplyMk id="{2666C546-C65C-4155-B62B-1368319A6268}"/>
                </pc2:cmRplyMkLst>
              </pc226:cmRplyChg>
            </pc226:cmChg>
          </p:ext>
        </pc:extLst>
      </pc:sldChg>
      <pc:sldChg chg="add del">
        <pc:chgData name="Havlik, John" userId="S::john.havlik@yale.edu::64ad461b-7a3a-4e6e-b572-8a17979b07e8" providerId="AD" clId="Web-{2285B8E2-8919-E8F0-8FF6-2CF07F3B3EA1}" dt="2023-11-14T05:18:10.848" v="598"/>
        <pc:sldMkLst>
          <pc:docMk/>
          <pc:sldMk cId="1991899213" sldId="277"/>
        </pc:sldMkLst>
      </pc:sldChg>
      <pc:sldMasterChg chg="addSldLayout delSldLayout">
        <pc:chgData name="Havlik, John" userId="S::john.havlik@yale.edu::64ad461b-7a3a-4e6e-b572-8a17979b07e8" providerId="AD" clId="Web-{2285B8E2-8919-E8F0-8FF6-2CF07F3B3EA1}" dt="2023-11-14T05:18:10.848" v="598"/>
        <pc:sldMasterMkLst>
          <pc:docMk/>
          <pc:sldMasterMk cId="2970982322" sldId="2147483648"/>
        </pc:sldMasterMkLst>
        <pc:sldLayoutChg chg="add del">
          <pc:chgData name="Havlik, John" userId="S::john.havlik@yale.edu::64ad461b-7a3a-4e6e-b572-8a17979b07e8" providerId="AD" clId="Web-{2285B8E2-8919-E8F0-8FF6-2CF07F3B3EA1}" dt="2023-11-14T05:18:10.848" v="598"/>
          <pc:sldLayoutMkLst>
            <pc:docMk/>
            <pc:sldMasterMk cId="2970982322" sldId="2147483648"/>
            <pc:sldLayoutMk cId="1804218040" sldId="2147484438"/>
          </pc:sldLayoutMkLst>
        </pc:sldLayoutChg>
      </pc:sldMasterChg>
    </pc:docChg>
  </pc:docChgLst>
  <pc:docChgLst>
    <pc:chgData name="Makableh, Natalie" userId="S::natalie.makableh@yale.edu::0a761919-ad57-4b01-b7e5-d0585fbf15be" providerId="AD" clId="Web-{AB9A9054-78FA-C256-155A-5F42E7016145}"/>
    <pc:docChg chg="addSld delSld modSld">
      <pc:chgData name="Makableh, Natalie" userId="S::natalie.makableh@yale.edu::0a761919-ad57-4b01-b7e5-d0585fbf15be" providerId="AD" clId="Web-{AB9A9054-78FA-C256-155A-5F42E7016145}" dt="2023-11-13T18:37:43.736" v="275" actId="1076"/>
      <pc:docMkLst>
        <pc:docMk/>
      </pc:docMkLst>
      <pc:sldChg chg="addSp delSp add del">
        <pc:chgData name="Makableh, Natalie" userId="S::natalie.makableh@yale.edu::0a761919-ad57-4b01-b7e5-d0585fbf15be" providerId="AD" clId="Web-{AB9A9054-78FA-C256-155A-5F42E7016145}" dt="2023-11-13T18:33:55.713" v="245"/>
        <pc:sldMkLst>
          <pc:docMk/>
          <pc:sldMk cId="1491617610" sldId="257"/>
        </pc:sldMkLst>
        <pc:picChg chg="add del">
          <ac:chgData name="Makableh, Natalie" userId="S::natalie.makableh@yale.edu::0a761919-ad57-4b01-b7e5-d0585fbf15be" providerId="AD" clId="Web-{AB9A9054-78FA-C256-155A-5F42E7016145}" dt="2023-11-13T18:33:55.713" v="245"/>
          <ac:picMkLst>
            <pc:docMk/>
            <pc:sldMk cId="1491617610" sldId="257"/>
            <ac:picMk id="6" creationId="{C289266F-9696-28F6-FCD5-398D800627AB}"/>
          </ac:picMkLst>
        </pc:picChg>
      </pc:sldChg>
      <pc:sldChg chg="del mod modShow">
        <pc:chgData name="Makableh, Natalie" userId="S::natalie.makableh@yale.edu::0a761919-ad57-4b01-b7e5-d0585fbf15be" providerId="AD" clId="Web-{AB9A9054-78FA-C256-155A-5F42E7016145}" dt="2023-11-13T18:28:56.094" v="6"/>
        <pc:sldMkLst>
          <pc:docMk/>
          <pc:sldMk cId="684847686" sldId="260"/>
        </pc:sldMkLst>
      </pc:sldChg>
      <pc:sldChg chg="modSp">
        <pc:chgData name="Makableh, Natalie" userId="S::natalie.makableh@yale.edu::0a761919-ad57-4b01-b7e5-d0585fbf15be" providerId="AD" clId="Web-{AB9A9054-78FA-C256-155A-5F42E7016145}" dt="2023-11-13T18:37:43.736" v="275" actId="1076"/>
        <pc:sldMkLst>
          <pc:docMk/>
          <pc:sldMk cId="946034624" sldId="261"/>
        </pc:sldMkLst>
        <pc:picChg chg="mod">
          <ac:chgData name="Makableh, Natalie" userId="S::natalie.makableh@yale.edu::0a761919-ad57-4b01-b7e5-d0585fbf15be" providerId="AD" clId="Web-{AB9A9054-78FA-C256-155A-5F42E7016145}" dt="2023-11-13T18:37:43.736" v="275" actId="1076"/>
          <ac:picMkLst>
            <pc:docMk/>
            <pc:sldMk cId="946034624" sldId="261"/>
            <ac:picMk id="3" creationId="{94984AAE-606C-4BFA-9EF4-7F4B181C0C7D}"/>
          </ac:picMkLst>
        </pc:picChg>
      </pc:sldChg>
      <pc:sldChg chg="modSp">
        <pc:chgData name="Makableh, Natalie" userId="S::natalie.makableh@yale.edu::0a761919-ad57-4b01-b7e5-d0585fbf15be" providerId="AD" clId="Web-{AB9A9054-78FA-C256-155A-5F42E7016145}" dt="2023-11-13T18:37:28.235" v="274"/>
        <pc:sldMkLst>
          <pc:docMk/>
          <pc:sldMk cId="3971952690" sldId="268"/>
        </pc:sldMkLst>
        <pc:spChg chg="mod">
          <ac:chgData name="Makableh, Natalie" userId="S::natalie.makableh@yale.edu::0a761919-ad57-4b01-b7e5-d0585fbf15be" providerId="AD" clId="Web-{AB9A9054-78FA-C256-155A-5F42E7016145}" dt="2023-11-13T18:37:28.235" v="274"/>
          <ac:spMkLst>
            <pc:docMk/>
            <pc:sldMk cId="3971952690" sldId="268"/>
            <ac:spMk id="15" creationId="{7B3EAC6A-1498-D58D-9E9C-A64BF8BD7DAC}"/>
          </ac:spMkLst>
        </pc:spChg>
        <pc:spChg chg="mod">
          <ac:chgData name="Makableh, Natalie" userId="S::natalie.makableh@yale.edu::0a761919-ad57-4b01-b7e5-d0585fbf15be" providerId="AD" clId="Web-{AB9A9054-78FA-C256-155A-5F42E7016145}" dt="2023-11-13T18:37:19.282" v="273"/>
          <ac:spMkLst>
            <pc:docMk/>
            <pc:sldMk cId="3971952690" sldId="268"/>
            <ac:spMk id="20" creationId="{ED669474-F7D7-E4B6-779B-405AFB1E1459}"/>
          </ac:spMkLst>
        </pc:spChg>
      </pc:sldChg>
      <pc:sldChg chg="modCm">
        <pc:chgData name="Makableh, Natalie" userId="S::natalie.makableh@yale.edu::0a761919-ad57-4b01-b7e5-d0585fbf15be" providerId="AD" clId="Web-{AB9A9054-78FA-C256-155A-5F42E7016145}" dt="2023-11-13T18:27:44.544" v="0"/>
        <pc:sldMkLst>
          <pc:docMk/>
          <pc:sldMk cId="1291201125" sldId="271"/>
        </pc:sldMkLst>
        <pc:extLst>
          <p:ext xmlns:p="http://schemas.openxmlformats.org/presentationml/2006/main" uri="{D6D511B9-2390-475A-947B-AFAB55BFBCF1}">
            <pc226:cmChg xmlns:pc226="http://schemas.microsoft.com/office/powerpoint/2022/06/main/command" chg="">
              <pc226:chgData name="Makableh, Natalie" userId="S::natalie.makableh@yale.edu::0a761919-ad57-4b01-b7e5-d0585fbf15be" providerId="AD" clId="Web-{AB9A9054-78FA-C256-155A-5F42E7016145}" dt="2023-11-13T18:27:44.544" v="0"/>
              <pc2:cmMkLst xmlns:pc2="http://schemas.microsoft.com/office/powerpoint/2019/9/main/command">
                <pc:docMk/>
                <pc:sldMk cId="1291201125" sldId="271"/>
                <pc2:cmMk id="{D85DAC33-4CF5-4C5B-BFD7-35B10EAF40B7}"/>
              </pc2:cmMkLst>
              <pc226:cmRplyChg chg="add">
                <pc226:chgData name="Makableh, Natalie" userId="S::natalie.makableh@yale.edu::0a761919-ad57-4b01-b7e5-d0585fbf15be" providerId="AD" clId="Web-{AB9A9054-78FA-C256-155A-5F42E7016145}" dt="2023-11-13T18:27:44.544" v="0"/>
                <pc2:cmRplyMkLst xmlns:pc2="http://schemas.microsoft.com/office/powerpoint/2019/9/main/command">
                  <pc:docMk/>
                  <pc:sldMk cId="1291201125" sldId="271"/>
                  <pc2:cmMk id="{D85DAC33-4CF5-4C5B-BFD7-35B10EAF40B7}"/>
                  <pc2:cmRplyMk id="{7E4E6B1F-2FDF-4329-8EF3-F496819102DF}"/>
                </pc2:cmRplyMkLst>
              </pc226:cmRplyChg>
            </pc226:cmChg>
          </p:ext>
        </pc:extLst>
      </pc:sldChg>
      <pc:sldChg chg="addSp delSp modSp">
        <pc:chgData name="Makableh, Natalie" userId="S::natalie.makableh@yale.edu::0a761919-ad57-4b01-b7e5-d0585fbf15be" providerId="AD" clId="Web-{AB9A9054-78FA-C256-155A-5F42E7016145}" dt="2023-11-13T18:36:49.969" v="271"/>
        <pc:sldMkLst>
          <pc:docMk/>
          <pc:sldMk cId="3540948496" sldId="273"/>
        </pc:sldMkLst>
        <pc:spChg chg="mod">
          <ac:chgData name="Makableh, Natalie" userId="S::natalie.makableh@yale.edu::0a761919-ad57-4b01-b7e5-d0585fbf15be" providerId="AD" clId="Web-{AB9A9054-78FA-C256-155A-5F42E7016145}" dt="2023-11-13T18:36:06.670" v="261"/>
          <ac:spMkLst>
            <pc:docMk/>
            <pc:sldMk cId="3540948496" sldId="273"/>
            <ac:spMk id="14" creationId="{3D6BA02A-C667-248C-2E7B-B54EF6C11E15}"/>
          </ac:spMkLst>
        </pc:spChg>
        <pc:spChg chg="mod">
          <ac:chgData name="Makableh, Natalie" userId="S::natalie.makableh@yale.edu::0a761919-ad57-4b01-b7e5-d0585fbf15be" providerId="AD" clId="Web-{AB9A9054-78FA-C256-155A-5F42E7016145}" dt="2023-11-13T18:36:49.969" v="271"/>
          <ac:spMkLst>
            <pc:docMk/>
            <pc:sldMk cId="3540948496" sldId="273"/>
            <ac:spMk id="15" creationId="{7B3EAC6A-1498-D58D-9E9C-A64BF8BD7DAC}"/>
          </ac:spMkLst>
        </pc:spChg>
        <pc:spChg chg="mod">
          <ac:chgData name="Makableh, Natalie" userId="S::natalie.makableh@yale.edu::0a761919-ad57-4b01-b7e5-d0585fbf15be" providerId="AD" clId="Web-{AB9A9054-78FA-C256-155A-5F42E7016145}" dt="2023-11-13T18:36:49.937" v="270"/>
          <ac:spMkLst>
            <pc:docMk/>
            <pc:sldMk cId="3540948496" sldId="273"/>
            <ac:spMk id="17" creationId="{68D8744C-0F0D-11A3-A188-3373293D8C69}"/>
          </ac:spMkLst>
        </pc:spChg>
        <pc:spChg chg="mod">
          <ac:chgData name="Makableh, Natalie" userId="S::natalie.makableh@yale.edu::0a761919-ad57-4b01-b7e5-d0585fbf15be" providerId="AD" clId="Web-{AB9A9054-78FA-C256-155A-5F42E7016145}" dt="2023-11-13T18:36:49.859" v="267"/>
          <ac:spMkLst>
            <pc:docMk/>
            <pc:sldMk cId="3540948496" sldId="273"/>
            <ac:spMk id="18" creationId="{45DEAD71-A927-B0CC-2321-B3696C046E2C}"/>
          </ac:spMkLst>
        </pc:spChg>
        <pc:spChg chg="mod">
          <ac:chgData name="Makableh, Natalie" userId="S::natalie.makableh@yale.edu::0a761919-ad57-4b01-b7e5-d0585fbf15be" providerId="AD" clId="Web-{AB9A9054-78FA-C256-155A-5F42E7016145}" dt="2023-11-13T18:36:49.890" v="268"/>
          <ac:spMkLst>
            <pc:docMk/>
            <pc:sldMk cId="3540948496" sldId="273"/>
            <ac:spMk id="19" creationId="{7BC456DA-BE31-095A-7558-588F04260CB7}"/>
          </ac:spMkLst>
        </pc:spChg>
        <pc:spChg chg="mod">
          <ac:chgData name="Makableh, Natalie" userId="S::natalie.makableh@yale.edu::0a761919-ad57-4b01-b7e5-d0585fbf15be" providerId="AD" clId="Web-{AB9A9054-78FA-C256-155A-5F42E7016145}" dt="2023-11-13T18:36:49.922" v="269"/>
          <ac:spMkLst>
            <pc:docMk/>
            <pc:sldMk cId="3540948496" sldId="273"/>
            <ac:spMk id="20" creationId="{ED669474-F7D7-E4B6-779B-405AFB1E1459}"/>
          </ac:spMkLst>
        </pc:spChg>
        <pc:graphicFrameChg chg="add del mod modGraphic">
          <ac:chgData name="Makableh, Natalie" userId="S::natalie.makableh@yale.edu::0a761919-ad57-4b01-b7e5-d0585fbf15be" providerId="AD" clId="Web-{AB9A9054-78FA-C256-155A-5F42E7016145}" dt="2023-11-13T18:30:33.878" v="32"/>
          <ac:graphicFrameMkLst>
            <pc:docMk/>
            <pc:sldMk cId="3540948496" sldId="273"/>
            <ac:graphicFrameMk id="3" creationId="{38630BBB-7D67-5054-DE56-A152A01E6E5D}"/>
          </ac:graphicFrameMkLst>
        </pc:graphicFrameChg>
        <pc:graphicFrameChg chg="add mod modGraphic">
          <ac:chgData name="Makableh, Natalie" userId="S::natalie.makableh@yale.edu::0a761919-ad57-4b01-b7e5-d0585fbf15be" providerId="AD" clId="Web-{AB9A9054-78FA-C256-155A-5F42E7016145}" dt="2023-11-13T18:36:42.187" v="266"/>
          <ac:graphicFrameMkLst>
            <pc:docMk/>
            <pc:sldMk cId="3540948496" sldId="273"/>
            <ac:graphicFrameMk id="5" creationId="{FF571613-085A-E241-6E83-FF79136E09EA}"/>
          </ac:graphicFrameMkLst>
        </pc:graphicFrameChg>
      </pc:sldChg>
      <pc:sldChg chg="del">
        <pc:chgData name="Makableh, Natalie" userId="S::natalie.makableh@yale.edu::0a761919-ad57-4b01-b7e5-d0585fbf15be" providerId="AD" clId="Web-{AB9A9054-78FA-C256-155A-5F42E7016145}" dt="2023-11-13T18:28:14.155" v="3"/>
        <pc:sldMkLst>
          <pc:docMk/>
          <pc:sldMk cId="50613342" sldId="274"/>
        </pc:sldMkLst>
      </pc:sldChg>
      <pc:sldChg chg="addSp modSp addCm delCm">
        <pc:chgData name="Makableh, Natalie" userId="S::natalie.makableh@yale.edu::0a761919-ad57-4b01-b7e5-d0585fbf15be" providerId="AD" clId="Web-{AB9A9054-78FA-C256-155A-5F42E7016145}" dt="2023-11-13T18:29:10.266" v="7"/>
        <pc:sldMkLst>
          <pc:docMk/>
          <pc:sldMk cId="3313951550" sldId="275"/>
        </pc:sldMkLst>
        <pc:picChg chg="add mod">
          <ac:chgData name="Makableh, Natalie" userId="S::natalie.makableh@yale.edu::0a761919-ad57-4b01-b7e5-d0585fbf15be" providerId="AD" clId="Web-{AB9A9054-78FA-C256-155A-5F42E7016145}" dt="2023-11-13T18:28:08.045" v="2" actId="1076"/>
          <ac:picMkLst>
            <pc:docMk/>
            <pc:sldMk cId="3313951550" sldId="275"/>
            <ac:picMk id="5" creationId="{01AD774E-22A0-C1BC-1EC7-D66196DDF9DD}"/>
          </ac:picMkLst>
        </pc:picChg>
        <pc:extLst>
          <p:ext xmlns:p="http://schemas.openxmlformats.org/presentationml/2006/main" uri="{D6D511B9-2390-475A-947B-AFAB55BFBCF1}">
            <pc226:cmChg xmlns:pc226="http://schemas.microsoft.com/office/powerpoint/2022/06/main/command" chg="add del">
              <pc226:chgData name="Makableh, Natalie" userId="S::natalie.makableh@yale.edu::0a761919-ad57-4b01-b7e5-d0585fbf15be" providerId="AD" clId="Web-{AB9A9054-78FA-C256-155A-5F42E7016145}" dt="2023-11-13T18:29:10.266" v="7"/>
              <pc2:cmMkLst xmlns:pc2="http://schemas.microsoft.com/office/powerpoint/2019/9/main/command">
                <pc:docMk/>
                <pc:sldMk cId="3313951550" sldId="275"/>
                <pc2:cmMk id="{A9B98A02-4426-4184-9E8B-0BEAFEBE3BDA}"/>
              </pc2:cmMkLst>
            </pc226:cmChg>
          </p:ext>
        </pc:extLst>
      </pc:sldChg>
      <pc:sldChg chg="addSp delSp modSp add del replId addCm">
        <pc:chgData name="Makableh, Natalie" userId="S::natalie.makableh@yale.edu::0a761919-ad57-4b01-b7e5-d0585fbf15be" providerId="AD" clId="Web-{AB9A9054-78FA-C256-155A-5F42E7016145}" dt="2023-11-13T18:34:14.557" v="246"/>
        <pc:sldMkLst>
          <pc:docMk/>
          <pc:sldMk cId="847584000" sldId="276"/>
        </pc:sldMkLst>
        <pc:spChg chg="del">
          <ac:chgData name="Makableh, Natalie" userId="S::natalie.makableh@yale.edu::0a761919-ad57-4b01-b7e5-d0585fbf15be" providerId="AD" clId="Web-{AB9A9054-78FA-C256-155A-5F42E7016145}" dt="2023-11-13T18:33:01.195" v="170"/>
          <ac:spMkLst>
            <pc:docMk/>
            <pc:sldMk cId="847584000" sldId="276"/>
            <ac:spMk id="2" creationId="{C7B68127-7A67-2E7B-D108-90530C6FCED1}"/>
          </ac:spMkLst>
        </pc:spChg>
        <pc:spChg chg="del">
          <ac:chgData name="Makableh, Natalie" userId="S::natalie.makableh@yale.edu::0a761919-ad57-4b01-b7e5-d0585fbf15be" providerId="AD" clId="Web-{AB9A9054-78FA-C256-155A-5F42E7016145}" dt="2023-11-13T18:33:01.102" v="153"/>
          <ac:spMkLst>
            <pc:docMk/>
            <pc:sldMk cId="847584000" sldId="276"/>
            <ac:spMk id="4" creationId="{47D8C5A6-B145-0E64-793B-E23DB39BDAED}"/>
          </ac:spMkLst>
        </pc:spChg>
        <pc:spChg chg="del">
          <ac:chgData name="Makableh, Natalie" userId="S::natalie.makableh@yale.edu::0a761919-ad57-4b01-b7e5-d0585fbf15be" providerId="AD" clId="Web-{AB9A9054-78FA-C256-155A-5F42E7016145}" dt="2023-11-13T18:33:01.102" v="159"/>
          <ac:spMkLst>
            <pc:docMk/>
            <pc:sldMk cId="847584000" sldId="276"/>
            <ac:spMk id="17" creationId="{F493FEE2-B7BB-259B-97A7-77E995B92EA9}"/>
          </ac:spMkLst>
        </pc:spChg>
        <pc:spChg chg="del">
          <ac:chgData name="Makableh, Natalie" userId="S::natalie.makableh@yale.edu::0a761919-ad57-4b01-b7e5-d0585fbf15be" providerId="AD" clId="Web-{AB9A9054-78FA-C256-155A-5F42E7016145}" dt="2023-11-13T18:33:01.102" v="158"/>
          <ac:spMkLst>
            <pc:docMk/>
            <pc:sldMk cId="847584000" sldId="276"/>
            <ac:spMk id="18" creationId="{171FE8B1-F32E-BA70-CE4F-C1F73717D4BB}"/>
          </ac:spMkLst>
        </pc:spChg>
        <pc:spChg chg="del">
          <ac:chgData name="Makableh, Natalie" userId="S::natalie.makableh@yale.edu::0a761919-ad57-4b01-b7e5-d0585fbf15be" providerId="AD" clId="Web-{AB9A9054-78FA-C256-155A-5F42E7016145}" dt="2023-11-13T18:33:01.102" v="157"/>
          <ac:spMkLst>
            <pc:docMk/>
            <pc:sldMk cId="847584000" sldId="276"/>
            <ac:spMk id="19" creationId="{6BFDF742-363E-F69C-A355-253280A6C8C9}"/>
          </ac:spMkLst>
        </pc:spChg>
        <pc:spChg chg="del">
          <ac:chgData name="Makableh, Natalie" userId="S::natalie.makableh@yale.edu::0a761919-ad57-4b01-b7e5-d0585fbf15be" providerId="AD" clId="Web-{AB9A9054-78FA-C256-155A-5F42E7016145}" dt="2023-11-13T18:33:01.102" v="156"/>
          <ac:spMkLst>
            <pc:docMk/>
            <pc:sldMk cId="847584000" sldId="276"/>
            <ac:spMk id="20" creationId="{839FBB1B-D2D0-45CA-85B7-2AE8FA0F82C5}"/>
          </ac:spMkLst>
        </pc:spChg>
        <pc:spChg chg="del">
          <ac:chgData name="Makableh, Natalie" userId="S::natalie.makableh@yale.edu::0a761919-ad57-4b01-b7e5-d0585fbf15be" providerId="AD" clId="Web-{AB9A9054-78FA-C256-155A-5F42E7016145}" dt="2023-11-13T18:33:01.102" v="155"/>
          <ac:spMkLst>
            <pc:docMk/>
            <pc:sldMk cId="847584000" sldId="276"/>
            <ac:spMk id="21" creationId="{62FEC1C3-C6C7-8396-692D-10D1C6BD6302}"/>
          </ac:spMkLst>
        </pc:spChg>
        <pc:spChg chg="del">
          <ac:chgData name="Makableh, Natalie" userId="S::natalie.makableh@yale.edu::0a761919-ad57-4b01-b7e5-d0585fbf15be" providerId="AD" clId="Web-{AB9A9054-78FA-C256-155A-5F42E7016145}" dt="2023-11-13T18:33:01.102" v="154"/>
          <ac:spMkLst>
            <pc:docMk/>
            <pc:sldMk cId="847584000" sldId="276"/>
            <ac:spMk id="22" creationId="{520EC76F-722F-C47E-DABC-78CDB9A13646}"/>
          </ac:spMkLst>
        </pc:spChg>
        <pc:spChg chg="del">
          <ac:chgData name="Makableh, Natalie" userId="S::natalie.makableh@yale.edu::0a761919-ad57-4b01-b7e5-d0585fbf15be" providerId="AD" clId="Web-{AB9A9054-78FA-C256-155A-5F42E7016145}" dt="2023-11-13T18:33:03.883" v="171"/>
          <ac:spMkLst>
            <pc:docMk/>
            <pc:sldMk cId="847584000" sldId="276"/>
            <ac:spMk id="23" creationId="{45C83738-0798-11A9-8B09-A99F58972853}"/>
          </ac:spMkLst>
        </pc:spChg>
        <pc:spChg chg="add mod">
          <ac:chgData name="Makableh, Natalie" userId="S::natalie.makableh@yale.edu::0a761919-ad57-4b01-b7e5-d0585fbf15be" providerId="AD" clId="Web-{AB9A9054-78FA-C256-155A-5F42E7016145}" dt="2023-11-13T18:33:01.195" v="170"/>
          <ac:spMkLst>
            <pc:docMk/>
            <pc:sldMk cId="847584000" sldId="276"/>
            <ac:spMk id="24" creationId="{9447A546-4A47-B746-CF34-030BC6D1FAB0}"/>
          </ac:spMkLst>
        </pc:spChg>
        <pc:spChg chg="add mod">
          <ac:chgData name="Makableh, Natalie" userId="S::natalie.makableh@yale.edu::0a761919-ad57-4b01-b7e5-d0585fbf15be" providerId="AD" clId="Web-{AB9A9054-78FA-C256-155A-5F42E7016145}" dt="2023-11-13T18:33:28.384" v="239" actId="14100"/>
          <ac:spMkLst>
            <pc:docMk/>
            <pc:sldMk cId="847584000" sldId="276"/>
            <ac:spMk id="25" creationId="{DBE203B2-BDCC-1A79-A47B-DF07D8A7D50B}"/>
          </ac:spMkLst>
        </pc:spChg>
        <pc:spChg chg="add mod">
          <ac:chgData name="Makableh, Natalie" userId="S::natalie.makableh@yale.edu::0a761919-ad57-4b01-b7e5-d0585fbf15be" providerId="AD" clId="Web-{AB9A9054-78FA-C256-155A-5F42E7016145}" dt="2023-11-13T18:33:34.243" v="241" actId="1076"/>
          <ac:spMkLst>
            <pc:docMk/>
            <pc:sldMk cId="847584000" sldId="276"/>
            <ac:spMk id="26" creationId="{D6707452-AD96-8A83-B07A-9781824B6EAF}"/>
          </ac:spMkLst>
        </pc:spChg>
        <pc:spChg chg="add mod">
          <ac:chgData name="Makableh, Natalie" userId="S::natalie.makableh@yale.edu::0a761919-ad57-4b01-b7e5-d0585fbf15be" providerId="AD" clId="Web-{AB9A9054-78FA-C256-155A-5F42E7016145}" dt="2023-11-13T18:33:28.384" v="237" actId="14100"/>
          <ac:spMkLst>
            <pc:docMk/>
            <pc:sldMk cId="847584000" sldId="276"/>
            <ac:spMk id="27" creationId="{2E369AC5-9ADE-54B8-CEEC-AF8325221737}"/>
          </ac:spMkLst>
        </pc:spChg>
        <pc:spChg chg="add mod">
          <ac:chgData name="Makableh, Natalie" userId="S::natalie.makableh@yale.edu::0a761919-ad57-4b01-b7e5-d0585fbf15be" providerId="AD" clId="Web-{AB9A9054-78FA-C256-155A-5F42E7016145}" dt="2023-11-13T18:33:28.368" v="236" actId="14100"/>
          <ac:spMkLst>
            <pc:docMk/>
            <pc:sldMk cId="847584000" sldId="276"/>
            <ac:spMk id="28" creationId="{89CA151E-343D-66C6-1B64-4EDBEDB79665}"/>
          </ac:spMkLst>
        </pc:spChg>
        <pc:spChg chg="add mod">
          <ac:chgData name="Makableh, Natalie" userId="S::natalie.makableh@yale.edu::0a761919-ad57-4b01-b7e5-d0585fbf15be" providerId="AD" clId="Web-{AB9A9054-78FA-C256-155A-5F42E7016145}" dt="2023-11-13T18:33:28.368" v="235" actId="14100"/>
          <ac:spMkLst>
            <pc:docMk/>
            <pc:sldMk cId="847584000" sldId="276"/>
            <ac:spMk id="29" creationId="{427D1924-0ED8-9F33-7627-BB2E9E1F81FF}"/>
          </ac:spMkLst>
        </pc:spChg>
        <pc:spChg chg="add mod">
          <ac:chgData name="Makableh, Natalie" userId="S::natalie.makableh@yale.edu::0a761919-ad57-4b01-b7e5-d0585fbf15be" providerId="AD" clId="Web-{AB9A9054-78FA-C256-155A-5F42E7016145}" dt="2023-11-13T18:33:28.368" v="234" actId="14100"/>
          <ac:spMkLst>
            <pc:docMk/>
            <pc:sldMk cId="847584000" sldId="276"/>
            <ac:spMk id="30" creationId="{8242B152-6454-FA5C-B374-1B0A6542DEAB}"/>
          </ac:spMkLst>
        </pc:spChg>
        <pc:spChg chg="add mod">
          <ac:chgData name="Makableh, Natalie" userId="S::natalie.makableh@yale.edu::0a761919-ad57-4b01-b7e5-d0585fbf15be" providerId="AD" clId="Web-{AB9A9054-78FA-C256-155A-5F42E7016145}" dt="2023-11-13T18:33:28.368" v="233" actId="14100"/>
          <ac:spMkLst>
            <pc:docMk/>
            <pc:sldMk cId="847584000" sldId="276"/>
            <ac:spMk id="31" creationId="{5ACFD39A-96E4-D9B2-E5AF-877D699D7B98}"/>
          </ac:spMkLst>
        </pc:spChg>
        <pc:spChg chg="add mod">
          <ac:chgData name="Makableh, Natalie" userId="S::natalie.makableh@yale.edu::0a761919-ad57-4b01-b7e5-d0585fbf15be" providerId="AD" clId="Web-{AB9A9054-78FA-C256-155A-5F42E7016145}" dt="2023-11-13T18:33:28.368" v="232" actId="14100"/>
          <ac:spMkLst>
            <pc:docMk/>
            <pc:sldMk cId="847584000" sldId="276"/>
            <ac:spMk id="32" creationId="{732A604E-38DB-E680-6D03-120A4C12A6B6}"/>
          </ac:spMkLst>
        </pc:spChg>
        <pc:spChg chg="add mod">
          <ac:chgData name="Makableh, Natalie" userId="S::natalie.makableh@yale.edu::0a761919-ad57-4b01-b7e5-d0585fbf15be" providerId="AD" clId="Web-{AB9A9054-78FA-C256-155A-5F42E7016145}" dt="2023-11-13T18:33:28.368" v="231" actId="14100"/>
          <ac:spMkLst>
            <pc:docMk/>
            <pc:sldMk cId="847584000" sldId="276"/>
            <ac:spMk id="33" creationId="{AD234E4A-37BA-3AC4-DB24-EFD1B83D2B90}"/>
          </ac:spMkLst>
        </pc:spChg>
        <pc:spChg chg="add mod">
          <ac:chgData name="Makableh, Natalie" userId="S::natalie.makableh@yale.edu::0a761919-ad57-4b01-b7e5-d0585fbf15be" providerId="AD" clId="Web-{AB9A9054-78FA-C256-155A-5F42E7016145}" dt="2023-11-13T18:33:28.368" v="230" actId="14100"/>
          <ac:spMkLst>
            <pc:docMk/>
            <pc:sldMk cId="847584000" sldId="276"/>
            <ac:spMk id="34" creationId="{828D059F-B032-7956-4F1D-5A9C68B2DE6F}"/>
          </ac:spMkLst>
        </pc:spChg>
        <pc:spChg chg="add mod">
          <ac:chgData name="Makableh, Natalie" userId="S::natalie.makableh@yale.edu::0a761919-ad57-4b01-b7e5-d0585fbf15be" providerId="AD" clId="Web-{AB9A9054-78FA-C256-155A-5F42E7016145}" dt="2023-11-13T18:33:28.368" v="229" actId="14100"/>
          <ac:spMkLst>
            <pc:docMk/>
            <pc:sldMk cId="847584000" sldId="276"/>
            <ac:spMk id="35" creationId="{1E719E23-D28A-4966-D4B1-E425D755CE9F}"/>
          </ac:spMkLst>
        </pc:spChg>
        <pc:spChg chg="add mod">
          <ac:chgData name="Makableh, Natalie" userId="S::natalie.makableh@yale.edu::0a761919-ad57-4b01-b7e5-d0585fbf15be" providerId="AD" clId="Web-{AB9A9054-78FA-C256-155A-5F42E7016145}" dt="2023-11-13T18:33:28.368" v="228" actId="14100"/>
          <ac:spMkLst>
            <pc:docMk/>
            <pc:sldMk cId="847584000" sldId="276"/>
            <ac:spMk id="37" creationId="{CAE10375-737D-739B-BFF8-133D50C7A8C7}"/>
          </ac:spMkLst>
        </pc:spChg>
        <pc:spChg chg="add mod">
          <ac:chgData name="Makableh, Natalie" userId="S::natalie.makableh@yale.edu::0a761919-ad57-4b01-b7e5-d0585fbf15be" providerId="AD" clId="Web-{AB9A9054-78FA-C256-155A-5F42E7016145}" dt="2023-11-13T18:33:28.368" v="227" actId="14100"/>
          <ac:spMkLst>
            <pc:docMk/>
            <pc:sldMk cId="847584000" sldId="276"/>
            <ac:spMk id="39" creationId="{F83FEAE0-DFFA-33AC-2ED9-53D874BD2021}"/>
          </ac:spMkLst>
        </pc:spChg>
        <pc:spChg chg="add mod">
          <ac:chgData name="Makableh, Natalie" userId="S::natalie.makableh@yale.edu::0a761919-ad57-4b01-b7e5-d0585fbf15be" providerId="AD" clId="Web-{AB9A9054-78FA-C256-155A-5F42E7016145}" dt="2023-11-13T18:33:28.368" v="226" actId="14100"/>
          <ac:spMkLst>
            <pc:docMk/>
            <pc:sldMk cId="847584000" sldId="276"/>
            <ac:spMk id="41" creationId="{C9DDA995-69FD-5766-E1E2-2EC02C6CB930}"/>
          </ac:spMkLst>
        </pc:spChg>
        <pc:spChg chg="add mod">
          <ac:chgData name="Makableh, Natalie" userId="S::natalie.makableh@yale.edu::0a761919-ad57-4b01-b7e5-d0585fbf15be" providerId="AD" clId="Web-{AB9A9054-78FA-C256-155A-5F42E7016145}" dt="2023-11-13T18:33:28.368" v="225" actId="14100"/>
          <ac:spMkLst>
            <pc:docMk/>
            <pc:sldMk cId="847584000" sldId="276"/>
            <ac:spMk id="43" creationId="{C4896BE5-2DD1-E254-59C5-321865EF8305}"/>
          </ac:spMkLst>
        </pc:spChg>
        <pc:spChg chg="add mod">
          <ac:chgData name="Makableh, Natalie" userId="S::natalie.makableh@yale.edu::0a761919-ad57-4b01-b7e5-d0585fbf15be" providerId="AD" clId="Web-{AB9A9054-78FA-C256-155A-5F42E7016145}" dt="2023-11-13T18:33:28.368" v="224" actId="14100"/>
          <ac:spMkLst>
            <pc:docMk/>
            <pc:sldMk cId="847584000" sldId="276"/>
            <ac:spMk id="44" creationId="{2E9032AF-E0C4-8AC6-FEA0-EC7DBD10E620}"/>
          </ac:spMkLst>
        </pc:spChg>
        <pc:spChg chg="add mod">
          <ac:chgData name="Makableh, Natalie" userId="S::natalie.makableh@yale.edu::0a761919-ad57-4b01-b7e5-d0585fbf15be" providerId="AD" clId="Web-{AB9A9054-78FA-C256-155A-5F42E7016145}" dt="2023-11-13T18:33:28.368" v="223" actId="14100"/>
          <ac:spMkLst>
            <pc:docMk/>
            <pc:sldMk cId="847584000" sldId="276"/>
            <ac:spMk id="45" creationId="{ACE94475-7045-F2F6-F089-2E368AE97EBB}"/>
          </ac:spMkLst>
        </pc:spChg>
        <pc:spChg chg="add mod">
          <ac:chgData name="Makableh, Natalie" userId="S::natalie.makableh@yale.edu::0a761919-ad57-4b01-b7e5-d0585fbf15be" providerId="AD" clId="Web-{AB9A9054-78FA-C256-155A-5F42E7016145}" dt="2023-11-13T18:33:28.368" v="222" actId="14100"/>
          <ac:spMkLst>
            <pc:docMk/>
            <pc:sldMk cId="847584000" sldId="276"/>
            <ac:spMk id="46" creationId="{91FBBAA2-60E7-6CC2-AF27-BC93C6B7A21B}"/>
          </ac:spMkLst>
        </pc:spChg>
        <pc:spChg chg="add mod">
          <ac:chgData name="Makableh, Natalie" userId="S::natalie.makableh@yale.edu::0a761919-ad57-4b01-b7e5-d0585fbf15be" providerId="AD" clId="Web-{AB9A9054-78FA-C256-155A-5F42E7016145}" dt="2023-11-13T18:33:28.368" v="221" actId="14100"/>
          <ac:spMkLst>
            <pc:docMk/>
            <pc:sldMk cId="847584000" sldId="276"/>
            <ac:spMk id="47" creationId="{6E241523-720A-9A2C-DA88-6086DFDCA50C}"/>
          </ac:spMkLst>
        </pc:spChg>
        <pc:spChg chg="add mod">
          <ac:chgData name="Makableh, Natalie" userId="S::natalie.makableh@yale.edu::0a761919-ad57-4b01-b7e5-d0585fbf15be" providerId="AD" clId="Web-{AB9A9054-78FA-C256-155A-5F42E7016145}" dt="2023-11-13T18:33:28.368" v="220" actId="14100"/>
          <ac:spMkLst>
            <pc:docMk/>
            <pc:sldMk cId="847584000" sldId="276"/>
            <ac:spMk id="48" creationId="{2775A07A-DC90-6BFC-B2CB-53D03BF50C37}"/>
          </ac:spMkLst>
        </pc:spChg>
        <pc:spChg chg="add mod">
          <ac:chgData name="Makableh, Natalie" userId="S::natalie.makableh@yale.edu::0a761919-ad57-4b01-b7e5-d0585fbf15be" providerId="AD" clId="Web-{AB9A9054-78FA-C256-155A-5F42E7016145}" dt="2023-11-13T18:33:28.368" v="219" actId="14100"/>
          <ac:spMkLst>
            <pc:docMk/>
            <pc:sldMk cId="847584000" sldId="276"/>
            <ac:spMk id="49" creationId="{A98279D9-2850-3011-8FBB-246D321E607E}"/>
          </ac:spMkLst>
        </pc:spChg>
        <pc:spChg chg="add mod">
          <ac:chgData name="Makableh, Natalie" userId="S::natalie.makableh@yale.edu::0a761919-ad57-4b01-b7e5-d0585fbf15be" providerId="AD" clId="Web-{AB9A9054-78FA-C256-155A-5F42E7016145}" dt="2023-11-13T18:33:28.368" v="218" actId="14100"/>
          <ac:spMkLst>
            <pc:docMk/>
            <pc:sldMk cId="847584000" sldId="276"/>
            <ac:spMk id="50" creationId="{F0EF8CF8-421B-F644-6FDF-BA863CB052EC}"/>
          </ac:spMkLst>
        </pc:spChg>
        <pc:spChg chg="add mod">
          <ac:chgData name="Makableh, Natalie" userId="S::natalie.makableh@yale.edu::0a761919-ad57-4b01-b7e5-d0585fbf15be" providerId="AD" clId="Web-{AB9A9054-78FA-C256-155A-5F42E7016145}" dt="2023-11-13T18:33:28.368" v="217" actId="14100"/>
          <ac:spMkLst>
            <pc:docMk/>
            <pc:sldMk cId="847584000" sldId="276"/>
            <ac:spMk id="51" creationId="{F29C7096-1346-D6AD-554A-BA76198A0179}"/>
          </ac:spMkLst>
        </pc:spChg>
        <pc:spChg chg="add mod">
          <ac:chgData name="Makableh, Natalie" userId="S::natalie.makableh@yale.edu::0a761919-ad57-4b01-b7e5-d0585fbf15be" providerId="AD" clId="Web-{AB9A9054-78FA-C256-155A-5F42E7016145}" dt="2023-11-13T18:33:28.368" v="216" actId="14100"/>
          <ac:spMkLst>
            <pc:docMk/>
            <pc:sldMk cId="847584000" sldId="276"/>
            <ac:spMk id="52" creationId="{A940DDB3-629C-B1D2-B3F2-9FBBCF781873}"/>
          </ac:spMkLst>
        </pc:spChg>
        <pc:spChg chg="add mod">
          <ac:chgData name="Makableh, Natalie" userId="S::natalie.makableh@yale.edu::0a761919-ad57-4b01-b7e5-d0585fbf15be" providerId="AD" clId="Web-{AB9A9054-78FA-C256-155A-5F42E7016145}" dt="2023-11-13T18:33:28.368" v="215" actId="14100"/>
          <ac:spMkLst>
            <pc:docMk/>
            <pc:sldMk cId="847584000" sldId="276"/>
            <ac:spMk id="53" creationId="{A62D4D0F-BDAA-AE3E-E646-C30B4989F7E3}"/>
          </ac:spMkLst>
        </pc:spChg>
        <pc:spChg chg="add">
          <ac:chgData name="Makableh, Natalie" userId="S::natalie.makableh@yale.edu::0a761919-ad57-4b01-b7e5-d0585fbf15be" providerId="AD" clId="Web-{AB9A9054-78FA-C256-155A-5F42E7016145}" dt="2023-11-13T18:33:16.212" v="174"/>
          <ac:spMkLst>
            <pc:docMk/>
            <pc:sldMk cId="847584000" sldId="276"/>
            <ac:spMk id="54" creationId="{F33E3990-4977-3790-70D8-0940703B6514}"/>
          </ac:spMkLst>
        </pc:spChg>
        <pc:spChg chg="add">
          <ac:chgData name="Makableh, Natalie" userId="S::natalie.makableh@yale.edu::0a761919-ad57-4b01-b7e5-d0585fbf15be" providerId="AD" clId="Web-{AB9A9054-78FA-C256-155A-5F42E7016145}" dt="2023-11-13T18:33:16.212" v="174"/>
          <ac:spMkLst>
            <pc:docMk/>
            <pc:sldMk cId="847584000" sldId="276"/>
            <ac:spMk id="55" creationId="{38A46818-3712-7BA2-E33D-8A5828EDF238}"/>
          </ac:spMkLst>
        </pc:spChg>
        <pc:spChg chg="add">
          <ac:chgData name="Makableh, Natalie" userId="S::natalie.makableh@yale.edu::0a761919-ad57-4b01-b7e5-d0585fbf15be" providerId="AD" clId="Web-{AB9A9054-78FA-C256-155A-5F42E7016145}" dt="2023-11-13T18:33:16.212" v="174"/>
          <ac:spMkLst>
            <pc:docMk/>
            <pc:sldMk cId="847584000" sldId="276"/>
            <ac:spMk id="56" creationId="{81715251-D754-7502-8050-8F7D761AA335}"/>
          </ac:spMkLst>
        </pc:spChg>
        <pc:spChg chg="add">
          <ac:chgData name="Makableh, Natalie" userId="S::natalie.makableh@yale.edu::0a761919-ad57-4b01-b7e5-d0585fbf15be" providerId="AD" clId="Web-{AB9A9054-78FA-C256-155A-5F42E7016145}" dt="2023-11-13T18:33:16.212" v="174"/>
          <ac:spMkLst>
            <pc:docMk/>
            <pc:sldMk cId="847584000" sldId="276"/>
            <ac:spMk id="57" creationId="{2E9EDC2C-64C2-2064-4B8C-F730B5091FED}"/>
          </ac:spMkLst>
        </pc:spChg>
        <pc:spChg chg="add mod">
          <ac:chgData name="Makableh, Natalie" userId="S::natalie.makableh@yale.edu::0a761919-ad57-4b01-b7e5-d0585fbf15be" providerId="AD" clId="Web-{AB9A9054-78FA-C256-155A-5F42E7016145}" dt="2023-11-13T18:33:28.368" v="214" actId="14100"/>
          <ac:spMkLst>
            <pc:docMk/>
            <pc:sldMk cId="847584000" sldId="276"/>
            <ac:spMk id="58" creationId="{6F6FB5A9-4F7B-A8C7-A132-C6A4E2BCAB59}"/>
          </ac:spMkLst>
        </pc:spChg>
        <pc:spChg chg="add mod">
          <ac:chgData name="Makableh, Natalie" userId="S::natalie.makableh@yale.edu::0a761919-ad57-4b01-b7e5-d0585fbf15be" providerId="AD" clId="Web-{AB9A9054-78FA-C256-155A-5F42E7016145}" dt="2023-11-13T18:33:28.368" v="213" actId="14100"/>
          <ac:spMkLst>
            <pc:docMk/>
            <pc:sldMk cId="847584000" sldId="276"/>
            <ac:spMk id="59" creationId="{E29F86D3-B783-2544-756D-4CAF440AFF4E}"/>
          </ac:spMkLst>
        </pc:spChg>
        <pc:spChg chg="add mod">
          <ac:chgData name="Makableh, Natalie" userId="S::natalie.makableh@yale.edu::0a761919-ad57-4b01-b7e5-d0585fbf15be" providerId="AD" clId="Web-{AB9A9054-78FA-C256-155A-5F42E7016145}" dt="2023-11-13T18:33:28.368" v="212" actId="14100"/>
          <ac:spMkLst>
            <pc:docMk/>
            <pc:sldMk cId="847584000" sldId="276"/>
            <ac:spMk id="60" creationId="{1B8DC491-E8E5-B204-3070-C09247DF9C7A}"/>
          </ac:spMkLst>
        </pc:spChg>
        <pc:spChg chg="add mod">
          <ac:chgData name="Makableh, Natalie" userId="S::natalie.makableh@yale.edu::0a761919-ad57-4b01-b7e5-d0585fbf15be" providerId="AD" clId="Web-{AB9A9054-78FA-C256-155A-5F42E7016145}" dt="2023-11-13T18:33:28.368" v="211" actId="14100"/>
          <ac:spMkLst>
            <pc:docMk/>
            <pc:sldMk cId="847584000" sldId="276"/>
            <ac:spMk id="61" creationId="{D5214168-70BA-2D36-7A0F-223B9ED9D773}"/>
          </ac:spMkLst>
        </pc:spChg>
        <pc:spChg chg="add mod">
          <ac:chgData name="Makableh, Natalie" userId="S::natalie.makableh@yale.edu::0a761919-ad57-4b01-b7e5-d0585fbf15be" providerId="AD" clId="Web-{AB9A9054-78FA-C256-155A-5F42E7016145}" dt="2023-11-13T18:33:28.368" v="210" actId="14100"/>
          <ac:spMkLst>
            <pc:docMk/>
            <pc:sldMk cId="847584000" sldId="276"/>
            <ac:spMk id="62" creationId="{77E2619F-A2E0-0A0B-7387-361A9C0FD953}"/>
          </ac:spMkLst>
        </pc:spChg>
        <pc:spChg chg="add mod">
          <ac:chgData name="Makableh, Natalie" userId="S::natalie.makableh@yale.edu::0a761919-ad57-4b01-b7e5-d0585fbf15be" providerId="AD" clId="Web-{AB9A9054-78FA-C256-155A-5F42E7016145}" dt="2023-11-13T18:33:28.368" v="209" actId="14100"/>
          <ac:spMkLst>
            <pc:docMk/>
            <pc:sldMk cId="847584000" sldId="276"/>
            <ac:spMk id="63" creationId="{840C79BB-E5FA-998F-CDDA-799A46961449}"/>
          </ac:spMkLst>
        </pc:spChg>
        <pc:spChg chg="add mod">
          <ac:chgData name="Makableh, Natalie" userId="S::natalie.makableh@yale.edu::0a761919-ad57-4b01-b7e5-d0585fbf15be" providerId="AD" clId="Web-{AB9A9054-78FA-C256-155A-5F42E7016145}" dt="2023-11-13T18:33:28.368" v="208" actId="14100"/>
          <ac:spMkLst>
            <pc:docMk/>
            <pc:sldMk cId="847584000" sldId="276"/>
            <ac:spMk id="64" creationId="{B7707C95-BD7D-505D-26A4-E055EAFEB2FE}"/>
          </ac:spMkLst>
        </pc:spChg>
        <pc:spChg chg="add">
          <ac:chgData name="Makableh, Natalie" userId="S::natalie.makableh@yale.edu::0a761919-ad57-4b01-b7e5-d0585fbf15be" providerId="AD" clId="Web-{AB9A9054-78FA-C256-155A-5F42E7016145}" dt="2023-11-13T18:33:16.212" v="174"/>
          <ac:spMkLst>
            <pc:docMk/>
            <pc:sldMk cId="847584000" sldId="276"/>
            <ac:spMk id="65" creationId="{243752AC-069F-FADF-1EBC-FEE4B4A7FF15}"/>
          </ac:spMkLst>
        </pc:spChg>
        <pc:graphicFrameChg chg="del modGraphic">
          <ac:chgData name="Makableh, Natalie" userId="S::natalie.makableh@yale.edu::0a761919-ad57-4b01-b7e5-d0585fbf15be" providerId="AD" clId="Web-{AB9A9054-78FA-C256-155A-5F42E7016145}" dt="2023-11-13T18:33:08.461" v="173"/>
          <ac:graphicFrameMkLst>
            <pc:docMk/>
            <pc:sldMk cId="847584000" sldId="276"/>
            <ac:graphicFrameMk id="3" creationId="{30AE97E6-2F96-BBB4-3D4C-51384DFE9EF7}"/>
          </ac:graphicFrameMkLst>
        </pc:graphicFrameChg>
        <pc:picChg chg="del">
          <ac:chgData name="Makableh, Natalie" userId="S::natalie.makableh@yale.edu::0a761919-ad57-4b01-b7e5-d0585fbf15be" providerId="AD" clId="Web-{AB9A9054-78FA-C256-155A-5F42E7016145}" dt="2023-11-13T18:32:45.226" v="152"/>
          <ac:picMkLst>
            <pc:docMk/>
            <pc:sldMk cId="847584000" sldId="276"/>
            <ac:picMk id="6" creationId="{C289266F-9696-28F6-FCD5-398D800627AB}"/>
          </ac:picMkLst>
        </pc:picChg>
        <pc:picChg chg="del">
          <ac:chgData name="Makableh, Natalie" userId="S::natalie.makableh@yale.edu::0a761919-ad57-4b01-b7e5-d0585fbf15be" providerId="AD" clId="Web-{AB9A9054-78FA-C256-155A-5F42E7016145}" dt="2023-11-13T18:33:01.117" v="169"/>
          <ac:picMkLst>
            <pc:docMk/>
            <pc:sldMk cId="847584000" sldId="276"/>
            <ac:picMk id="11" creationId="{530880AD-404D-1979-0A07-898DAA477DE0}"/>
          </ac:picMkLst>
        </pc:picChg>
        <pc:picChg chg="add del">
          <ac:chgData name="Makableh, Natalie" userId="S::natalie.makableh@yale.edu::0a761919-ad57-4b01-b7e5-d0585fbf15be" providerId="AD" clId="Web-{AB9A9054-78FA-C256-155A-5F42E7016145}" dt="2023-11-13T18:33:21.149" v="175"/>
          <ac:picMkLst>
            <pc:docMk/>
            <pc:sldMk cId="847584000" sldId="276"/>
            <ac:picMk id="66" creationId="{CF805BB5-CE23-3BCA-8738-3A49405886AB}"/>
          </ac:picMkLst>
        </pc:picChg>
        <pc:picChg chg="add mod">
          <ac:chgData name="Makableh, Natalie" userId="S::natalie.makableh@yale.edu::0a761919-ad57-4b01-b7e5-d0585fbf15be" providerId="AD" clId="Web-{AB9A9054-78FA-C256-155A-5F42E7016145}" dt="2023-11-13T18:33:49.025" v="244" actId="1076"/>
          <ac:picMkLst>
            <pc:docMk/>
            <pc:sldMk cId="847584000" sldId="276"/>
            <ac:picMk id="68" creationId="{DF835B61-2B02-6638-3243-94374AE86680}"/>
          </ac:picMkLst>
        </pc:picChg>
        <pc:cxnChg chg="del">
          <ac:chgData name="Makableh, Natalie" userId="S::natalie.makableh@yale.edu::0a761919-ad57-4b01-b7e5-d0585fbf15be" providerId="AD" clId="Web-{AB9A9054-78FA-C256-155A-5F42E7016145}" dt="2023-11-13T18:33:01.117" v="168"/>
          <ac:cxnSpMkLst>
            <pc:docMk/>
            <pc:sldMk cId="847584000" sldId="276"/>
            <ac:cxnSpMk id="5" creationId="{650D2E7D-53E9-8FB6-030D-B129EA600E99}"/>
          </ac:cxnSpMkLst>
        </pc:cxnChg>
        <pc:cxnChg chg="del">
          <ac:chgData name="Makableh, Natalie" userId="S::natalie.makableh@yale.edu::0a761919-ad57-4b01-b7e5-d0585fbf15be" providerId="AD" clId="Web-{AB9A9054-78FA-C256-155A-5F42E7016145}" dt="2023-11-13T18:33:01.117" v="167"/>
          <ac:cxnSpMkLst>
            <pc:docMk/>
            <pc:sldMk cId="847584000" sldId="276"/>
            <ac:cxnSpMk id="7" creationId="{B60CAFC9-EB06-3F7F-126B-8926A9C5DF37}"/>
          </ac:cxnSpMkLst>
        </pc:cxnChg>
        <pc:cxnChg chg="del">
          <ac:chgData name="Makableh, Natalie" userId="S::natalie.makableh@yale.edu::0a761919-ad57-4b01-b7e5-d0585fbf15be" providerId="AD" clId="Web-{AB9A9054-78FA-C256-155A-5F42E7016145}" dt="2023-11-13T18:33:01.117" v="166"/>
          <ac:cxnSpMkLst>
            <pc:docMk/>
            <pc:sldMk cId="847584000" sldId="276"/>
            <ac:cxnSpMk id="8" creationId="{D717C295-4DC4-F3D0-EB80-24AE3264CA9A}"/>
          </ac:cxnSpMkLst>
        </pc:cxnChg>
        <pc:cxnChg chg="del">
          <ac:chgData name="Makableh, Natalie" userId="S::natalie.makableh@yale.edu::0a761919-ad57-4b01-b7e5-d0585fbf15be" providerId="AD" clId="Web-{AB9A9054-78FA-C256-155A-5F42E7016145}" dt="2023-11-13T18:33:01.117" v="165"/>
          <ac:cxnSpMkLst>
            <pc:docMk/>
            <pc:sldMk cId="847584000" sldId="276"/>
            <ac:cxnSpMk id="9" creationId="{57E22879-6B16-B956-C189-788CDCDC27F4}"/>
          </ac:cxnSpMkLst>
        </pc:cxnChg>
        <pc:cxnChg chg="del">
          <ac:chgData name="Makableh, Natalie" userId="S::natalie.makableh@yale.edu::0a761919-ad57-4b01-b7e5-d0585fbf15be" providerId="AD" clId="Web-{AB9A9054-78FA-C256-155A-5F42E7016145}" dt="2023-11-13T18:33:01.117" v="164"/>
          <ac:cxnSpMkLst>
            <pc:docMk/>
            <pc:sldMk cId="847584000" sldId="276"/>
            <ac:cxnSpMk id="10" creationId="{63C89534-FD9A-FB09-3AF9-BEC5E5B98E1E}"/>
          </ac:cxnSpMkLst>
        </pc:cxnChg>
        <pc:cxnChg chg="del">
          <ac:chgData name="Makableh, Natalie" userId="S::natalie.makableh@yale.edu::0a761919-ad57-4b01-b7e5-d0585fbf15be" providerId="AD" clId="Web-{AB9A9054-78FA-C256-155A-5F42E7016145}" dt="2023-11-13T18:33:01.102" v="163"/>
          <ac:cxnSpMkLst>
            <pc:docMk/>
            <pc:sldMk cId="847584000" sldId="276"/>
            <ac:cxnSpMk id="13" creationId="{ED2E018B-AA3B-562B-7800-EFBA17F3215F}"/>
          </ac:cxnSpMkLst>
        </pc:cxnChg>
        <pc:cxnChg chg="del">
          <ac:chgData name="Makableh, Natalie" userId="S::natalie.makableh@yale.edu::0a761919-ad57-4b01-b7e5-d0585fbf15be" providerId="AD" clId="Web-{AB9A9054-78FA-C256-155A-5F42E7016145}" dt="2023-11-13T18:33:01.102" v="162"/>
          <ac:cxnSpMkLst>
            <pc:docMk/>
            <pc:sldMk cId="847584000" sldId="276"/>
            <ac:cxnSpMk id="14" creationId="{B13910F1-C2A0-3D22-E103-7FAF36B01A6C}"/>
          </ac:cxnSpMkLst>
        </pc:cxnChg>
        <pc:cxnChg chg="del">
          <ac:chgData name="Makableh, Natalie" userId="S::natalie.makableh@yale.edu::0a761919-ad57-4b01-b7e5-d0585fbf15be" providerId="AD" clId="Web-{AB9A9054-78FA-C256-155A-5F42E7016145}" dt="2023-11-13T18:33:01.102" v="161"/>
          <ac:cxnSpMkLst>
            <pc:docMk/>
            <pc:sldMk cId="847584000" sldId="276"/>
            <ac:cxnSpMk id="15" creationId="{01637A3B-02B1-5068-FA17-7257D2FF1163}"/>
          </ac:cxnSpMkLst>
        </pc:cxnChg>
        <pc:cxnChg chg="del">
          <ac:chgData name="Makableh, Natalie" userId="S::natalie.makableh@yale.edu::0a761919-ad57-4b01-b7e5-d0585fbf15be" providerId="AD" clId="Web-{AB9A9054-78FA-C256-155A-5F42E7016145}" dt="2023-11-13T18:33:01.102" v="160"/>
          <ac:cxnSpMkLst>
            <pc:docMk/>
            <pc:sldMk cId="847584000" sldId="276"/>
            <ac:cxnSpMk id="16" creationId="{7770F79F-B614-98D1-08AB-7FB2AD30CD41}"/>
          </ac:cxnSpMkLst>
        </pc:cxnChg>
        <pc:extLst>
          <p:ext xmlns:p="http://schemas.openxmlformats.org/presentationml/2006/main" uri="{D6D511B9-2390-475A-947B-AFAB55BFBCF1}">
            <pc226:cmChg xmlns:pc226="http://schemas.microsoft.com/office/powerpoint/2022/06/main/command" chg="add">
              <pc226:chgData name="Makableh, Natalie" userId="S::natalie.makableh@yale.edu::0a761919-ad57-4b01-b7e5-d0585fbf15be" providerId="AD" clId="Web-{AB9A9054-78FA-C256-155A-5F42E7016145}" dt="2023-11-13T18:34:14.557" v="246"/>
              <pc2:cmMkLst xmlns:pc2="http://schemas.microsoft.com/office/powerpoint/2019/9/main/command">
                <pc:docMk/>
                <pc:sldMk cId="847584000" sldId="276"/>
                <pc2:cmMk id="{748DFE4B-C1DF-48A4-BD5C-CDF12D1087E4}"/>
              </pc2:cmMkLst>
            </pc226:cmChg>
          </p:ext>
        </pc:extLst>
      </pc:sldChg>
    </pc:docChg>
  </pc:docChgLst>
  <pc:docChgLst>
    <pc:chgData name="Buono, Frank" userId="S::frank.buono@yale.edu::ea815dea-a2aa-48ff-88e8-967b62feb4a6" providerId="AD" clId="Web-{607AC11F-FD31-2812-746A-7D24858C4A7E}"/>
    <pc:docChg chg="modSld">
      <pc:chgData name="Buono, Frank" userId="S::frank.buono@yale.edu::ea815dea-a2aa-48ff-88e8-967b62feb4a6" providerId="AD" clId="Web-{607AC11F-FD31-2812-746A-7D24858C4A7E}" dt="2023-11-14T15:59:49.139" v="117"/>
      <pc:docMkLst>
        <pc:docMk/>
      </pc:docMkLst>
      <pc:sldChg chg="modSp addAnim delAnim modAnim">
        <pc:chgData name="Buono, Frank" userId="S::frank.buono@yale.edu::ea815dea-a2aa-48ff-88e8-967b62feb4a6" providerId="AD" clId="Web-{607AC11F-FD31-2812-746A-7D24858C4A7E}" dt="2023-11-14T15:59:49.139" v="117"/>
        <pc:sldMkLst>
          <pc:docMk/>
          <pc:sldMk cId="736330318" sldId="265"/>
        </pc:sldMkLst>
        <pc:spChg chg="mod">
          <ac:chgData name="Buono, Frank" userId="S::frank.buono@yale.edu::ea815dea-a2aa-48ff-88e8-967b62feb4a6" providerId="AD" clId="Web-{607AC11F-FD31-2812-746A-7D24858C4A7E}" dt="2023-11-14T15:57:26.587" v="110" actId="1076"/>
          <ac:spMkLst>
            <pc:docMk/>
            <pc:sldMk cId="736330318" sldId="265"/>
            <ac:spMk id="14" creationId="{0B834DEE-2733-2F93-8005-D8AA06844A4E}"/>
          </ac:spMkLst>
        </pc:spChg>
        <pc:picChg chg="mod">
          <ac:chgData name="Buono, Frank" userId="S::frank.buono@yale.edu::ea815dea-a2aa-48ff-88e8-967b62feb4a6" providerId="AD" clId="Web-{607AC11F-FD31-2812-746A-7D24858C4A7E}" dt="2023-11-14T15:57:32.072" v="112" actId="1076"/>
          <ac:picMkLst>
            <pc:docMk/>
            <pc:sldMk cId="736330318" sldId="265"/>
            <ac:picMk id="6" creationId="{E25EAF9A-8020-A397-6622-327ADD8463C4}"/>
          </ac:picMkLst>
        </pc:picChg>
      </pc:sldChg>
      <pc:sldChg chg="delSp modSp">
        <pc:chgData name="Buono, Frank" userId="S::frank.buono@yale.edu::ea815dea-a2aa-48ff-88e8-967b62feb4a6" providerId="AD" clId="Web-{607AC11F-FD31-2812-746A-7D24858C4A7E}" dt="2023-11-14T14:26:53.488" v="108" actId="20577"/>
        <pc:sldMkLst>
          <pc:docMk/>
          <pc:sldMk cId="847584000" sldId="276"/>
        </pc:sldMkLst>
        <pc:spChg chg="mod">
          <ac:chgData name="Buono, Frank" userId="S::frank.buono@yale.edu::ea815dea-a2aa-48ff-88e8-967b62feb4a6" providerId="AD" clId="Web-{607AC11F-FD31-2812-746A-7D24858C4A7E}" dt="2023-11-14T14:22:48.697" v="58" actId="20577"/>
          <ac:spMkLst>
            <pc:docMk/>
            <pc:sldMk cId="847584000" sldId="276"/>
            <ac:spMk id="27" creationId="{2E369AC5-9ADE-54B8-CEEC-AF8325221737}"/>
          </ac:spMkLst>
        </pc:spChg>
        <pc:spChg chg="mod">
          <ac:chgData name="Buono, Frank" userId="S::frank.buono@yale.edu::ea815dea-a2aa-48ff-88e8-967b62feb4a6" providerId="AD" clId="Web-{607AC11F-FD31-2812-746A-7D24858C4A7E}" dt="2023-11-14T14:22:58.666" v="59" actId="20577"/>
          <ac:spMkLst>
            <pc:docMk/>
            <pc:sldMk cId="847584000" sldId="276"/>
            <ac:spMk id="28" creationId="{89CA151E-343D-66C6-1B64-4EDBEDB79665}"/>
          </ac:spMkLst>
        </pc:spChg>
        <pc:spChg chg="mod">
          <ac:chgData name="Buono, Frank" userId="S::frank.buono@yale.edu::ea815dea-a2aa-48ff-88e8-967b62feb4a6" providerId="AD" clId="Web-{607AC11F-FD31-2812-746A-7D24858C4A7E}" dt="2023-11-14T14:26:53.488" v="108" actId="20577"/>
          <ac:spMkLst>
            <pc:docMk/>
            <pc:sldMk cId="847584000" sldId="276"/>
            <ac:spMk id="29" creationId="{427D1924-0ED8-9F33-7627-BB2E9E1F81FF}"/>
          </ac:spMkLst>
        </pc:spChg>
        <pc:spChg chg="mod">
          <ac:chgData name="Buono, Frank" userId="S::frank.buono@yale.edu::ea815dea-a2aa-48ff-88e8-967b62feb4a6" providerId="AD" clId="Web-{607AC11F-FD31-2812-746A-7D24858C4A7E}" dt="2023-11-14T14:26:39.502" v="104" actId="20577"/>
          <ac:spMkLst>
            <pc:docMk/>
            <pc:sldMk cId="847584000" sldId="276"/>
            <ac:spMk id="54" creationId="{F33E3990-4977-3790-70D8-0940703B6514}"/>
          </ac:spMkLst>
        </pc:spChg>
        <pc:spChg chg="mod">
          <ac:chgData name="Buono, Frank" userId="S::frank.buono@yale.edu::ea815dea-a2aa-48ff-88e8-967b62feb4a6" providerId="AD" clId="Web-{607AC11F-FD31-2812-746A-7D24858C4A7E}" dt="2023-11-14T14:26:34.236" v="103" actId="20577"/>
          <ac:spMkLst>
            <pc:docMk/>
            <pc:sldMk cId="847584000" sldId="276"/>
            <ac:spMk id="58" creationId="{6F6FB5A9-4F7B-A8C7-A132-C6A4E2BCAB59}"/>
          </ac:spMkLst>
        </pc:spChg>
        <pc:spChg chg="del">
          <ac:chgData name="Buono, Frank" userId="S::frank.buono@yale.edu::ea815dea-a2aa-48ff-88e8-967b62feb4a6" providerId="AD" clId="Web-{607AC11F-FD31-2812-746A-7D24858C4A7E}" dt="2023-11-14T14:25:28.828" v="96"/>
          <ac:spMkLst>
            <pc:docMk/>
            <pc:sldMk cId="847584000" sldId="276"/>
            <ac:spMk id="59" creationId="{E29F86D3-B783-2544-756D-4CAF440AFF4E}"/>
          </ac:spMkLst>
        </pc:spChg>
        <pc:spChg chg="mod">
          <ac:chgData name="Buono, Frank" userId="S::frank.buono@yale.edu::ea815dea-a2aa-48ff-88e8-967b62feb4a6" providerId="AD" clId="Web-{607AC11F-FD31-2812-746A-7D24858C4A7E}" dt="2023-11-14T14:23:23.182" v="61" actId="20577"/>
          <ac:spMkLst>
            <pc:docMk/>
            <pc:sldMk cId="847584000" sldId="276"/>
            <ac:spMk id="60" creationId="{1B8DC491-E8E5-B204-3070-C09247DF9C7A}"/>
          </ac:spMkLst>
        </pc:spChg>
        <pc:spChg chg="del">
          <ac:chgData name="Buono, Frank" userId="S::frank.buono@yale.edu::ea815dea-a2aa-48ff-88e8-967b62feb4a6" providerId="AD" clId="Web-{607AC11F-FD31-2812-746A-7D24858C4A7E}" dt="2023-11-14T14:23:42.214" v="68"/>
          <ac:spMkLst>
            <pc:docMk/>
            <pc:sldMk cId="847584000" sldId="276"/>
            <ac:spMk id="61" creationId="{D5214168-70BA-2D36-7A0F-223B9ED9D773}"/>
          </ac:spMkLst>
        </pc:spChg>
        <pc:spChg chg="mod ord">
          <ac:chgData name="Buono, Frank" userId="S::frank.buono@yale.edu::ea815dea-a2aa-48ff-88e8-967b62feb4a6" providerId="AD" clId="Web-{607AC11F-FD31-2812-746A-7D24858C4A7E}" dt="2023-11-14T14:25:51.297" v="100"/>
          <ac:spMkLst>
            <pc:docMk/>
            <pc:sldMk cId="847584000" sldId="276"/>
            <ac:spMk id="62" creationId="{77E2619F-A2E0-0A0B-7387-361A9C0FD953}"/>
          </ac:spMkLst>
        </pc:spChg>
        <pc:spChg chg="mod">
          <ac:chgData name="Buono, Frank" userId="S::frank.buono@yale.edu::ea815dea-a2aa-48ff-88e8-967b62feb4a6" providerId="AD" clId="Web-{607AC11F-FD31-2812-746A-7D24858C4A7E}" dt="2023-11-14T14:24:47.435" v="74" actId="1076"/>
          <ac:spMkLst>
            <pc:docMk/>
            <pc:sldMk cId="847584000" sldId="276"/>
            <ac:spMk id="63" creationId="{840C79BB-E5FA-998F-CDDA-799A46961449}"/>
          </ac:spMkLst>
        </pc:spChg>
        <pc:spChg chg="mod">
          <ac:chgData name="Buono, Frank" userId="S::frank.buono@yale.edu::ea815dea-a2aa-48ff-88e8-967b62feb4a6" providerId="AD" clId="Web-{607AC11F-FD31-2812-746A-7D24858C4A7E}" dt="2023-11-14T14:22:05.289" v="43" actId="20577"/>
          <ac:spMkLst>
            <pc:docMk/>
            <pc:sldMk cId="847584000" sldId="276"/>
            <ac:spMk id="64" creationId="{B7707C95-BD7D-505D-26A4-E055EAFEB2FE}"/>
          </ac:spMkLst>
        </pc:spChg>
      </pc:sldChg>
    </pc:docChg>
  </pc:docChgLst>
  <pc:docChgLst>
    <pc:chgData name="Makableh, Natalie" userId="S::natalie.makableh@yale.edu::0a761919-ad57-4b01-b7e5-d0585fbf15be" providerId="AD" clId="Web-{63838EDD-F1C3-E233-DBF9-ADE453A67334}"/>
    <pc:docChg chg="modSld">
      <pc:chgData name="Makableh, Natalie" userId="S::natalie.makableh@yale.edu::0a761919-ad57-4b01-b7e5-d0585fbf15be" providerId="AD" clId="Web-{63838EDD-F1C3-E233-DBF9-ADE453A67334}" dt="2023-11-13T22:12:06.459" v="191" actId="1076"/>
      <pc:docMkLst>
        <pc:docMk/>
      </pc:docMkLst>
      <pc:sldChg chg="addSp modSp modCm">
        <pc:chgData name="Makableh, Natalie" userId="S::natalie.makableh@yale.edu::0a761919-ad57-4b01-b7e5-d0585fbf15be" providerId="AD" clId="Web-{63838EDD-F1C3-E233-DBF9-ADE453A67334}" dt="2023-11-13T22:06:40.042" v="110" actId="1076"/>
        <pc:sldMkLst>
          <pc:docMk/>
          <pc:sldMk cId="3178657271" sldId="258"/>
        </pc:sldMkLst>
        <pc:spChg chg="add mod">
          <ac:chgData name="Makableh, Natalie" userId="S::natalie.makableh@yale.edu::0a761919-ad57-4b01-b7e5-d0585fbf15be" providerId="AD" clId="Web-{63838EDD-F1C3-E233-DBF9-ADE453A67334}" dt="2023-11-13T22:06:03.681" v="98" actId="1076"/>
          <ac:spMkLst>
            <pc:docMk/>
            <pc:sldMk cId="3178657271" sldId="258"/>
            <ac:spMk id="3" creationId="{DD799A9F-2002-7878-9E50-17DCF37C6BD5}"/>
          </ac:spMkLst>
        </pc:spChg>
        <pc:spChg chg="mod">
          <ac:chgData name="Makableh, Natalie" userId="S::natalie.makableh@yale.edu::0a761919-ad57-4b01-b7e5-d0585fbf15be" providerId="AD" clId="Web-{63838EDD-F1C3-E233-DBF9-ADE453A67334}" dt="2023-11-13T22:06:03.369" v="82" actId="1076"/>
          <ac:spMkLst>
            <pc:docMk/>
            <pc:sldMk cId="3178657271" sldId="258"/>
            <ac:spMk id="6" creationId="{33CB8B5E-10A7-B3AB-8CC5-9CBA5BB50C12}"/>
          </ac:spMkLst>
        </pc:spChg>
        <pc:spChg chg="mod">
          <ac:chgData name="Makableh, Natalie" userId="S::natalie.makableh@yale.edu::0a761919-ad57-4b01-b7e5-d0585fbf15be" providerId="AD" clId="Web-{63838EDD-F1C3-E233-DBF9-ADE453A67334}" dt="2023-11-13T22:06:40.042" v="110" actId="1076"/>
          <ac:spMkLst>
            <pc:docMk/>
            <pc:sldMk cId="3178657271" sldId="258"/>
            <ac:spMk id="15" creationId="{5DB04217-4833-4CA7-8AD5-B8F6B11CE79F}"/>
          </ac:spMkLst>
        </pc:spChg>
        <pc:spChg chg="mod">
          <ac:chgData name="Makableh, Natalie" userId="S::natalie.makableh@yale.edu::0a761919-ad57-4b01-b7e5-d0585fbf15be" providerId="AD" clId="Web-{63838EDD-F1C3-E233-DBF9-ADE453A67334}" dt="2023-11-13T22:06:03.400" v="84" actId="1076"/>
          <ac:spMkLst>
            <pc:docMk/>
            <pc:sldMk cId="3178657271" sldId="258"/>
            <ac:spMk id="16" creationId="{BAE7438E-2388-3B55-FC5F-277F08078FE9}"/>
          </ac:spMkLst>
        </pc:spChg>
        <pc:spChg chg="mod">
          <ac:chgData name="Makableh, Natalie" userId="S::natalie.makableh@yale.edu::0a761919-ad57-4b01-b7e5-d0585fbf15be" providerId="AD" clId="Web-{63838EDD-F1C3-E233-DBF9-ADE453A67334}" dt="2023-11-13T22:06:03.431" v="85" actId="1076"/>
          <ac:spMkLst>
            <pc:docMk/>
            <pc:sldMk cId="3178657271" sldId="258"/>
            <ac:spMk id="17" creationId="{859626F9-DE35-0124-7F37-BDFDF5F711C1}"/>
          </ac:spMkLst>
        </pc:spChg>
        <pc:spChg chg="mod">
          <ac:chgData name="Makableh, Natalie" userId="S::natalie.makableh@yale.edu::0a761919-ad57-4b01-b7e5-d0585fbf15be" providerId="AD" clId="Web-{63838EDD-F1C3-E233-DBF9-ADE453A67334}" dt="2023-11-13T22:06:03.447" v="86" actId="1076"/>
          <ac:spMkLst>
            <pc:docMk/>
            <pc:sldMk cId="3178657271" sldId="258"/>
            <ac:spMk id="18" creationId="{A97151A8-B3C6-DD9D-1D0D-723BF6750E1B}"/>
          </ac:spMkLst>
        </pc:spChg>
        <pc:spChg chg="mod">
          <ac:chgData name="Makableh, Natalie" userId="S::natalie.makableh@yale.edu::0a761919-ad57-4b01-b7e5-d0585fbf15be" providerId="AD" clId="Web-{63838EDD-F1C3-E233-DBF9-ADE453A67334}" dt="2023-11-13T22:06:03.463" v="87" actId="1076"/>
          <ac:spMkLst>
            <pc:docMk/>
            <pc:sldMk cId="3178657271" sldId="258"/>
            <ac:spMk id="19" creationId="{C170B89C-0F5A-6108-E074-2BD3951CACE1}"/>
          </ac:spMkLst>
        </pc:spChg>
        <pc:spChg chg="mod">
          <ac:chgData name="Makableh, Natalie" userId="S::natalie.makableh@yale.edu::0a761919-ad57-4b01-b7e5-d0585fbf15be" providerId="AD" clId="Web-{63838EDD-F1C3-E233-DBF9-ADE453A67334}" dt="2023-11-13T22:06:07.369" v="100" actId="1076"/>
          <ac:spMkLst>
            <pc:docMk/>
            <pc:sldMk cId="3178657271" sldId="258"/>
            <ac:spMk id="20" creationId="{3178AC9D-592E-8F8B-9522-7CD57954EF92}"/>
          </ac:spMkLst>
        </pc:spChg>
        <pc:spChg chg="mod">
          <ac:chgData name="Makableh, Natalie" userId="S::natalie.makableh@yale.edu::0a761919-ad57-4b01-b7e5-d0585fbf15be" providerId="AD" clId="Web-{63838EDD-F1C3-E233-DBF9-ADE453A67334}" dt="2023-11-13T22:06:03.510" v="89" actId="1076"/>
          <ac:spMkLst>
            <pc:docMk/>
            <pc:sldMk cId="3178657271" sldId="258"/>
            <ac:spMk id="21" creationId="{B9F81A6C-A30C-8B61-30A8-B8CD58E0BC4A}"/>
          </ac:spMkLst>
        </pc:spChg>
        <pc:spChg chg="mod">
          <ac:chgData name="Makableh, Natalie" userId="S::natalie.makableh@yale.edu::0a761919-ad57-4b01-b7e5-d0585fbf15be" providerId="AD" clId="Web-{63838EDD-F1C3-E233-DBF9-ADE453A67334}" dt="2023-11-13T22:06:33.729" v="108" actId="1076"/>
          <ac:spMkLst>
            <pc:docMk/>
            <pc:sldMk cId="3178657271" sldId="258"/>
            <ac:spMk id="27" creationId="{AF91697D-B25B-1DBD-EBA4-8CB65563D15C}"/>
          </ac:spMkLst>
        </pc:spChg>
        <pc:spChg chg="mod">
          <ac:chgData name="Makableh, Natalie" userId="S::natalie.makableh@yale.edu::0a761919-ad57-4b01-b7e5-d0585fbf15be" providerId="AD" clId="Web-{63838EDD-F1C3-E233-DBF9-ADE453A67334}" dt="2023-11-13T22:06:15.729" v="102" actId="1076"/>
          <ac:spMkLst>
            <pc:docMk/>
            <pc:sldMk cId="3178657271" sldId="258"/>
            <ac:spMk id="33" creationId="{5E439339-0164-EC52-7636-E381095A98B2}"/>
          </ac:spMkLst>
        </pc:spChg>
        <pc:spChg chg="mod">
          <ac:chgData name="Makableh, Natalie" userId="S::natalie.makableh@yale.edu::0a761919-ad57-4b01-b7e5-d0585fbf15be" providerId="AD" clId="Web-{63838EDD-F1C3-E233-DBF9-ADE453A67334}" dt="2023-11-13T22:06:30.870" v="107" actId="1076"/>
          <ac:spMkLst>
            <pc:docMk/>
            <pc:sldMk cId="3178657271" sldId="258"/>
            <ac:spMk id="34" creationId="{F4306A25-F6EA-26B9-3FC7-6E1567F05ACC}"/>
          </ac:spMkLst>
        </pc:spChg>
        <pc:spChg chg="mod">
          <ac:chgData name="Makableh, Natalie" userId="S::natalie.makableh@yale.edu::0a761919-ad57-4b01-b7e5-d0585fbf15be" providerId="AD" clId="Web-{63838EDD-F1C3-E233-DBF9-ADE453A67334}" dt="2023-11-13T22:06:20.901" v="104" actId="1076"/>
          <ac:spMkLst>
            <pc:docMk/>
            <pc:sldMk cId="3178657271" sldId="258"/>
            <ac:spMk id="35" creationId="{20459304-05C7-5FDF-3691-AB8A58A4EDA1}"/>
          </ac:spMkLst>
        </pc:spChg>
        <pc:spChg chg="mod">
          <ac:chgData name="Makableh, Natalie" userId="S::natalie.makableh@yale.edu::0a761919-ad57-4b01-b7e5-d0585fbf15be" providerId="AD" clId="Web-{63838EDD-F1C3-E233-DBF9-ADE453A67334}" dt="2023-11-13T22:06:27.495" v="106" actId="1076"/>
          <ac:spMkLst>
            <pc:docMk/>
            <pc:sldMk cId="3178657271" sldId="258"/>
            <ac:spMk id="37" creationId="{DFEA8B0A-1030-7EC1-0B4F-19CE9960B64B}"/>
          </ac:spMkLst>
        </pc:spChg>
        <pc:spChg chg="mod">
          <ac:chgData name="Makableh, Natalie" userId="S::natalie.makableh@yale.edu::0a761919-ad57-4b01-b7e5-d0585fbf15be" providerId="AD" clId="Web-{63838EDD-F1C3-E233-DBF9-ADE453A67334}" dt="2023-11-13T22:06:23.901" v="105" actId="1076"/>
          <ac:spMkLst>
            <pc:docMk/>
            <pc:sldMk cId="3178657271" sldId="258"/>
            <ac:spMk id="39" creationId="{43DB5978-242A-9F57-0B67-8A58945A6193}"/>
          </ac:spMkLst>
        </pc:spChg>
        <pc:spChg chg="mod">
          <ac:chgData name="Makableh, Natalie" userId="S::natalie.makableh@yale.edu::0a761919-ad57-4b01-b7e5-d0585fbf15be" providerId="AD" clId="Web-{63838EDD-F1C3-E233-DBF9-ADE453A67334}" dt="2023-11-13T22:06:10.697" v="101" actId="1076"/>
          <ac:spMkLst>
            <pc:docMk/>
            <pc:sldMk cId="3178657271" sldId="258"/>
            <ac:spMk id="41" creationId="{3E748881-7568-CBB8-A6F6-5673DA91945D}"/>
          </ac:spMkLst>
        </pc:spChg>
        <pc:spChg chg="mod">
          <ac:chgData name="Makableh, Natalie" userId="S::natalie.makableh@yale.edu::0a761919-ad57-4b01-b7e5-d0585fbf15be" providerId="AD" clId="Web-{63838EDD-F1C3-E233-DBF9-ADE453A67334}" dt="2023-11-13T22:06:36.776" v="109" actId="1076"/>
          <ac:spMkLst>
            <pc:docMk/>
            <pc:sldMk cId="3178657271" sldId="258"/>
            <ac:spMk id="43" creationId="{E47B6276-47A3-36DE-C992-F8679CF0E19A}"/>
          </ac:spMkLst>
        </pc:spChg>
        <pc:graphicFrameChg chg="mod modGraphic">
          <ac:chgData name="Makableh, Natalie" userId="S::natalie.makableh@yale.edu::0a761919-ad57-4b01-b7e5-d0585fbf15be" providerId="AD" clId="Web-{63838EDD-F1C3-E233-DBF9-ADE453A67334}" dt="2023-11-13T22:06:03.744" v="99" actId="1076"/>
          <ac:graphicFrameMkLst>
            <pc:docMk/>
            <pc:sldMk cId="3178657271" sldId="258"/>
            <ac:graphicFrameMk id="168" creationId="{9B280F7A-FAAD-1535-A967-C08DF85E83E0}"/>
          </ac:graphicFrameMkLst>
        </pc:graphicFrameChg>
        <pc:picChg chg="mod">
          <ac:chgData name="Makableh, Natalie" userId="S::natalie.makableh@yale.edu::0a761919-ad57-4b01-b7e5-d0585fbf15be" providerId="AD" clId="Web-{63838EDD-F1C3-E233-DBF9-ADE453A67334}" dt="2023-11-13T22:06:03.322" v="80" actId="1076"/>
          <ac:picMkLst>
            <pc:docMk/>
            <pc:sldMk cId="3178657271" sldId="258"/>
            <ac:picMk id="4" creationId="{9BA0D118-7612-1662-9F49-B350EA045F1E}"/>
          </ac:picMkLst>
        </pc:picChg>
        <pc:picChg chg="mod">
          <ac:chgData name="Makableh, Natalie" userId="S::natalie.makableh@yale.edu::0a761919-ad57-4b01-b7e5-d0585fbf15be" providerId="AD" clId="Web-{63838EDD-F1C3-E233-DBF9-ADE453A67334}" dt="2023-11-13T22:06:03.338" v="81" actId="1076"/>
          <ac:picMkLst>
            <pc:docMk/>
            <pc:sldMk cId="3178657271" sldId="258"/>
            <ac:picMk id="5" creationId="{C49C094A-2390-E3B5-6D9B-5D4B98A32991}"/>
          </ac:picMkLst>
        </pc:picChg>
        <pc:picChg chg="mod">
          <ac:chgData name="Makableh, Natalie" userId="S::natalie.makableh@yale.edu::0a761919-ad57-4b01-b7e5-d0585fbf15be" providerId="AD" clId="Web-{63838EDD-F1C3-E233-DBF9-ADE453A67334}" dt="2023-11-13T22:06:03.306" v="79" actId="1076"/>
          <ac:picMkLst>
            <pc:docMk/>
            <pc:sldMk cId="3178657271" sldId="258"/>
            <ac:picMk id="11" creationId="{530880AD-404D-1979-0A07-898DAA477DE0}"/>
          </ac:picMkLst>
        </pc:picChg>
        <pc:extLst>
          <p:ext xmlns:p="http://schemas.openxmlformats.org/presentationml/2006/main" uri="{D6D511B9-2390-475A-947B-AFAB55BFBCF1}">
            <pc226:cmChg xmlns:pc226="http://schemas.microsoft.com/office/powerpoint/2022/06/main/command" chg="mod">
              <pc226:chgData name="Makableh, Natalie" userId="S::natalie.makableh@yale.edu::0a761919-ad57-4b01-b7e5-d0585fbf15be" providerId="AD" clId="Web-{63838EDD-F1C3-E233-DBF9-ADE453A67334}" dt="2023-11-13T22:03:06.082" v="52"/>
              <pc2:cmMkLst xmlns:pc2="http://schemas.microsoft.com/office/powerpoint/2019/9/main/command">
                <pc:docMk/>
                <pc:sldMk cId="3178657271" sldId="258"/>
                <pc2:cmMk id="{82409EE8-3709-402E-B728-AEB0223AB236}"/>
              </pc2:cmMkLst>
            </pc226:cmChg>
          </p:ext>
        </pc:extLst>
      </pc:sldChg>
      <pc:sldChg chg="delSp modSp modCm">
        <pc:chgData name="Makableh, Natalie" userId="S::natalie.makableh@yale.edu::0a761919-ad57-4b01-b7e5-d0585fbf15be" providerId="AD" clId="Web-{63838EDD-F1C3-E233-DBF9-ADE453A67334}" dt="2023-11-13T22:07:06.996" v="118" actId="1076"/>
        <pc:sldMkLst>
          <pc:docMk/>
          <pc:sldMk cId="946034624" sldId="261"/>
        </pc:sldMkLst>
        <pc:spChg chg="mod">
          <ac:chgData name="Makableh, Natalie" userId="S::natalie.makableh@yale.edu::0a761919-ad57-4b01-b7e5-d0585fbf15be" providerId="AD" clId="Web-{63838EDD-F1C3-E233-DBF9-ADE453A67334}" dt="2023-11-13T22:06:56.293" v="115" actId="20577"/>
          <ac:spMkLst>
            <pc:docMk/>
            <pc:sldMk cId="946034624" sldId="261"/>
            <ac:spMk id="9" creationId="{F074131B-BC19-BC5A-D683-01E1F28B1B8E}"/>
          </ac:spMkLst>
        </pc:spChg>
        <pc:spChg chg="mod">
          <ac:chgData name="Makableh, Natalie" userId="S::natalie.makableh@yale.edu::0a761919-ad57-4b01-b7e5-d0585fbf15be" providerId="AD" clId="Web-{63838EDD-F1C3-E233-DBF9-ADE453A67334}" dt="2023-11-13T22:06:54.214" v="113" actId="20577"/>
          <ac:spMkLst>
            <pc:docMk/>
            <pc:sldMk cId="946034624" sldId="261"/>
            <ac:spMk id="10" creationId="{7049EA15-F722-A7AD-1C51-A0E20EC509E5}"/>
          </ac:spMkLst>
        </pc:spChg>
        <pc:spChg chg="mod">
          <ac:chgData name="Makableh, Natalie" userId="S::natalie.makableh@yale.edu::0a761919-ad57-4b01-b7e5-d0585fbf15be" providerId="AD" clId="Web-{63838EDD-F1C3-E233-DBF9-ADE453A67334}" dt="2023-11-13T22:06:48.933" v="111" actId="20577"/>
          <ac:spMkLst>
            <pc:docMk/>
            <pc:sldMk cId="946034624" sldId="261"/>
            <ac:spMk id="13" creationId="{F354A16D-8567-48BB-3E66-3E5BB75DB011}"/>
          </ac:spMkLst>
        </pc:spChg>
        <pc:spChg chg="mod">
          <ac:chgData name="Makableh, Natalie" userId="S::natalie.makableh@yale.edu::0a761919-ad57-4b01-b7e5-d0585fbf15be" providerId="AD" clId="Web-{63838EDD-F1C3-E233-DBF9-ADE453A67334}" dt="2023-11-13T22:07:06.996" v="118" actId="1076"/>
          <ac:spMkLst>
            <pc:docMk/>
            <pc:sldMk cId="946034624" sldId="261"/>
            <ac:spMk id="16" creationId="{60A1E325-21CC-FB52-DAEE-270422C6EC28}"/>
          </ac:spMkLst>
        </pc:spChg>
        <pc:picChg chg="del mod">
          <ac:chgData name="Makableh, Natalie" userId="S::natalie.makableh@yale.edu::0a761919-ad57-4b01-b7e5-d0585fbf15be" providerId="AD" clId="Web-{63838EDD-F1C3-E233-DBF9-ADE453A67334}" dt="2023-11-13T22:00:10.498" v="3"/>
          <ac:picMkLst>
            <pc:docMk/>
            <pc:sldMk cId="946034624" sldId="261"/>
            <ac:picMk id="3" creationId="{94984AAE-606C-4BFA-9EF4-7F4B181C0C7D}"/>
          </ac:picMkLst>
        </pc:picChg>
        <pc:picChg chg="mod">
          <ac:chgData name="Makableh, Natalie" userId="S::natalie.makableh@yale.edu::0a761919-ad57-4b01-b7e5-d0585fbf15be" providerId="AD" clId="Web-{63838EDD-F1C3-E233-DBF9-ADE453A67334}" dt="2023-11-13T22:07:01.449" v="117" actId="1076"/>
          <ac:picMkLst>
            <pc:docMk/>
            <pc:sldMk cId="946034624" sldId="261"/>
            <ac:picMk id="12" creationId="{9669BA12-66C8-5200-98ED-6F310EDB2053}"/>
          </ac:picMkLst>
        </pc:picChg>
        <pc:extLst>
          <p:ext xmlns:p="http://schemas.openxmlformats.org/presentationml/2006/main" uri="{D6D511B9-2390-475A-947B-AFAB55BFBCF1}">
            <pc226:cmChg xmlns:pc226="http://schemas.microsoft.com/office/powerpoint/2022/06/main/command" chg="">
              <pc226:chgData name="Makableh, Natalie" userId="S::natalie.makableh@yale.edu::0a761919-ad57-4b01-b7e5-d0585fbf15be" providerId="AD" clId="Web-{63838EDD-F1C3-E233-DBF9-ADE453A67334}" dt="2023-11-13T22:00:04.779" v="1"/>
              <pc2:cmMkLst xmlns:pc2="http://schemas.microsoft.com/office/powerpoint/2019/9/main/command">
                <pc:docMk/>
                <pc:sldMk cId="946034624" sldId="261"/>
                <pc2:cmMk id="{44FF8D0B-8672-418C-A0D9-5209E125B314}"/>
              </pc2:cmMkLst>
              <pc226:cmRplyChg chg="add">
                <pc226:chgData name="Makableh, Natalie" userId="S::natalie.makableh@yale.edu::0a761919-ad57-4b01-b7e5-d0585fbf15be" providerId="AD" clId="Web-{63838EDD-F1C3-E233-DBF9-ADE453A67334}" dt="2023-11-13T22:00:04.779" v="1"/>
                <pc2:cmRplyMkLst xmlns:pc2="http://schemas.microsoft.com/office/powerpoint/2019/9/main/command">
                  <pc:docMk/>
                  <pc:sldMk cId="946034624" sldId="261"/>
                  <pc2:cmMk id="{44FF8D0B-8672-418C-A0D9-5209E125B314}"/>
                  <pc2:cmRplyMk id="{A1C1C26E-12D5-4AD3-AB12-9825D3EB4062}"/>
                </pc2:cmRplyMkLst>
              </pc226:cmRplyChg>
            </pc226:cmChg>
          </p:ext>
        </pc:extLst>
      </pc:sldChg>
      <pc:sldChg chg="modSp addCm">
        <pc:chgData name="Makableh, Natalie" userId="S::natalie.makableh@yale.edu::0a761919-ad57-4b01-b7e5-d0585fbf15be" providerId="AD" clId="Web-{63838EDD-F1C3-E233-DBF9-ADE453A67334}" dt="2023-11-13T22:12:06.459" v="191" actId="1076"/>
        <pc:sldMkLst>
          <pc:docMk/>
          <pc:sldMk cId="736330318" sldId="265"/>
        </pc:sldMkLst>
        <pc:spChg chg="mod">
          <ac:chgData name="Makableh, Natalie" userId="S::natalie.makableh@yale.edu::0a761919-ad57-4b01-b7e5-d0585fbf15be" providerId="AD" clId="Web-{63838EDD-F1C3-E233-DBF9-ADE453A67334}" dt="2023-11-13T22:07:48.451" v="123" actId="1076"/>
          <ac:spMkLst>
            <pc:docMk/>
            <pc:sldMk cId="736330318" sldId="265"/>
            <ac:spMk id="2" creationId="{C7B68127-7A67-2E7B-D108-90530C6FCED1}"/>
          </ac:spMkLst>
        </pc:spChg>
        <pc:spChg chg="mod">
          <ac:chgData name="Makableh, Natalie" userId="S::natalie.makableh@yale.edu::0a761919-ad57-4b01-b7e5-d0585fbf15be" providerId="AD" clId="Web-{63838EDD-F1C3-E233-DBF9-ADE453A67334}" dt="2023-11-13T22:11:07.801" v="168" actId="20577"/>
          <ac:spMkLst>
            <pc:docMk/>
            <pc:sldMk cId="736330318" sldId="265"/>
            <ac:spMk id="3" creationId="{476250E5-7D06-39B0-2502-73E26A79D51F}"/>
          </ac:spMkLst>
        </pc:spChg>
        <pc:spChg chg="mod">
          <ac:chgData name="Makableh, Natalie" userId="S::natalie.makableh@yale.edu::0a761919-ad57-4b01-b7e5-d0585fbf15be" providerId="AD" clId="Web-{63838EDD-F1C3-E233-DBF9-ADE453A67334}" dt="2023-11-13T22:08:24.092" v="134" actId="1076"/>
          <ac:spMkLst>
            <pc:docMk/>
            <pc:sldMk cId="736330318" sldId="265"/>
            <ac:spMk id="14" creationId="{0B834DEE-2733-2F93-8005-D8AA06844A4E}"/>
          </ac:spMkLst>
        </pc:spChg>
        <pc:spChg chg="mod">
          <ac:chgData name="Makableh, Natalie" userId="S::natalie.makableh@yale.edu::0a761919-ad57-4b01-b7e5-d0585fbf15be" providerId="AD" clId="Web-{63838EDD-F1C3-E233-DBF9-ADE453A67334}" dt="2023-11-13T22:11:56.412" v="188" actId="1076"/>
          <ac:spMkLst>
            <pc:docMk/>
            <pc:sldMk cId="736330318" sldId="265"/>
            <ac:spMk id="31" creationId="{E98E64FE-652A-16F4-5F61-8AB3BF1A3A40}"/>
          </ac:spMkLst>
        </pc:spChg>
        <pc:graphicFrameChg chg="mod modGraphic">
          <ac:chgData name="Makableh, Natalie" userId="S::natalie.makableh@yale.edu::0a761919-ad57-4b01-b7e5-d0585fbf15be" providerId="AD" clId="Web-{63838EDD-F1C3-E233-DBF9-ADE453A67334}" dt="2023-11-13T22:08:19.077" v="132"/>
          <ac:graphicFrameMkLst>
            <pc:docMk/>
            <pc:sldMk cId="736330318" sldId="265"/>
            <ac:graphicFrameMk id="7" creationId="{C81EAEB6-7CAC-E8E0-2C1C-0367ACD07FD7}"/>
          </ac:graphicFrameMkLst>
        </pc:graphicFrameChg>
        <pc:picChg chg="mod">
          <ac:chgData name="Makableh, Natalie" userId="S::natalie.makableh@yale.edu::0a761919-ad57-4b01-b7e5-d0585fbf15be" providerId="AD" clId="Web-{63838EDD-F1C3-E233-DBF9-ADE453A67334}" dt="2023-11-13T22:12:04.568" v="190" actId="1076"/>
          <ac:picMkLst>
            <pc:docMk/>
            <pc:sldMk cId="736330318" sldId="265"/>
            <ac:picMk id="4" creationId="{8E93D3B9-2049-A1C9-9049-BFDA36359D8E}"/>
          </ac:picMkLst>
        </pc:picChg>
        <pc:picChg chg="mod">
          <ac:chgData name="Makableh, Natalie" userId="S::natalie.makableh@yale.edu::0a761919-ad57-4b01-b7e5-d0585fbf15be" providerId="AD" clId="Web-{63838EDD-F1C3-E233-DBF9-ADE453A67334}" dt="2023-11-13T22:11:59.256" v="189" actId="1076"/>
          <ac:picMkLst>
            <pc:docMk/>
            <pc:sldMk cId="736330318" sldId="265"/>
            <ac:picMk id="5" creationId="{AC054738-C39F-3FC1-6B63-97A87B4BA124}"/>
          </ac:picMkLst>
        </pc:picChg>
        <pc:picChg chg="mod">
          <ac:chgData name="Makableh, Natalie" userId="S::natalie.makableh@yale.edu::0a761919-ad57-4b01-b7e5-d0585fbf15be" providerId="AD" clId="Web-{63838EDD-F1C3-E233-DBF9-ADE453A67334}" dt="2023-11-13T22:08:21.045" v="133" actId="1076"/>
          <ac:picMkLst>
            <pc:docMk/>
            <pc:sldMk cId="736330318" sldId="265"/>
            <ac:picMk id="6" creationId="{E25EAF9A-8020-A397-6622-327ADD8463C4}"/>
          </ac:picMkLst>
        </pc:picChg>
        <pc:picChg chg="mod">
          <ac:chgData name="Makableh, Natalie" userId="S::natalie.makableh@yale.edu::0a761919-ad57-4b01-b7e5-d0585fbf15be" providerId="AD" clId="Web-{63838EDD-F1C3-E233-DBF9-ADE453A67334}" dt="2023-11-13T22:12:06.459" v="191" actId="1076"/>
          <ac:picMkLst>
            <pc:docMk/>
            <pc:sldMk cId="736330318" sldId="265"/>
            <ac:picMk id="8" creationId="{569D3FF8-9722-1351-F640-56A66A49F1CA}"/>
          </ac:picMkLst>
        </pc:picChg>
        <pc:extLst>
          <p:ext xmlns:p="http://schemas.openxmlformats.org/presentationml/2006/main" uri="{D6D511B9-2390-475A-947B-AFAB55BFBCF1}">
            <pc226:cmChg xmlns:pc226="http://schemas.microsoft.com/office/powerpoint/2022/06/main/command" chg="add">
              <pc226:chgData name="Makableh, Natalie" userId="S::natalie.makableh@yale.edu::0a761919-ad57-4b01-b7e5-d0585fbf15be" providerId="AD" clId="Web-{63838EDD-F1C3-E233-DBF9-ADE453A67334}" dt="2023-11-13T21:59:26.278" v="0"/>
              <pc2:cmMkLst xmlns:pc2="http://schemas.microsoft.com/office/powerpoint/2019/9/main/command">
                <pc:docMk/>
                <pc:sldMk cId="736330318" sldId="265"/>
                <pc2:cmMk id="{87272C00-7DE1-48C8-8E93-F7AFD7C868AA}"/>
              </pc2:cmMkLst>
            </pc226:cmChg>
          </p:ext>
        </pc:extLst>
      </pc:sldChg>
    </pc:docChg>
  </pc:docChgLst>
  <pc:docChgLst>
    <pc:chgData name="Makableh, Natalie" userId="S::natalie.makableh@yale.edu::0a761919-ad57-4b01-b7e5-d0585fbf15be" providerId="AD" clId="Web-{E583253C-95D7-3733-EF66-4B9D42A16A90}"/>
    <pc:docChg chg="modSld">
      <pc:chgData name="Makableh, Natalie" userId="S::natalie.makableh@yale.edu::0a761919-ad57-4b01-b7e5-d0585fbf15be" providerId="AD" clId="Web-{E583253C-95D7-3733-EF66-4B9D42A16A90}" dt="2023-11-13T18:46:02.811" v="95"/>
      <pc:docMkLst>
        <pc:docMk/>
      </pc:docMkLst>
      <pc:sldChg chg="modCm">
        <pc:chgData name="Makableh, Natalie" userId="S::natalie.makableh@yale.edu::0a761919-ad57-4b01-b7e5-d0585fbf15be" providerId="AD" clId="Web-{E583253C-95D7-3733-EF66-4B9D42A16A90}" dt="2023-11-13T18:46:02.811" v="95"/>
        <pc:sldMkLst>
          <pc:docMk/>
          <pc:sldMk cId="1491617610" sldId="257"/>
        </pc:sldMkLst>
        <pc:extLst>
          <p:ext xmlns:p="http://schemas.openxmlformats.org/presentationml/2006/main" uri="{D6D511B9-2390-475A-947B-AFAB55BFBCF1}">
            <pc226:cmChg xmlns:pc226="http://schemas.microsoft.com/office/powerpoint/2022/06/main/command" chg="mod modTsk">
              <pc226:chgData name="Makableh, Natalie" userId="S::natalie.makableh@yale.edu::0a761919-ad57-4b01-b7e5-d0585fbf15be" providerId="AD" clId="Web-{E583253C-95D7-3733-EF66-4B9D42A16A90}" dt="2023-11-13T18:46:02.811" v="95"/>
              <pc2:cmMkLst xmlns:pc2="http://schemas.microsoft.com/office/powerpoint/2019/9/main/command">
                <pc:docMk/>
                <pc:sldMk cId="1491617610" sldId="257"/>
                <pc2:cmMk id="{B26AF8FC-D713-49C8-AF60-F900DCF667D7}"/>
              </pc2:cmMkLst>
              <pc226:cmRplyChg chg="add">
                <pc226:chgData name="Makableh, Natalie" userId="S::natalie.makableh@yale.edu::0a761919-ad57-4b01-b7e5-d0585fbf15be" providerId="AD" clId="Web-{E583253C-95D7-3733-EF66-4B9D42A16A90}" dt="2023-11-13T18:46:02.811" v="95"/>
                <pc2:cmRplyMkLst xmlns:pc2="http://schemas.microsoft.com/office/powerpoint/2019/9/main/command">
                  <pc:docMk/>
                  <pc:sldMk cId="1491617610" sldId="257"/>
                  <pc2:cmMk id="{B26AF8FC-D713-49C8-AF60-F900DCF667D7}"/>
                  <pc2:cmRplyMk id="{97440450-AB8F-4FF2-8CC1-04BB7116A411}"/>
                </pc2:cmRplyMkLst>
              </pc226:cmRplyChg>
            </pc226:cmChg>
          </p:ext>
        </pc:extLst>
      </pc:sldChg>
      <pc:sldChg chg="modSp">
        <pc:chgData name="Makableh, Natalie" userId="S::natalie.makableh@yale.edu::0a761919-ad57-4b01-b7e5-d0585fbf15be" providerId="AD" clId="Web-{E583253C-95D7-3733-EF66-4B9D42A16A90}" dt="2023-11-13T18:42:31.616" v="23" actId="1076"/>
        <pc:sldMkLst>
          <pc:docMk/>
          <pc:sldMk cId="831931680" sldId="264"/>
        </pc:sldMkLst>
        <pc:spChg chg="mod">
          <ac:chgData name="Makableh, Natalie" userId="S::natalie.makableh@yale.edu::0a761919-ad57-4b01-b7e5-d0585fbf15be" providerId="AD" clId="Web-{E583253C-95D7-3733-EF66-4B9D42A16A90}" dt="2023-11-13T18:42:31.616" v="23" actId="1076"/>
          <ac:spMkLst>
            <pc:docMk/>
            <pc:sldMk cId="831931680" sldId="264"/>
            <ac:spMk id="17" creationId="{1B040681-B1C4-EFD3-52D0-72C9C336D1E5}"/>
          </ac:spMkLst>
        </pc:spChg>
        <pc:spChg chg="mod">
          <ac:chgData name="Makableh, Natalie" userId="S::natalie.makableh@yale.edu::0a761919-ad57-4b01-b7e5-d0585fbf15be" providerId="AD" clId="Web-{E583253C-95D7-3733-EF66-4B9D42A16A90}" dt="2023-11-13T18:42:03.006" v="12" actId="20577"/>
          <ac:spMkLst>
            <pc:docMk/>
            <pc:sldMk cId="831931680" sldId="264"/>
            <ac:spMk id="23" creationId="{2295D2B2-DE8D-DC74-0B1E-6C1494311B51}"/>
          </ac:spMkLst>
        </pc:spChg>
        <pc:spChg chg="mod">
          <ac:chgData name="Makableh, Natalie" userId="S::natalie.makableh@yale.edu::0a761919-ad57-4b01-b7e5-d0585fbf15be" providerId="AD" clId="Web-{E583253C-95D7-3733-EF66-4B9D42A16A90}" dt="2023-11-13T18:42:10.131" v="22" actId="20577"/>
          <ac:spMkLst>
            <pc:docMk/>
            <pc:sldMk cId="831931680" sldId="264"/>
            <ac:spMk id="25" creationId="{FB410F22-276E-4B92-BAA3-BFE40D67D671}"/>
          </ac:spMkLst>
        </pc:spChg>
        <pc:picChg chg="mod">
          <ac:chgData name="Makableh, Natalie" userId="S::natalie.makableh@yale.edu::0a761919-ad57-4b01-b7e5-d0585fbf15be" providerId="AD" clId="Web-{E583253C-95D7-3733-EF66-4B9D42A16A90}" dt="2023-11-13T18:41:56.318" v="0" actId="1076"/>
          <ac:picMkLst>
            <pc:docMk/>
            <pc:sldMk cId="831931680" sldId="264"/>
            <ac:picMk id="34" creationId="{A8A3FD6E-9882-C1BE-9C31-6A06CC3554F0}"/>
          </ac:picMkLst>
        </pc:picChg>
      </pc:sldChg>
      <pc:sldChg chg="addSp modSp">
        <pc:chgData name="Makableh, Natalie" userId="S::natalie.makableh@yale.edu::0a761919-ad57-4b01-b7e5-d0585fbf15be" providerId="AD" clId="Web-{E583253C-95D7-3733-EF66-4B9D42A16A90}" dt="2023-11-13T18:45:13.309" v="94"/>
        <pc:sldMkLst>
          <pc:docMk/>
          <pc:sldMk cId="736330318" sldId="265"/>
        </pc:sldMkLst>
        <pc:spChg chg="add">
          <ac:chgData name="Makableh, Natalie" userId="S::natalie.makableh@yale.edu::0a761919-ad57-4b01-b7e5-d0585fbf15be" providerId="AD" clId="Web-{E583253C-95D7-3733-EF66-4B9D42A16A90}" dt="2023-11-13T18:45:13.309" v="94"/>
          <ac:spMkLst>
            <pc:docMk/>
            <pc:sldMk cId="736330318" sldId="265"/>
            <ac:spMk id="3" creationId="{476250E5-7D06-39B0-2502-73E26A79D51F}"/>
          </ac:spMkLst>
        </pc:spChg>
        <pc:spChg chg="mod">
          <ac:chgData name="Makableh, Natalie" userId="S::natalie.makableh@yale.edu::0a761919-ad57-4b01-b7e5-d0585fbf15be" providerId="AD" clId="Web-{E583253C-95D7-3733-EF66-4B9D42A16A90}" dt="2023-11-13T18:44:56.449" v="93" actId="20577"/>
          <ac:spMkLst>
            <pc:docMk/>
            <pc:sldMk cId="736330318" sldId="265"/>
            <ac:spMk id="31" creationId="{E98E64FE-652A-16F4-5F61-8AB3BF1A3A40}"/>
          </ac:spMkLst>
        </pc:spChg>
      </pc:sldChg>
    </pc:docChg>
  </pc:docChgLst>
  <pc:docChgLst>
    <pc:chgData name="Buono, Frank" userId="S::frank.buono@yale.edu::ea815dea-a2aa-48ff-88e8-967b62feb4a6" providerId="AD" clId="Web-{7B069B34-92B3-ACFE-A7C4-B0412828941E}"/>
    <pc:docChg chg="modSld">
      <pc:chgData name="Buono, Frank" userId="S::frank.buono@yale.edu::ea815dea-a2aa-48ff-88e8-967b62feb4a6" providerId="AD" clId="Web-{7B069B34-92B3-ACFE-A7C4-B0412828941E}" dt="2023-11-14T03:31:56.695" v="142"/>
      <pc:docMkLst>
        <pc:docMk/>
      </pc:docMkLst>
      <pc:sldChg chg="addSp modSp modCm">
        <pc:chgData name="Buono, Frank" userId="S::frank.buono@yale.edu::ea815dea-a2aa-48ff-88e8-967b62feb4a6" providerId="AD" clId="Web-{7B069B34-92B3-ACFE-A7C4-B0412828941E}" dt="2023-11-13T21:29:28.026" v="136"/>
        <pc:sldMkLst>
          <pc:docMk/>
          <pc:sldMk cId="946034624" sldId="261"/>
        </pc:sldMkLst>
        <pc:spChg chg="mod">
          <ac:chgData name="Buono, Frank" userId="S::frank.buono@yale.edu::ea815dea-a2aa-48ff-88e8-967b62feb4a6" providerId="AD" clId="Web-{7B069B34-92B3-ACFE-A7C4-B0412828941E}" dt="2023-11-13T21:02:10.867" v="113" actId="1076"/>
          <ac:spMkLst>
            <pc:docMk/>
            <pc:sldMk cId="946034624" sldId="261"/>
            <ac:spMk id="4" creationId="{08131130-3F29-B51A-8325-0415C7242E89}"/>
          </ac:spMkLst>
        </pc:spChg>
        <pc:spChg chg="mod">
          <ac:chgData name="Buono, Frank" userId="S::frank.buono@yale.edu::ea815dea-a2aa-48ff-88e8-967b62feb4a6" providerId="AD" clId="Web-{7B069B34-92B3-ACFE-A7C4-B0412828941E}" dt="2023-11-13T20:59:03.470" v="109" actId="1076"/>
          <ac:spMkLst>
            <pc:docMk/>
            <pc:sldMk cId="946034624" sldId="261"/>
            <ac:spMk id="5" creationId="{450857AB-1338-6166-35C1-7470BC091FAC}"/>
          </ac:spMkLst>
        </pc:spChg>
        <pc:spChg chg="mod">
          <ac:chgData name="Buono, Frank" userId="S::frank.buono@yale.edu::ea815dea-a2aa-48ff-88e8-967b62feb4a6" providerId="AD" clId="Web-{7B069B34-92B3-ACFE-A7C4-B0412828941E}" dt="2023-11-13T20:58:51.970" v="108" actId="1076"/>
          <ac:spMkLst>
            <pc:docMk/>
            <pc:sldMk cId="946034624" sldId="261"/>
            <ac:spMk id="6" creationId="{C10BD880-B466-7D64-3F9B-18D35A420D9A}"/>
          </ac:spMkLst>
        </pc:spChg>
        <pc:spChg chg="mod">
          <ac:chgData name="Buono, Frank" userId="S::frank.buono@yale.edu::ea815dea-a2aa-48ff-88e8-967b62feb4a6" providerId="AD" clId="Web-{7B069B34-92B3-ACFE-A7C4-B0412828941E}" dt="2023-11-13T21:04:05.823" v="132" actId="1076"/>
          <ac:spMkLst>
            <pc:docMk/>
            <pc:sldMk cId="946034624" sldId="261"/>
            <ac:spMk id="14" creationId="{56635198-F130-344C-32D1-CCD87A06E15E}"/>
          </ac:spMkLst>
        </pc:spChg>
        <pc:spChg chg="mod">
          <ac:chgData name="Buono, Frank" userId="S::frank.buono@yale.edu::ea815dea-a2aa-48ff-88e8-967b62feb4a6" providerId="AD" clId="Web-{7B069B34-92B3-ACFE-A7C4-B0412828941E}" dt="2023-11-13T21:04:17.261" v="133" actId="1076"/>
          <ac:spMkLst>
            <pc:docMk/>
            <pc:sldMk cId="946034624" sldId="261"/>
            <ac:spMk id="15" creationId="{9E821B6A-2416-DB6D-C3D8-5D71ABD2F9AE}"/>
          </ac:spMkLst>
        </pc:spChg>
        <pc:spChg chg="mod">
          <ac:chgData name="Buono, Frank" userId="S::frank.buono@yale.edu::ea815dea-a2aa-48ff-88e8-967b62feb4a6" providerId="AD" clId="Web-{7B069B34-92B3-ACFE-A7C4-B0412828941E}" dt="2023-11-13T21:04:24.324" v="134" actId="1076"/>
          <ac:spMkLst>
            <pc:docMk/>
            <pc:sldMk cId="946034624" sldId="261"/>
            <ac:spMk id="16" creationId="{60A1E325-21CC-FB52-DAEE-270422C6EC28}"/>
          </ac:spMkLst>
        </pc:spChg>
        <pc:picChg chg="add mod modCrop">
          <ac:chgData name="Buono, Frank" userId="S::frank.buono@yale.edu::ea815dea-a2aa-48ff-88e8-967b62feb4a6" providerId="AD" clId="Web-{7B069B34-92B3-ACFE-A7C4-B0412828941E}" dt="2023-11-13T21:02:51.852" v="120"/>
          <ac:picMkLst>
            <pc:docMk/>
            <pc:sldMk cId="946034624" sldId="261"/>
            <ac:picMk id="7" creationId="{65D47158-0159-9D70-0E79-A0FA30FD4EA5}"/>
          </ac:picMkLst>
        </pc:picChg>
        <pc:picChg chg="add mod">
          <ac:chgData name="Buono, Frank" userId="S::frank.buono@yale.edu::ea815dea-a2aa-48ff-88e8-967b62feb4a6" providerId="AD" clId="Web-{7B069B34-92B3-ACFE-A7C4-B0412828941E}" dt="2023-11-13T21:03:57.932" v="131" actId="14100"/>
          <ac:picMkLst>
            <pc:docMk/>
            <pc:sldMk cId="946034624" sldId="261"/>
            <ac:picMk id="8" creationId="{40182E1C-853C-82C4-1BD0-A7A7DA2EFB45}"/>
          </ac:picMkLst>
        </pc:picChg>
        <pc:extLst>
          <p:ext xmlns:p="http://schemas.openxmlformats.org/presentationml/2006/main" uri="{D6D511B9-2390-475A-947B-AFAB55BFBCF1}">
            <pc226:cmChg xmlns:pc226="http://schemas.microsoft.com/office/powerpoint/2022/06/main/command" chg="">
              <pc226:chgData name="Buono, Frank" userId="S::frank.buono@yale.edu::ea815dea-a2aa-48ff-88e8-967b62feb4a6" providerId="AD" clId="Web-{7B069B34-92B3-ACFE-A7C4-B0412828941E}" dt="2023-11-13T21:29:28.026" v="136"/>
              <pc2:cmMkLst xmlns:pc2="http://schemas.microsoft.com/office/powerpoint/2019/9/main/command">
                <pc:docMk/>
                <pc:sldMk cId="946034624" sldId="261"/>
                <pc2:cmMk id="{44FF8D0B-8672-418C-A0D9-5209E125B314}"/>
              </pc2:cmMkLst>
              <pc226:cmRplyChg chg="add">
                <pc226:chgData name="Buono, Frank" userId="S::frank.buono@yale.edu::ea815dea-a2aa-48ff-88e8-967b62feb4a6" providerId="AD" clId="Web-{7B069B34-92B3-ACFE-A7C4-B0412828941E}" dt="2023-11-13T21:04:34.668" v="135"/>
                <pc2:cmRplyMkLst xmlns:pc2="http://schemas.microsoft.com/office/powerpoint/2019/9/main/command">
                  <pc:docMk/>
                  <pc:sldMk cId="946034624" sldId="261"/>
                  <pc2:cmMk id="{44FF8D0B-8672-418C-A0D9-5209E125B314}"/>
                  <pc2:cmRplyMk id="{8B964B2F-1165-499F-A832-5540F418569D}"/>
                </pc2:cmRplyMkLst>
              </pc226:cmRplyChg>
              <pc226:cmRplyChg chg="add">
                <pc226:chgData name="Buono, Frank" userId="S::frank.buono@yale.edu::ea815dea-a2aa-48ff-88e8-967b62feb4a6" providerId="AD" clId="Web-{7B069B34-92B3-ACFE-A7C4-B0412828941E}" dt="2023-11-13T21:29:28.026" v="136"/>
                <pc2:cmRplyMkLst xmlns:pc2="http://schemas.microsoft.com/office/powerpoint/2019/9/main/command">
                  <pc:docMk/>
                  <pc:sldMk cId="946034624" sldId="261"/>
                  <pc2:cmMk id="{44FF8D0B-8672-418C-A0D9-5209E125B314}"/>
                  <pc2:cmRplyMk id="{2ED5FB9C-15D8-4CCE-98AC-C52E8E3A9978}"/>
                </pc2:cmRplyMkLst>
              </pc226:cmRplyChg>
            </pc226:cmChg>
          </p:ext>
        </pc:extLst>
      </pc:sldChg>
      <pc:sldChg chg="modSp">
        <pc:chgData name="Buono, Frank" userId="S::frank.buono@yale.edu::ea815dea-a2aa-48ff-88e8-967b62feb4a6" providerId="AD" clId="Web-{7B069B34-92B3-ACFE-A7C4-B0412828941E}" dt="2023-11-14T03:24:17.793" v="141" actId="1076"/>
        <pc:sldMkLst>
          <pc:docMk/>
          <pc:sldMk cId="736330318" sldId="265"/>
        </pc:sldMkLst>
        <pc:graphicFrameChg chg="mod">
          <ac:chgData name="Buono, Frank" userId="S::frank.buono@yale.edu::ea815dea-a2aa-48ff-88e8-967b62feb4a6" providerId="AD" clId="Web-{7B069B34-92B3-ACFE-A7C4-B0412828941E}" dt="2023-11-14T03:24:12.340" v="139" actId="1076"/>
          <ac:graphicFrameMkLst>
            <pc:docMk/>
            <pc:sldMk cId="736330318" sldId="265"/>
            <ac:graphicFrameMk id="7" creationId="{C81EAEB6-7CAC-E8E0-2C1C-0367ACD07FD7}"/>
          </ac:graphicFrameMkLst>
        </pc:graphicFrameChg>
        <pc:picChg chg="mod">
          <ac:chgData name="Buono, Frank" userId="S::frank.buono@yale.edu::ea815dea-a2aa-48ff-88e8-967b62feb4a6" providerId="AD" clId="Web-{7B069B34-92B3-ACFE-A7C4-B0412828941E}" dt="2023-11-14T03:24:17.793" v="141" actId="1076"/>
          <ac:picMkLst>
            <pc:docMk/>
            <pc:sldMk cId="736330318" sldId="265"/>
            <ac:picMk id="6" creationId="{E25EAF9A-8020-A397-6622-327ADD8463C4}"/>
          </ac:picMkLst>
        </pc:picChg>
      </pc:sldChg>
      <pc:sldChg chg="modSp">
        <pc:chgData name="Buono, Frank" userId="S::frank.buono@yale.edu::ea815dea-a2aa-48ff-88e8-967b62feb4a6" providerId="AD" clId="Web-{7B069B34-92B3-ACFE-A7C4-B0412828941E}" dt="2023-11-14T03:17:49.425" v="137" actId="1076"/>
        <pc:sldMkLst>
          <pc:docMk/>
          <pc:sldMk cId="1291201125" sldId="271"/>
        </pc:sldMkLst>
        <pc:picChg chg="mod">
          <ac:chgData name="Buono, Frank" userId="S::frank.buono@yale.edu::ea815dea-a2aa-48ff-88e8-967b62feb4a6" providerId="AD" clId="Web-{7B069B34-92B3-ACFE-A7C4-B0412828941E}" dt="2023-11-14T03:17:49.425" v="137" actId="1076"/>
          <ac:picMkLst>
            <pc:docMk/>
            <pc:sldMk cId="1291201125" sldId="271"/>
            <ac:picMk id="6" creationId="{60DDFBC8-3D46-B1EE-CC60-CC44E3A5DC16}"/>
          </ac:picMkLst>
        </pc:picChg>
      </pc:sldChg>
      <pc:sldChg chg="modCm">
        <pc:chgData name="Buono, Frank" userId="S::frank.buono@yale.edu::ea815dea-a2aa-48ff-88e8-967b62feb4a6" providerId="AD" clId="Web-{7B069B34-92B3-ACFE-A7C4-B0412828941E}" dt="2023-11-14T03:31:56.695" v="142"/>
        <pc:sldMkLst>
          <pc:docMk/>
          <pc:sldMk cId="3540948496" sldId="273"/>
        </pc:sldMkLst>
        <pc:extLst>
          <p:ext xmlns:p="http://schemas.openxmlformats.org/presentationml/2006/main" uri="{D6D511B9-2390-475A-947B-AFAB55BFBCF1}">
            <pc226:cmChg xmlns:pc226="http://schemas.microsoft.com/office/powerpoint/2022/06/main/command" chg="">
              <pc226:chgData name="Buono, Frank" userId="S::frank.buono@yale.edu::ea815dea-a2aa-48ff-88e8-967b62feb4a6" providerId="AD" clId="Web-{7B069B34-92B3-ACFE-A7C4-B0412828941E}" dt="2023-11-14T03:31:56.695" v="142"/>
              <pc2:cmMkLst xmlns:pc2="http://schemas.microsoft.com/office/powerpoint/2019/9/main/command">
                <pc:docMk/>
                <pc:sldMk cId="3540948496" sldId="273"/>
                <pc2:cmMk id="{7DB5557C-560E-449D-81BB-F0C78C9D92FD}"/>
              </pc2:cmMkLst>
              <pc226:cmRplyChg chg="add">
                <pc226:chgData name="Buono, Frank" userId="S::frank.buono@yale.edu::ea815dea-a2aa-48ff-88e8-967b62feb4a6" providerId="AD" clId="Web-{7B069B34-92B3-ACFE-A7C4-B0412828941E}" dt="2023-11-14T03:31:56.695" v="142"/>
                <pc2:cmRplyMkLst xmlns:pc2="http://schemas.microsoft.com/office/powerpoint/2019/9/main/command">
                  <pc:docMk/>
                  <pc:sldMk cId="3540948496" sldId="273"/>
                  <pc2:cmMk id="{7DB5557C-560E-449D-81BB-F0C78C9D92FD}"/>
                  <pc2:cmRplyMk id="{32369F2E-E312-43CB-BD4F-0CC89586E142}"/>
                </pc2:cmRplyMkLst>
              </pc226:cmRplyChg>
            </pc226:cmChg>
          </p:ext>
        </pc:extLst>
      </pc:sldChg>
      <pc:sldChg chg="delSp modSp">
        <pc:chgData name="Buono, Frank" userId="S::frank.buono@yale.edu::ea815dea-a2aa-48ff-88e8-967b62feb4a6" providerId="AD" clId="Web-{7B069B34-92B3-ACFE-A7C4-B0412828941E}" dt="2023-11-13T20:53:34.085" v="91" actId="14100"/>
        <pc:sldMkLst>
          <pc:docMk/>
          <pc:sldMk cId="847584000" sldId="276"/>
        </pc:sldMkLst>
        <pc:spChg chg="mod">
          <ac:chgData name="Buono, Frank" userId="S::frank.buono@yale.edu::ea815dea-a2aa-48ff-88e8-967b62feb4a6" providerId="AD" clId="Web-{7B069B34-92B3-ACFE-A7C4-B0412828941E}" dt="2023-11-13T20:49:25.390" v="86" actId="20577"/>
          <ac:spMkLst>
            <pc:docMk/>
            <pc:sldMk cId="847584000" sldId="276"/>
            <ac:spMk id="26" creationId="{D6707452-AD96-8A83-B07A-9781824B6EAF}"/>
          </ac:spMkLst>
        </pc:spChg>
        <pc:spChg chg="mod">
          <ac:chgData name="Buono, Frank" userId="S::frank.buono@yale.edu::ea815dea-a2aa-48ff-88e8-967b62feb4a6" providerId="AD" clId="Web-{7B069B34-92B3-ACFE-A7C4-B0412828941E}" dt="2023-11-13T20:53:11.084" v="88" actId="14100"/>
          <ac:spMkLst>
            <pc:docMk/>
            <pc:sldMk cId="847584000" sldId="276"/>
            <ac:spMk id="27" creationId="{2E369AC5-9ADE-54B8-CEEC-AF8325221737}"/>
          </ac:spMkLst>
        </pc:spChg>
        <pc:spChg chg="mod">
          <ac:chgData name="Buono, Frank" userId="S::frank.buono@yale.edu::ea815dea-a2aa-48ff-88e8-967b62feb4a6" providerId="AD" clId="Web-{7B069B34-92B3-ACFE-A7C4-B0412828941E}" dt="2023-11-13T20:53:22.632" v="90" actId="14100"/>
          <ac:spMkLst>
            <pc:docMk/>
            <pc:sldMk cId="847584000" sldId="276"/>
            <ac:spMk id="28" creationId="{89CA151E-343D-66C6-1B64-4EDBEDB79665}"/>
          </ac:spMkLst>
        </pc:spChg>
        <pc:spChg chg="mod">
          <ac:chgData name="Buono, Frank" userId="S::frank.buono@yale.edu::ea815dea-a2aa-48ff-88e8-967b62feb4a6" providerId="AD" clId="Web-{7B069B34-92B3-ACFE-A7C4-B0412828941E}" dt="2023-11-13T20:53:34.085" v="91" actId="14100"/>
          <ac:spMkLst>
            <pc:docMk/>
            <pc:sldMk cId="847584000" sldId="276"/>
            <ac:spMk id="29" creationId="{427D1924-0ED8-9F33-7627-BB2E9E1F81FF}"/>
          </ac:spMkLst>
        </pc:spChg>
        <pc:spChg chg="mod">
          <ac:chgData name="Buono, Frank" userId="S::frank.buono@yale.edu::ea815dea-a2aa-48ff-88e8-967b62feb4a6" providerId="AD" clId="Web-{7B069B34-92B3-ACFE-A7C4-B0412828941E}" dt="2023-11-13T20:45:38.961" v="9" actId="20577"/>
          <ac:spMkLst>
            <pc:docMk/>
            <pc:sldMk cId="847584000" sldId="276"/>
            <ac:spMk id="54" creationId="{F33E3990-4977-3790-70D8-0940703B6514}"/>
          </ac:spMkLst>
        </pc:spChg>
        <pc:spChg chg="mod">
          <ac:chgData name="Buono, Frank" userId="S::frank.buono@yale.edu::ea815dea-a2aa-48ff-88e8-967b62feb4a6" providerId="AD" clId="Web-{7B069B34-92B3-ACFE-A7C4-B0412828941E}" dt="2023-11-13T20:47:11.495" v="54" actId="1076"/>
          <ac:spMkLst>
            <pc:docMk/>
            <pc:sldMk cId="847584000" sldId="276"/>
            <ac:spMk id="55" creationId="{38A46818-3712-7BA2-E33D-8A5828EDF238}"/>
          </ac:spMkLst>
        </pc:spChg>
        <pc:spChg chg="mod">
          <ac:chgData name="Buono, Frank" userId="S::frank.buono@yale.edu::ea815dea-a2aa-48ff-88e8-967b62feb4a6" providerId="AD" clId="Web-{7B069B34-92B3-ACFE-A7C4-B0412828941E}" dt="2023-11-13T20:46:56.307" v="53" actId="14100"/>
          <ac:spMkLst>
            <pc:docMk/>
            <pc:sldMk cId="847584000" sldId="276"/>
            <ac:spMk id="56" creationId="{81715251-D754-7502-8050-8F7D761AA335}"/>
          </ac:spMkLst>
        </pc:spChg>
        <pc:spChg chg="del mod">
          <ac:chgData name="Buono, Frank" userId="S::frank.buono@yale.edu::ea815dea-a2aa-48ff-88e8-967b62feb4a6" providerId="AD" clId="Web-{7B069B34-92B3-ACFE-A7C4-B0412828941E}" dt="2023-11-13T20:46:42.479" v="51"/>
          <ac:spMkLst>
            <pc:docMk/>
            <pc:sldMk cId="847584000" sldId="276"/>
            <ac:spMk id="57" creationId="{2E9EDC2C-64C2-2064-4B8C-F730B5091FED}"/>
          </ac:spMkLst>
        </pc:spChg>
        <pc:spChg chg="mod">
          <ac:chgData name="Buono, Frank" userId="S::frank.buono@yale.edu::ea815dea-a2aa-48ff-88e8-967b62feb4a6" providerId="AD" clId="Web-{7B069B34-92B3-ACFE-A7C4-B0412828941E}" dt="2023-11-13T20:47:52.528" v="76" actId="20577"/>
          <ac:spMkLst>
            <pc:docMk/>
            <pc:sldMk cId="847584000" sldId="276"/>
            <ac:spMk id="58" creationId="{6F6FB5A9-4F7B-A8C7-A132-C6A4E2BCAB59}"/>
          </ac:spMkLst>
        </pc:spChg>
      </pc:sldChg>
    </pc:docChg>
  </pc:docChgLst>
  <pc:docChgLst>
    <pc:chgData name="Buono, Frank" userId="S::frank.buono@yale.edu::ea815dea-a2aa-48ff-88e8-967b62feb4a6" providerId="AD" clId="Web-{EDCB6EDD-4B7C-14A2-C6EA-C0875C27233C}"/>
    <pc:docChg chg="modSld">
      <pc:chgData name="Buono, Frank" userId="S::frank.buono@yale.edu::ea815dea-a2aa-48ff-88e8-967b62feb4a6" providerId="AD" clId="Web-{EDCB6EDD-4B7C-14A2-C6EA-C0875C27233C}" dt="2023-11-15T03:38:29.016" v="9"/>
      <pc:docMkLst>
        <pc:docMk/>
      </pc:docMkLst>
      <pc:sldChg chg="modSp">
        <pc:chgData name="Buono, Frank" userId="S::frank.buono@yale.edu::ea815dea-a2aa-48ff-88e8-967b62feb4a6" providerId="AD" clId="Web-{EDCB6EDD-4B7C-14A2-C6EA-C0875C27233C}" dt="2023-11-15T03:35:45.667" v="1"/>
        <pc:sldMkLst>
          <pc:docMk/>
          <pc:sldMk cId="736330318" sldId="265"/>
        </pc:sldMkLst>
        <pc:graphicFrameChg chg="mod modGraphic">
          <ac:chgData name="Buono, Frank" userId="S::frank.buono@yale.edu::ea815dea-a2aa-48ff-88e8-967b62feb4a6" providerId="AD" clId="Web-{EDCB6EDD-4B7C-14A2-C6EA-C0875C27233C}" dt="2023-11-15T03:35:45.667" v="1"/>
          <ac:graphicFrameMkLst>
            <pc:docMk/>
            <pc:sldMk cId="736330318" sldId="265"/>
            <ac:graphicFrameMk id="7" creationId="{C81EAEB6-7CAC-E8E0-2C1C-0367ACD07FD7}"/>
          </ac:graphicFrameMkLst>
        </pc:graphicFrameChg>
      </pc:sldChg>
      <pc:sldChg chg="delSp modSp delAnim">
        <pc:chgData name="Buono, Frank" userId="S::frank.buono@yale.edu::ea815dea-a2aa-48ff-88e8-967b62feb4a6" providerId="AD" clId="Web-{EDCB6EDD-4B7C-14A2-C6EA-C0875C27233C}" dt="2023-11-15T03:36:09.215" v="4" actId="1076"/>
        <pc:sldMkLst>
          <pc:docMk/>
          <pc:sldMk cId="1291201125" sldId="271"/>
        </pc:sldMkLst>
        <pc:picChg chg="mod">
          <ac:chgData name="Buono, Frank" userId="S::frank.buono@yale.edu::ea815dea-a2aa-48ff-88e8-967b62feb4a6" providerId="AD" clId="Web-{EDCB6EDD-4B7C-14A2-C6EA-C0875C27233C}" dt="2023-11-15T03:36:09.215" v="4" actId="1076"/>
          <ac:picMkLst>
            <pc:docMk/>
            <pc:sldMk cId="1291201125" sldId="271"/>
            <ac:picMk id="4" creationId="{FEC41B3F-02F6-43EF-D658-F68A4BA82702}"/>
          </ac:picMkLst>
        </pc:picChg>
        <pc:picChg chg="del">
          <ac:chgData name="Buono, Frank" userId="S::frank.buono@yale.edu::ea815dea-a2aa-48ff-88e8-967b62feb4a6" providerId="AD" clId="Web-{EDCB6EDD-4B7C-14A2-C6EA-C0875C27233C}" dt="2023-11-15T03:35:59.839" v="2"/>
          <ac:picMkLst>
            <pc:docMk/>
            <pc:sldMk cId="1291201125" sldId="271"/>
            <ac:picMk id="6" creationId="{60DDFBC8-3D46-B1EE-CC60-CC44E3A5DC16}"/>
          </ac:picMkLst>
        </pc:picChg>
      </pc:sldChg>
      <pc:sldChg chg="modCm">
        <pc:chgData name="Buono, Frank" userId="S::frank.buono@yale.edu::ea815dea-a2aa-48ff-88e8-967b62feb4a6" providerId="AD" clId="Web-{EDCB6EDD-4B7C-14A2-C6EA-C0875C27233C}" dt="2023-11-15T03:38:29.016" v="9"/>
        <pc:sldMkLst>
          <pc:docMk/>
          <pc:sldMk cId="3540948496" sldId="273"/>
        </pc:sldMkLst>
        <pc:extLst>
          <p:ext xmlns:p="http://schemas.openxmlformats.org/presentationml/2006/main" uri="{D6D511B9-2390-475A-947B-AFAB55BFBCF1}">
            <pc226:cmChg xmlns:pc226="http://schemas.microsoft.com/office/powerpoint/2022/06/main/command" chg="">
              <pc226:chgData name="Buono, Frank" userId="S::frank.buono@yale.edu::ea815dea-a2aa-48ff-88e8-967b62feb4a6" providerId="AD" clId="Web-{EDCB6EDD-4B7C-14A2-C6EA-C0875C27233C}" dt="2023-11-15T03:38:29.016" v="9"/>
              <pc2:cmMkLst xmlns:pc2="http://schemas.microsoft.com/office/powerpoint/2019/9/main/command">
                <pc:docMk/>
                <pc:sldMk cId="3540948496" sldId="273"/>
                <pc2:cmMk id="{8170AC0E-F65C-4F9D-B750-FAE625762F31}"/>
              </pc2:cmMkLst>
              <pc226:cmRplyChg chg="add">
                <pc226:chgData name="Buono, Frank" userId="S::frank.buono@yale.edu::ea815dea-a2aa-48ff-88e8-967b62feb4a6" providerId="AD" clId="Web-{EDCB6EDD-4B7C-14A2-C6EA-C0875C27233C}" dt="2023-11-15T03:38:29.016" v="9"/>
                <pc2:cmRplyMkLst xmlns:pc2="http://schemas.microsoft.com/office/powerpoint/2019/9/main/command">
                  <pc:docMk/>
                  <pc:sldMk cId="3540948496" sldId="273"/>
                  <pc2:cmMk id="{8170AC0E-F65C-4F9D-B750-FAE625762F31}"/>
                  <pc2:cmRplyMk id="{9312B2EA-D46F-4813-A239-975C97F97627}"/>
                </pc2:cmRplyMkLst>
              </pc226:cmRplyChg>
            </pc226:cmChg>
          </p:ext>
        </pc:extLst>
      </pc:sldChg>
      <pc:sldChg chg="delSp modSp">
        <pc:chgData name="Buono, Frank" userId="S::frank.buono@yale.edu::ea815dea-a2aa-48ff-88e8-967b62feb4a6" providerId="AD" clId="Web-{EDCB6EDD-4B7C-14A2-C6EA-C0875C27233C}" dt="2023-11-15T03:37:33.139" v="8" actId="1076"/>
        <pc:sldMkLst>
          <pc:docMk/>
          <pc:sldMk cId="847584000" sldId="276"/>
        </pc:sldMkLst>
        <pc:spChg chg="mod">
          <ac:chgData name="Buono, Frank" userId="S::frank.buono@yale.edu::ea815dea-a2aa-48ff-88e8-967b62feb4a6" providerId="AD" clId="Web-{EDCB6EDD-4B7C-14A2-C6EA-C0875C27233C}" dt="2023-11-15T03:37:33.139" v="8" actId="1076"/>
          <ac:spMkLst>
            <pc:docMk/>
            <pc:sldMk cId="847584000" sldId="276"/>
            <ac:spMk id="2" creationId="{E3C5A6A6-4D8B-938F-776D-5510D942003A}"/>
          </ac:spMkLst>
        </pc:spChg>
        <pc:spChg chg="del mod">
          <ac:chgData name="Buono, Frank" userId="S::frank.buono@yale.edu::ea815dea-a2aa-48ff-88e8-967b62feb4a6" providerId="AD" clId="Web-{EDCB6EDD-4B7C-14A2-C6EA-C0875C27233C}" dt="2023-11-15T03:37:20.201" v="6"/>
          <ac:spMkLst>
            <pc:docMk/>
            <pc:sldMk cId="847584000" sldId="276"/>
            <ac:spMk id="3" creationId="{6540AC33-D610-45A5-0DDF-5BA115F9EABC}"/>
          </ac:spMkLst>
        </pc:spChg>
        <pc:spChg chg="mod">
          <ac:chgData name="Buono, Frank" userId="S::frank.buono@yale.edu::ea815dea-a2aa-48ff-88e8-967b62feb4a6" providerId="AD" clId="Web-{EDCB6EDD-4B7C-14A2-C6EA-C0875C27233C}" dt="2023-11-15T03:37:23.279" v="7" actId="1076"/>
          <ac:spMkLst>
            <pc:docMk/>
            <pc:sldMk cId="847584000" sldId="276"/>
            <ac:spMk id="5" creationId="{B64B74B7-5E1D-C289-CDFC-259700AE3DD6}"/>
          </ac:spMkLst>
        </pc:spChg>
      </pc:sldChg>
    </pc:docChg>
  </pc:docChgLst>
</pc:chgInfo>
</file>

<file path=ppt/comments/modernComment_101_58E8474A.xml><?xml version="1.0" encoding="utf-8"?>
<p188:cmLst xmlns:a="http://schemas.openxmlformats.org/drawingml/2006/main" xmlns:r="http://schemas.openxmlformats.org/officeDocument/2006/relationships" xmlns:p188="http://schemas.microsoft.com/office/powerpoint/2018/8/main">
  <p188:cm id="{B26AF8FC-D713-49C8-AF60-F900DCF667D7}" authorId="{BF8C81C5-C0C0-E78B-527C-EB0F865DA509}" created="2023-11-06T18:48:47.569" startDate="2023-11-13T18:46:02.811" dueDate="2023-11-13T18:46:02.811" assignedTo="{BF8C81C5-C0C0-E78B-527C-EB0F865DA509}" title="@Havlik, John As discussed, we needed these slides to be completed before Franks meeting with the Vances. I will try my best to update.">
    <ac:txMkLst xmlns:ac="http://schemas.microsoft.com/office/drawing/2013/main/command">
      <pc:docMk xmlns:pc="http://schemas.microsoft.com/office/powerpoint/2013/main/command"/>
      <pc:sldMk xmlns:pc="http://schemas.microsoft.com/office/powerpoint/2013/main/command" cId="1491617610" sldId="257"/>
      <ac:graphicFrameMk id="3" creationId="{30AE97E6-2F96-BBB4-3D4C-51384DFE9EF7}"/>
      <ac:tblMk/>
      <ac:tcMk rowId="3731464515" colId="1978020859"/>
      <ac:txMk cp="0" len="2">
        <ac:context len="3" hash="42121"/>
      </ac:txMk>
    </ac:txMkLst>
    <p188:pos x="9043358" y="2631056"/>
    <p188:replyLst>
      <p188:reply id="{26397F0D-299B-44FD-8501-DA1D1DF24897}" authorId="{F1E79FC9-802B-888B-9B39-2E5BD7513F45}" created="2023-11-13T14:06:18.918">
        <p188:txBody>
          <a:bodyPr/>
          <a:lstStyle/>
          <a:p>
            <a:r>
              <a:rPr lang="en-US"/>
              <a:t>[@Buono, Frank] and [@Havlik, John] you will need to work together to determine what the phases are and what goes into those phases to generate this model. Please try to complete this by today.</a:t>
            </a:r>
          </a:p>
        </p188:txBody>
      </p188:reply>
      <p188:reply id="{67CDE76E-28A3-4087-8F04-36C0CE6B3CDF}" authorId="{DF61F129-F11D-F52E-D869-D4B1885F6EBD}" created="2023-11-13T14:18:09.864">
        <p188:txBody>
          <a:bodyPr/>
          <a:lstStyle/>
          <a:p>
            <a:r>
              <a:rPr lang="en-US"/>
              <a:t>I am available until 12pm today if you want to have a zoom call. [@Havlik, John] </a:t>
            </a:r>
          </a:p>
        </p188:txBody>
      </p188:reply>
      <p188:reply id="{93D2CEB2-9AB7-426B-8DED-5DADCF8970A5}" authorId="{BF8C81C5-C0C0-E78B-527C-EB0F865DA509}" created="2023-11-13T16:07:27.615">
        <p188:txBody>
          <a:bodyPr/>
          <a:lstStyle/>
          <a:p>
            <a:r>
              <a:rPr lang="en-US"/>
              <a:t>John will make an infographic tonight post-interview</a:t>
            </a:r>
          </a:p>
        </p188:txBody>
      </p188:reply>
      <p188:reply id="{97440450-AB8F-4FF2-8CC1-04BB7116A411}" authorId="{F1E79FC9-802B-888B-9B39-2E5BD7513F45}" created="2023-11-13T18:46:02.811">
        <p188:txBody>
          <a:bodyPr/>
          <a:lstStyle/>
          <a:p>
            <a:r>
              <a:rPr lang="en-US"/>
              <a:t>[@Havlik, John] As discussed, we needed these slides to be completed before Franks meeting with the Vances.  I will try my best to update.</a:t>
            </a:r>
          </a:p>
        </p188:txBody>
      </p188:reply>
    </p188:replyLst>
    <p188:txBody>
      <a:bodyPr/>
      <a:lstStyle/>
      <a:p>
        <a:r>
          <a:rPr lang="en-US"/>
          <a:t>[@Buono, Frank] can you talk with your team and come up with specific ways you will spend this money?</a:t>
        </a:r>
      </a:p>
    </p188:txBody>
    <p188:extLst>
      <p:ext xmlns:p="http://schemas.openxmlformats.org/presentationml/2006/main" uri="{5BB2D875-25FF-4072-B9AC-8F64D62656EB}">
        <p228:taskDetails xmlns:p228="http://schemas.microsoft.com/office/powerpoint/2022/08/main">
          <p228:history>
            <p228:event time="2023-11-13T18:46:02.811" id="{0098472E-6DD8-4B88-A303-CA945B5D231D}">
              <p228:atrbtn authorId="{F1E79FC9-802B-888B-9B39-2E5BD7513F45}"/>
              <p228:anchr>
                <p228:comment id="{97440450-AB8F-4FF2-8CC1-04BB7116A411}"/>
              </p228:anchr>
              <p228:add/>
            </p228:event>
            <p228:event time="2023-11-13T18:46:02.811" id="{64F325F9-4552-4399-9CC8-EAF0302682BC}">
              <p228:atrbtn authorId="{F1E79FC9-802B-888B-9B39-2E5BD7513F45}"/>
              <p228:anchr>
                <p228:comment id="{97440450-AB8F-4FF2-8CC1-04BB7116A411}"/>
              </p228:anchr>
              <p228:asgn authorId="{BF8C81C5-C0C0-E78B-527C-EB0F865DA509}"/>
            </p228:event>
            <p228:event time="2023-11-13T18:46:02.811" id="{8D109475-6A9C-4E70-95F8-C0C9B60BA1E4}">
              <p228:atrbtn authorId="{F1E79FC9-802B-888B-9B39-2E5BD7513F45}"/>
              <p228:anchr>
                <p228:comment id="{97440450-AB8F-4FF2-8CC1-04BB7116A411}"/>
              </p228:anchr>
              <p228:date stDt="2023-11-13T18:46:02.811" endDt="2023-11-13T18:46:02.811"/>
            </p228:event>
            <p228:event time="2023-11-13T18:46:02.811" id="{9D972B91-7E83-498A-A4AE-ECC7353CCAAD}">
              <p228:atrbtn authorId="{F1E79FC9-802B-888B-9B39-2E5BD7513F45}"/>
              <p228:anchr>
                <p228:comment id="{97440450-AB8F-4FF2-8CC1-04BB7116A411}"/>
              </p228:anchr>
              <p228:title val="@Havlik, John As discussed, we needed these slides to be completed before Franks meeting with the Vances. I will try my best to update."/>
            </p228:event>
          </p228:history>
        </p228:taskDetails>
      </p:ext>
    </p188:extLst>
  </p188:cm>
</p188:cmLst>
</file>

<file path=ppt/comments/modernComment_103_14602A21.xml><?xml version="1.0" encoding="utf-8"?>
<p188:cmLst xmlns:a="http://schemas.openxmlformats.org/drawingml/2006/main" xmlns:r="http://schemas.openxmlformats.org/officeDocument/2006/relationships" xmlns:p188="http://schemas.microsoft.com/office/powerpoint/2018/8/main">
  <p188:cm id="{E48DB92B-3348-4176-89F0-D864152D1CFB}" authorId="{BF8C81C5-C0C0-E78B-527C-EB0F865DA509}" created="2023-11-06T18:33:44.813">
    <ac:txMkLst xmlns:ac="http://schemas.microsoft.com/office/drawing/2013/main/command">
      <pc:docMk xmlns:pc="http://schemas.microsoft.com/office/powerpoint/2013/main/command"/>
      <pc:sldMk xmlns:pc="http://schemas.microsoft.com/office/powerpoint/2013/main/command" cId="341846561" sldId="259"/>
      <ac:spMk id="2" creationId="{C7B68127-7A67-2E7B-D108-90530C6FCED1}"/>
      <ac:txMk cp="89">
        <ac:context len="110" hash="2832405785"/>
      </ac:txMk>
    </ac:txMkLst>
    <p188:pos x="3738113" y="503207"/>
    <p188:replyLst>
      <p188:reply id="{2EBEAF18-27F1-4F50-9191-8D154824007F}" authorId="{BF8C81C5-C0C0-E78B-527C-EB0F865DA509}" created="2023-11-06T18:37:29.053">
        <p188:txBody>
          <a:bodyPr/>
          <a:lstStyle/>
          <a:p>
            <a:r>
              <a:rPr lang="en-US"/>
              <a:t>Specifically, we need to have a clear first customer for the product. Who are they? what do they value? Why will they buy your product? How will they purchase it?</a:t>
            </a:r>
          </a:p>
        </p188:txBody>
      </p188:reply>
    </p188:replyLst>
    <p188:txBody>
      <a:bodyPr/>
      <a:lstStyle/>
      <a:p>
        <a:r>
          <a:rPr lang="en-US"/>
          <a:t>[@Buono, Frank] this may need feedback from you on which of these you choose to pursue first and why.</a:t>
        </a:r>
      </a:p>
    </p188:txBody>
  </p188:cm>
</p188:cmLst>
</file>

<file path=ppt/comments/modernComment_10E_5042A19.xml><?xml version="1.0" encoding="utf-8"?>
<p188:cmLst xmlns:a="http://schemas.openxmlformats.org/drawingml/2006/main" xmlns:r="http://schemas.openxmlformats.org/officeDocument/2006/relationships" xmlns:p188="http://schemas.microsoft.com/office/powerpoint/2018/8/main">
  <p188:cm id="{21C75484-2CFA-4BF8-B87E-84E8EAB298EF}" authorId="{F1E79FC9-802B-888B-9B39-2E5BD7513F45}" created="2023-11-15T02:39:54.367">
    <ac:deMkLst xmlns:ac="http://schemas.microsoft.com/office/drawing/2013/main/command">
      <pc:docMk xmlns:pc="http://schemas.microsoft.com/office/powerpoint/2013/main/command"/>
      <pc:sldMk xmlns:pc="http://schemas.microsoft.com/office/powerpoint/2013/main/command" cId="84159001" sldId="270"/>
      <ac:graphicFrameMk id="6" creationId="{288CE796-BF37-8D12-8C0F-9B60647807A0}"/>
    </ac:deMkLst>
    <p188:txBody>
      <a:bodyPr/>
      <a:lstStyle/>
      <a:p>
        <a:r>
          <a:rPr lang="en-US"/>
          <a:t>include this in your budget and milestone timeline as future tumors you would like to funnel in your pipeline.</a:t>
        </a:r>
      </a:p>
    </p188:txBody>
  </p188:cm>
</p188:cmLst>
</file>

<file path=ppt/comments/modernComment_110_6D4256A9.xml><?xml version="1.0" encoding="utf-8"?>
<p188:cmLst xmlns:a="http://schemas.openxmlformats.org/drawingml/2006/main" xmlns:r="http://schemas.openxmlformats.org/officeDocument/2006/relationships" xmlns:p188="http://schemas.microsoft.com/office/powerpoint/2018/8/main">
  <p188:cm id="{75B17AE6-2B41-4360-909C-0438BB959CC9}" authorId="{BF8C81C5-C0C0-E78B-527C-EB0F865DA509}" created="2023-11-06T18:33:44.813">
    <ac:txMkLst xmlns:ac="http://schemas.microsoft.com/office/drawing/2013/main/command">
      <pc:docMk xmlns:pc="http://schemas.microsoft.com/office/powerpoint/2013/main/command"/>
      <pc:sldMk xmlns:pc="http://schemas.microsoft.com/office/powerpoint/2013/main/command" cId="1833064105" sldId="272"/>
      <ac:spMk id="2" creationId="{C7B68127-7A67-2E7B-D108-90530C6FCED1}"/>
      <ac:txMk cp="89">
        <ac:context len="89" hash="921098887"/>
      </ac:txMk>
    </ac:txMkLst>
    <p188:pos x="3738113" y="503207"/>
    <p188:replyLst>
      <p188:reply id="{2EBEAF18-27F1-4F50-9191-8D154824007F}" authorId="{BF8C81C5-C0C0-E78B-527C-EB0F865DA509}" created="2023-11-06T18:37:29.053">
        <p188:txBody>
          <a:bodyPr/>
          <a:lstStyle/>
          <a:p>
            <a:r>
              <a:rPr lang="en-US"/>
              <a:t>Specifically, we need to have a clear first customer for the product. Who are they? what do they value? Why will they buy your product? How will they purchase it?</a:t>
            </a:r>
          </a:p>
        </p188:txBody>
      </p188:reply>
    </p188:replyLst>
    <p188:txBody>
      <a:bodyPr/>
      <a:lstStyle/>
      <a:p>
        <a:r>
          <a:rPr lang="en-US"/>
          <a:t>[@Buono, Frank] this may need feedback from you on which of these you choose to pursue first and why.</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1BAD7A-7CEB-41A4-B484-77529883E30B}" type="datetimeFigureOut">
              <a:t>12/4/2023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12E095-43F8-43C1-9BF3-0E635463A801}" type="slidenum">
              <a:t>‹#›</a:t>
            </a:fld>
            <a:endParaRPr lang="en-US"/>
          </a:p>
        </p:txBody>
      </p:sp>
    </p:spTree>
    <p:extLst>
      <p:ext uri="{BB962C8B-B14F-4D97-AF65-F5344CB8AC3E}">
        <p14:creationId xmlns:p14="http://schemas.microsoft.com/office/powerpoint/2010/main" val="3170629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team and I are ecstatic to present our software… Dynamic 3D morphometric analysis. We feel the innovative AI software  that we have built at Yale will be groundbreaking for the field of radiology to evaluate cancerous and noncancerous tumors.  </a:t>
            </a:r>
          </a:p>
        </p:txBody>
      </p:sp>
      <p:sp>
        <p:nvSpPr>
          <p:cNvPr id="4" name="Slide Number Placeholder 3"/>
          <p:cNvSpPr>
            <a:spLocks noGrp="1"/>
          </p:cNvSpPr>
          <p:nvPr>
            <p:ph type="sldNum" sz="quarter" idx="5"/>
          </p:nvPr>
        </p:nvSpPr>
        <p:spPr/>
        <p:txBody>
          <a:bodyPr/>
          <a:lstStyle/>
          <a:p>
            <a:fld id="{CD36385E-FBDD-F844-8A1A-763CB919F507}" type="slidenum">
              <a:rPr lang="en-US" smtClean="0"/>
              <a:t>1</a:t>
            </a:fld>
            <a:endParaRPr lang="en-US"/>
          </a:p>
        </p:txBody>
      </p:sp>
    </p:spTree>
    <p:extLst>
      <p:ext uri="{BB962C8B-B14F-4D97-AF65-F5344CB8AC3E}">
        <p14:creationId xmlns:p14="http://schemas.microsoft.com/office/powerpoint/2010/main" val="12603564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36385E-FBDD-F844-8A1A-763CB919F507}" type="slidenum">
              <a:rPr lang="en-US" smtClean="0"/>
              <a:t>10</a:t>
            </a:fld>
            <a:endParaRPr lang="en-US"/>
          </a:p>
        </p:txBody>
      </p:sp>
    </p:spTree>
    <p:extLst>
      <p:ext uri="{BB962C8B-B14F-4D97-AF65-F5344CB8AC3E}">
        <p14:creationId xmlns:p14="http://schemas.microsoft.com/office/powerpoint/2010/main" val="3090655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36385E-FBDD-F844-8A1A-763CB919F507}" type="slidenum">
              <a:rPr lang="en-US" smtClean="0"/>
              <a:t>11</a:t>
            </a:fld>
            <a:endParaRPr lang="en-US"/>
          </a:p>
        </p:txBody>
      </p:sp>
    </p:spTree>
    <p:extLst>
      <p:ext uri="{BB962C8B-B14F-4D97-AF65-F5344CB8AC3E}">
        <p14:creationId xmlns:p14="http://schemas.microsoft.com/office/powerpoint/2010/main" val="36562338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36385E-FBDD-F844-8A1A-763CB919F507}" type="slidenum">
              <a:rPr lang="en-US" smtClean="0"/>
              <a:t>12</a:t>
            </a:fld>
            <a:endParaRPr lang="en-US"/>
          </a:p>
        </p:txBody>
      </p:sp>
    </p:spTree>
    <p:extLst>
      <p:ext uri="{BB962C8B-B14F-4D97-AF65-F5344CB8AC3E}">
        <p14:creationId xmlns:p14="http://schemas.microsoft.com/office/powerpoint/2010/main" val="38160035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36385E-FBDD-F844-8A1A-763CB919F507}" type="slidenum">
              <a:rPr lang="en-US" smtClean="0"/>
              <a:t>13</a:t>
            </a:fld>
            <a:endParaRPr lang="en-US"/>
          </a:p>
        </p:txBody>
      </p:sp>
    </p:spTree>
    <p:extLst>
      <p:ext uri="{BB962C8B-B14F-4D97-AF65-F5344CB8AC3E}">
        <p14:creationId xmlns:p14="http://schemas.microsoft.com/office/powerpoint/2010/main" val="28732974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Lee/Cortes-Briones, Fetal EEG (https://ventures.yale.edu/yale-technologies/non-invasive-fetal-brain-monitoring) – 0:12-2:25 – Another example of problem/competitive (Standard of Care) wrapped into one and sets up the solution itself. You get to the end of her personal stories and left wondering “well what can be done?”</a:t>
            </a:r>
          </a:p>
          <a:p>
            <a:endParaRPr lang="en-US"/>
          </a:p>
        </p:txBody>
      </p:sp>
      <p:sp>
        <p:nvSpPr>
          <p:cNvPr id="4" name="Slide Number Placeholder 3"/>
          <p:cNvSpPr>
            <a:spLocks noGrp="1"/>
          </p:cNvSpPr>
          <p:nvPr>
            <p:ph type="sldNum" sz="quarter" idx="5"/>
          </p:nvPr>
        </p:nvSpPr>
        <p:spPr/>
        <p:txBody>
          <a:bodyPr/>
          <a:lstStyle/>
          <a:p>
            <a:fld id="{CD36385E-FBDD-F844-8A1A-763CB919F507}" type="slidenum">
              <a:rPr lang="en-US" smtClean="0"/>
              <a:t>14</a:t>
            </a:fld>
            <a:endParaRPr lang="en-US"/>
          </a:p>
        </p:txBody>
      </p:sp>
    </p:spTree>
    <p:extLst>
      <p:ext uri="{BB962C8B-B14F-4D97-AF65-F5344CB8AC3E}">
        <p14:creationId xmlns:p14="http://schemas.microsoft.com/office/powerpoint/2010/main" val="4459113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36385E-FBDD-F844-8A1A-763CB919F507}" type="slidenum">
              <a:rPr lang="en-US" smtClean="0"/>
              <a:t>15</a:t>
            </a:fld>
            <a:endParaRPr lang="en-US"/>
          </a:p>
        </p:txBody>
      </p:sp>
    </p:spTree>
    <p:extLst>
      <p:ext uri="{BB962C8B-B14F-4D97-AF65-F5344CB8AC3E}">
        <p14:creationId xmlns:p14="http://schemas.microsoft.com/office/powerpoint/2010/main" val="4255955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developed a multidisciplinary team at Yale School of Medicine and developed collaborations with strategic patterner's at other academic institutions and in industry </a:t>
            </a:r>
          </a:p>
        </p:txBody>
      </p:sp>
      <p:sp>
        <p:nvSpPr>
          <p:cNvPr id="4" name="Slide Number Placeholder 3"/>
          <p:cNvSpPr>
            <a:spLocks noGrp="1"/>
          </p:cNvSpPr>
          <p:nvPr>
            <p:ph type="sldNum" sz="quarter" idx="5"/>
          </p:nvPr>
        </p:nvSpPr>
        <p:spPr/>
        <p:txBody>
          <a:bodyPr/>
          <a:lstStyle/>
          <a:p>
            <a:fld id="{CD36385E-FBDD-F844-8A1A-763CB919F507}" type="slidenum">
              <a:rPr lang="en-US" smtClean="0"/>
              <a:t>2</a:t>
            </a:fld>
            <a:endParaRPr lang="en-US"/>
          </a:p>
        </p:txBody>
      </p:sp>
    </p:spTree>
    <p:extLst>
      <p:ext uri="{BB962C8B-B14F-4D97-AF65-F5344CB8AC3E}">
        <p14:creationId xmlns:p14="http://schemas.microsoft.com/office/powerpoint/2010/main" val="2572135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three limitations to current approach: </a:t>
            </a:r>
          </a:p>
          <a:p>
            <a:r>
              <a:rPr lang="en-US" dirty="0"/>
              <a:t>FIRST, </a:t>
            </a:r>
            <a:r>
              <a:rPr lang="en-US" b="1" dirty="0"/>
              <a:t>ACCUARACY. </a:t>
            </a:r>
            <a:r>
              <a:rPr lang="en-US" dirty="0"/>
              <a:t>As seen on the figure to the right, the most common approach to measure tumors is called linear measurement, in which you measure the X and Y dimensions on MRI slice.. </a:t>
            </a:r>
          </a:p>
          <a:p>
            <a:r>
              <a:rPr lang="en-US" dirty="0"/>
              <a:t>However, Linear measurement </a:t>
            </a:r>
            <a:r>
              <a:rPr lang="en-US" b="1" dirty="0"/>
              <a:t>Lacks</a:t>
            </a:r>
            <a:r>
              <a:rPr lang="en-US" dirty="0"/>
              <a:t> the ability to assess volume and the true 3D nature of the tumor. </a:t>
            </a:r>
          </a:p>
          <a:p>
            <a:endParaRPr lang="en-US" dirty="0"/>
          </a:p>
          <a:p>
            <a:r>
              <a:rPr lang="en-US" dirty="0"/>
              <a:t>Third, there is no longitudinal comparison between the current MRI and previous MRI reports. </a:t>
            </a:r>
          </a:p>
          <a:p>
            <a:r>
              <a:rPr lang="en-US" dirty="0"/>
              <a:t>To reinforce this, a patient at Yale School of Medicine was told by radiologists their tumor only minimally changed in size. </a:t>
            </a:r>
          </a:p>
          <a:p>
            <a:r>
              <a:rPr lang="en-US" dirty="0"/>
              <a:t>Our AI software demonstrated that this tumor tripled in size over the course of six yeas. </a:t>
            </a:r>
          </a:p>
          <a:p>
            <a:endParaRPr lang="en-US" dirty="0"/>
          </a:p>
          <a:p>
            <a:endParaRPr lang="en-US" dirty="0"/>
          </a:p>
          <a:p>
            <a:endParaRPr lang="en-US" dirty="0"/>
          </a:p>
          <a:p>
            <a:endParaRPr lang="en-US" dirty="0"/>
          </a:p>
          <a:p>
            <a:endParaRPr lang="en-US" dirty="0"/>
          </a:p>
          <a:p>
            <a:endParaRPr lang="en-US" dirty="0"/>
          </a:p>
          <a:p>
            <a:r>
              <a:rPr lang="en-US" dirty="0"/>
              <a:t>Advancements in imaging technologies, computational methods, and the integration of multi-modal approaches aim to overcome these limitations and enhance our ability to assess tumor growth more accurately and comprehensively.</a:t>
            </a:r>
          </a:p>
          <a:p>
            <a:endParaRPr lang="en-US" dirty="0">
              <a:cs typeface="+mn-lt"/>
            </a:endParaRPr>
          </a:p>
        </p:txBody>
      </p:sp>
      <p:sp>
        <p:nvSpPr>
          <p:cNvPr id="4" name="Slide Number Placeholder 3"/>
          <p:cNvSpPr>
            <a:spLocks noGrp="1"/>
          </p:cNvSpPr>
          <p:nvPr>
            <p:ph type="sldNum" sz="quarter" idx="5"/>
          </p:nvPr>
        </p:nvSpPr>
        <p:spPr/>
        <p:txBody>
          <a:bodyPr/>
          <a:lstStyle/>
          <a:p>
            <a:fld id="{CD36385E-FBDD-F844-8A1A-763CB919F507}" type="slidenum">
              <a:rPr lang="en-US" smtClean="0"/>
              <a:t>3</a:t>
            </a:fld>
            <a:endParaRPr lang="en-US"/>
          </a:p>
        </p:txBody>
      </p:sp>
    </p:spTree>
    <p:extLst>
      <p:ext uri="{BB962C8B-B14F-4D97-AF65-F5344CB8AC3E}">
        <p14:creationId xmlns:p14="http://schemas.microsoft.com/office/powerpoint/2010/main" val="2034109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FFFFFF"/>
                </a:solidFill>
                <a:latin typeface="+mj-lt"/>
                <a:cs typeface="+mj-cs"/>
              </a:rPr>
              <a:t>AI breakthroughs have created an unprecedented opportunity for improving</a:t>
            </a:r>
            <a:r>
              <a:rPr lang="en-US" sz="1600" b="1" dirty="0">
                <a:solidFill>
                  <a:srgbClr val="FFFFFF"/>
                </a:solidFill>
                <a:latin typeface="+mj-lt"/>
                <a:cs typeface="+mj-cs"/>
              </a:rPr>
              <a:t> </a:t>
            </a:r>
            <a:r>
              <a:rPr lang="en-US" sz="1200" b="1" dirty="0">
                <a:solidFill>
                  <a:srgbClr val="FFFFFF"/>
                </a:solidFill>
                <a:latin typeface="+mj-lt"/>
                <a:cs typeface="+mj-cs"/>
              </a:rPr>
              <a:t>the assessment </a:t>
            </a:r>
            <a:r>
              <a:rPr lang="en-US" sz="1600" b="1" dirty="0">
                <a:solidFill>
                  <a:srgbClr val="FFFFFF"/>
                </a:solidFill>
                <a:latin typeface="+mj-lt"/>
                <a:cs typeface="+mj-cs"/>
              </a:rPr>
              <a:t>of </a:t>
            </a:r>
            <a:r>
              <a:rPr lang="en-US" sz="1200" b="1" dirty="0">
                <a:solidFill>
                  <a:srgbClr val="FFFFFF"/>
                </a:solidFill>
                <a:latin typeface="+mj-lt"/>
                <a:cs typeface="+mj-cs"/>
              </a:rPr>
              <a:t>tumor growth</a:t>
            </a:r>
          </a:p>
          <a:p>
            <a:endParaRPr lang="en-US" sz="1200" b="1" dirty="0">
              <a:solidFill>
                <a:srgbClr val="FFFFFF"/>
              </a:solidFill>
              <a:latin typeface="+mj-lt"/>
              <a:cs typeface="+mj-cs"/>
            </a:endParaRPr>
          </a:p>
          <a:p>
            <a:r>
              <a:rPr lang="en-US" sz="1200" b="1" dirty="0">
                <a:solidFill>
                  <a:srgbClr val="FFFFFF"/>
                </a:solidFill>
                <a:latin typeface="+mj-lt"/>
                <a:cs typeface="+mj-cs"/>
              </a:rPr>
              <a:t>Looking at the market </a:t>
            </a:r>
            <a:r>
              <a:rPr lang="en-US" sz="1200" b="1" u="sng" dirty="0">
                <a:solidFill>
                  <a:srgbClr val="FFFFFF"/>
                </a:solidFill>
                <a:latin typeface="+mj-lt"/>
                <a:cs typeface="+mj-cs"/>
              </a:rPr>
              <a:t>GAP</a:t>
            </a:r>
            <a:endParaRPr lang="en-US" b="0" dirty="0">
              <a:ea typeface="Calibri"/>
              <a:cs typeface="Calibri"/>
            </a:endParaRPr>
          </a:p>
          <a:p>
            <a:endParaRPr lang="en-US" sz="1200" b="1" dirty="0">
              <a:solidFill>
                <a:srgbClr val="FFFFFF"/>
              </a:solidFill>
              <a:latin typeface="+mj-lt"/>
              <a:cs typeface="+mj-cs"/>
            </a:endParaRPr>
          </a:p>
          <a:p>
            <a:r>
              <a:rPr lang="en-US" sz="1200" b="1" dirty="0">
                <a:solidFill>
                  <a:srgbClr val="FFFFFF"/>
                </a:solidFill>
                <a:latin typeface="+mj-lt"/>
                <a:cs typeface="+mj-cs"/>
              </a:rPr>
              <a:t>Shifting to Clinical Need</a:t>
            </a:r>
          </a:p>
          <a:p>
            <a:pPr algn="l"/>
            <a:r>
              <a:rPr lang="en-US" b="0" dirty="0">
                <a:ea typeface="Calibri"/>
                <a:cs typeface="Calibri"/>
              </a:rPr>
              <a:t>- Need for Advanced Treatment Planning for Complex Tumors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a typeface="Calibri"/>
                <a:cs typeface="Calibri"/>
              </a:rPr>
              <a:t>- Diagnostic Confidence to Improve Standard of Care </a:t>
            </a:r>
          </a:p>
          <a:p>
            <a:endParaRPr lang="en-US" sz="1200" b="1" dirty="0">
              <a:solidFill>
                <a:srgbClr val="FFFFFF"/>
              </a:solidFill>
              <a:latin typeface="+mj-lt"/>
              <a:cs typeface="+mj-cs"/>
            </a:endParaRPr>
          </a:p>
          <a:p>
            <a:r>
              <a:rPr lang="en-US" sz="1200" b="1" dirty="0">
                <a:solidFill>
                  <a:srgbClr val="FFFFFF"/>
                </a:solidFill>
                <a:latin typeface="+mj-lt"/>
                <a:cs typeface="+mj-cs"/>
              </a:rPr>
              <a:t>Finally Value Added</a:t>
            </a:r>
          </a:p>
          <a:p>
            <a:endParaRPr lang="en-US" sz="1200" b="1" dirty="0">
              <a:solidFill>
                <a:srgbClr val="FFFFFF"/>
              </a:solidFill>
              <a:latin typeface="+mj-lt"/>
              <a:cs typeface="+mj-cs"/>
            </a:endParaRPr>
          </a:p>
          <a:p>
            <a:endParaRPr lang="en-US" sz="1200" b="1" dirty="0">
              <a:solidFill>
                <a:srgbClr val="FFFFFF"/>
              </a:solidFill>
              <a:latin typeface="+mj-lt"/>
              <a:cs typeface="+mj-cs"/>
            </a:endParaRPr>
          </a:p>
          <a:p>
            <a:endParaRPr lang="en-US" sz="1200" b="1" dirty="0">
              <a:solidFill>
                <a:srgbClr val="FFFFFF"/>
              </a:solidFill>
              <a:latin typeface="+mj-lt"/>
              <a:cs typeface="+mj-cs"/>
            </a:endParaRPr>
          </a:p>
          <a:p>
            <a:endParaRPr lang="en-US" sz="1200" b="1" dirty="0">
              <a:solidFill>
                <a:srgbClr val="FFFFFF"/>
              </a:solidFill>
              <a:latin typeface="+mj-lt"/>
              <a:cs typeface="+mj-cs"/>
            </a:endParaRPr>
          </a:p>
          <a:p>
            <a:endParaRPr lang="en-US" sz="1200" b="1" dirty="0">
              <a:solidFill>
                <a:srgbClr val="FFFFFF"/>
              </a:solidFill>
              <a:latin typeface="+mj-lt"/>
              <a:cs typeface="+mj-cs"/>
            </a:endParaRPr>
          </a:p>
          <a:p>
            <a:endParaRPr lang="en-US" sz="1200" b="1" dirty="0">
              <a:solidFill>
                <a:srgbClr val="FFFFFF"/>
              </a:solidFill>
              <a:latin typeface="+mj-lt"/>
              <a:cs typeface="+mj-cs"/>
            </a:endParaRPr>
          </a:p>
          <a:p>
            <a:endParaRPr lang="en-US" sz="1200" b="1" dirty="0">
              <a:solidFill>
                <a:srgbClr val="FFFFFF"/>
              </a:solidFill>
              <a:latin typeface="+mj-lt"/>
              <a:cs typeface="+mj-cs"/>
            </a:endParaRPr>
          </a:p>
          <a:p>
            <a:endParaRPr lang="en-US" sz="1200" b="1" dirty="0">
              <a:solidFill>
                <a:srgbClr val="FFFFFF"/>
              </a:solidFill>
              <a:latin typeface="+mj-lt"/>
              <a:cs typeface="+mj-cs"/>
            </a:endParaRPr>
          </a:p>
          <a:p>
            <a:endParaRPr lang="en-US" dirty="0"/>
          </a:p>
          <a:p>
            <a:r>
              <a:rPr lang="en-US" dirty="0"/>
              <a:t>An innovative 3-dimensional tumor assessment tool is imperative for advancing cancer diagnostics and treatment planning. Traditional imaging methods often provide limited insight into the complex spatial relationships within tumors, hindering accurate assessments of size, shape, and interactivity with surrounding tissues. The advent of a 3D tumor assessment tool would revolutionize oncology by offering a more comprehensive understanding of tumor architecture, enabling precise localization of abnormalities, and facilitating personalized treatment strategies. This tool has the potential to enhance early detection, optimize therapeutic interventions, and ultimately improve patient outcomes by providing clinicians with a more nuanced and detailed perspective on the intricacies of tumor biology.</a:t>
            </a:r>
          </a:p>
          <a:p>
            <a:endParaRPr lang="en-US" dirty="0">
              <a:ea typeface="Calibri"/>
              <a:cs typeface="Calibri"/>
            </a:endParaRPr>
          </a:p>
          <a:p>
            <a:r>
              <a:rPr lang="en-US" dirty="0">
                <a:ea typeface="Calibri"/>
                <a:cs typeface="Calibri"/>
              </a:rPr>
              <a:t>Market Gap: </a:t>
            </a:r>
            <a:endParaRPr lang="en-US" dirty="0"/>
          </a:p>
          <a:p>
            <a:r>
              <a:rPr lang="en-US" b="1" dirty="0"/>
              <a:t>Inadequacies of Traditional Imaging Techniques:</a:t>
            </a:r>
            <a:r>
              <a:rPr lang="en-US" dirty="0"/>
              <a:t> Current two-dimensional imaging methods often fall short in capturing the complete spatial complexity of tumors, limiting the accuracy of assessments. A market gap exists as there is a growing demand for more advanced tools that can provide three-dimensional insights, allowing for a more comprehensive understanding of tumor characteristics and behavior.</a:t>
            </a:r>
            <a:endParaRPr lang="en-US" dirty="0">
              <a:ea typeface="Calibri"/>
              <a:cs typeface="Calibri"/>
            </a:endParaRPr>
          </a:p>
          <a:p>
            <a:r>
              <a:rPr lang="en-US" b="1" dirty="0"/>
              <a:t>Rising Emphasis on Personalized Medicine:</a:t>
            </a:r>
            <a:r>
              <a:rPr lang="en-US" dirty="0"/>
              <a:t> With the increasing emphasis on personalized medicine in oncology, there is a significant need for advanced tumor assessment tools that can provide detailed and individualized information about a patient's specific tumor profile. The lack of widely available, sophisticated 3D tools creates a market gap, as healthcare providers seek more precise diagnostic and treatment planning solutions tailored to the unique attributes of each patient's tumor.</a:t>
            </a:r>
            <a:endParaRPr lang="en-US" dirty="0">
              <a:ea typeface="Calibri"/>
              <a:cs typeface="Calibri"/>
            </a:endParaRPr>
          </a:p>
          <a:p>
            <a:endParaRPr lang="en-US" dirty="0">
              <a:ea typeface="Calibri"/>
              <a:cs typeface="Calibri"/>
            </a:endParaRPr>
          </a:p>
          <a:p>
            <a:r>
              <a:rPr lang="en-US" dirty="0">
                <a:cs typeface="+mn-lt"/>
              </a:rPr>
              <a:t>Customer Need:</a:t>
            </a:r>
          </a:p>
          <a:p>
            <a:r>
              <a:rPr lang="en-US" b="1" dirty="0"/>
              <a:t>Enhanced Treatment Planning Precision:</a:t>
            </a:r>
            <a:r>
              <a:rPr lang="en-US" dirty="0"/>
              <a:t> Customers, including healthcare professionals and patients, have a growing need for innovative 3D tumor assessment tools to improve treatment planning precision. The ability to visualize tumors in three dimensions provides a more accurate understanding of their size, shape, and relationship with surrounding tissues, enabling healthcare providers to develop more targeted and effective treatment strategies tailored to individual patient needs.</a:t>
            </a:r>
            <a:endParaRPr lang="en-US" dirty="0">
              <a:ea typeface="Calibri"/>
              <a:cs typeface="Calibri"/>
            </a:endParaRPr>
          </a:p>
          <a:p>
            <a:r>
              <a:rPr lang="en-US" b="1" dirty="0"/>
              <a:t>Improved Diagnostic Confidence:</a:t>
            </a:r>
            <a:r>
              <a:rPr lang="en-US" dirty="0"/>
              <a:t> Customers seek innovative 3D tumor assessment tools to enhance diagnostic confidence. Traditional imaging methods may not fully capture the complexity of tumors, leading to uncertainties in diagnosis. A three-dimensional approach offers a more comprehensive view, aiding healthcare providers in making more confident and informed decisions about the nature of the tumor, potential metastasis, and overall disease progression. This increased diagnostic confidence is crucial for both healthcare professionals and patients facing critical decisions about treatment options.</a:t>
            </a:r>
            <a:endParaRPr lang="en-US" dirty="0">
              <a:ea typeface="Calibri"/>
              <a:cs typeface="Calibri"/>
            </a:endParaRPr>
          </a:p>
          <a:p>
            <a:endParaRPr lang="en-US" dirty="0">
              <a:cs typeface="+mn-lt"/>
            </a:endParaRPr>
          </a:p>
          <a:p>
            <a:r>
              <a:rPr lang="en-US" dirty="0">
                <a:cs typeface="+mn-lt"/>
              </a:rPr>
              <a:t>Value Added:</a:t>
            </a:r>
            <a:endParaRPr lang="en-US" dirty="0">
              <a:ea typeface="Calibri"/>
              <a:cs typeface="+mn-lt"/>
            </a:endParaRPr>
          </a:p>
          <a:p>
            <a:r>
              <a:rPr lang="en-US" b="1" dirty="0"/>
              <a:t>Precision in Treatment Planning:</a:t>
            </a:r>
            <a:r>
              <a:rPr lang="en-US" dirty="0"/>
              <a:t> Innovative 3D tumor assessment tools add substantial value by providing unprecedented precision in treatment planning. The detailed spatial information allows healthcare professionals to tailor interventions with greater accuracy, minimizing collateral damage to healthy tissues and optimizing therapeutic outcomes.</a:t>
            </a:r>
            <a:endParaRPr lang="en-US" dirty="0">
              <a:ea typeface="Calibri"/>
              <a:cs typeface="Calibri"/>
            </a:endParaRPr>
          </a:p>
          <a:p>
            <a:r>
              <a:rPr lang="en-US" b="1" dirty="0"/>
              <a:t>Personalized Patient Care:</a:t>
            </a:r>
            <a:r>
              <a:rPr lang="en-US" dirty="0"/>
              <a:t> These tools contribute to the value chain by enabling a more personalized approach to patient care. By offering a comprehensive, three-dimensional understanding of tumors, healthcare providers can tailor treatment regimens to the unique characteristics of each patient's cancer, resulting in more effective and targeted interventions.</a:t>
            </a:r>
            <a:endParaRPr lang="en-US" dirty="0">
              <a:ea typeface="Calibri"/>
              <a:cs typeface="Calibri"/>
            </a:endParaRPr>
          </a:p>
          <a:p>
            <a:endParaRPr lang="en-US" dirty="0">
              <a:cs typeface="+mn-lt"/>
            </a:endParaRPr>
          </a:p>
          <a:p>
            <a:r>
              <a:rPr lang="en-US" dirty="0">
                <a:cs typeface="+mn-lt"/>
              </a:rPr>
              <a:t>Costs/</a:t>
            </a:r>
            <a:endParaRPr lang="en-US" dirty="0"/>
          </a:p>
          <a:p>
            <a:r>
              <a:rPr lang="en-US" b="1" dirty="0"/>
              <a:t>Optimized Treatment Strategies:</a:t>
            </a:r>
            <a:r>
              <a:rPr lang="en-US" dirty="0"/>
              <a:t> Innovative 3D tumor assessment tools contribute to improved outcomes by facilitating the development of highly optimized and individualized treatment strategies. The enhanced understanding of tumor architecture allows for more precise targeting, reducing the likelihood of under- or overtreatment and improving overall therapeutic efficacy.</a:t>
            </a:r>
            <a:endParaRPr lang="en-US" dirty="0">
              <a:ea typeface="Calibri"/>
              <a:cs typeface="Calibri"/>
            </a:endParaRPr>
          </a:p>
          <a:p>
            <a:r>
              <a:rPr lang="en-US" b="1" dirty="0"/>
              <a:t>Early Detection and Intervention:</a:t>
            </a:r>
            <a:r>
              <a:rPr lang="en-US" dirty="0"/>
              <a:t> The use of 3D tumor assessment tools enables early detection of subtle changes in tumor morphology, fostering timely intervention. This early detection capability can lead to more successful and less invasive treatment options, ultimately enhancing patient outcomes by addressing malignancies at earlier, more manageable stages.</a:t>
            </a:r>
            <a:endParaRPr lang="en-US" dirty="0">
              <a:ea typeface="Calibri"/>
              <a:cs typeface="Calibri"/>
            </a:endParaRPr>
          </a:p>
          <a:p>
            <a:br>
              <a:rPr lang="en-US" dirty="0">
                <a:cs typeface="+mn-lt"/>
              </a:rPr>
            </a:br>
            <a:endParaRPr lang="en-US" dirty="0">
              <a:ea typeface="Calibri"/>
              <a:cs typeface="Calibri"/>
            </a:endParaRPr>
          </a:p>
        </p:txBody>
      </p:sp>
      <p:sp>
        <p:nvSpPr>
          <p:cNvPr id="4" name="Slide Number Placeholder 3"/>
          <p:cNvSpPr>
            <a:spLocks noGrp="1"/>
          </p:cNvSpPr>
          <p:nvPr>
            <p:ph type="sldNum" sz="quarter" idx="5"/>
          </p:nvPr>
        </p:nvSpPr>
        <p:spPr/>
        <p:txBody>
          <a:bodyPr/>
          <a:lstStyle/>
          <a:p>
            <a:fld id="{CD36385E-FBDD-F844-8A1A-763CB919F507}" type="slidenum">
              <a:rPr lang="en-US" smtClean="0"/>
              <a:t>4</a:t>
            </a:fld>
            <a:endParaRPr lang="en-US"/>
          </a:p>
        </p:txBody>
      </p:sp>
    </p:spTree>
    <p:extLst>
      <p:ext uri="{BB962C8B-B14F-4D97-AF65-F5344CB8AC3E}">
        <p14:creationId xmlns:p14="http://schemas.microsoft.com/office/powerpoint/2010/main" val="2976853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HIT RIGHT ARROW</a:t>
            </a:r>
          </a:p>
          <a:p>
            <a:r>
              <a:rPr lang="en-US" dirty="0"/>
              <a:t>Our software outperforms the traditional model.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060"/>
                </a:solidFill>
                <a:latin typeface="YaleNew"/>
                <a:cs typeface="Arial"/>
              </a:rPr>
              <a:t>Our Artificial Intelligence (AI) model is </a:t>
            </a:r>
            <a:r>
              <a:rPr lang="en-US" sz="1200" b="1" dirty="0">
                <a:solidFill>
                  <a:srgbClr val="002060"/>
                </a:solidFill>
                <a:latin typeface="YaleNew"/>
                <a:cs typeface="Arial"/>
              </a:rPr>
              <a:t>95% accurate to the millimeter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002060"/>
              </a:solidFill>
              <a:latin typeface="YaleNew"/>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YaleNew"/>
                <a:cs typeface="Arial"/>
              </a:rPr>
              <a:t>Tumor models can be developed in </a:t>
            </a:r>
            <a:r>
              <a:rPr lang="en-US" sz="2000" b="1" dirty="0">
                <a:solidFill>
                  <a:srgbClr val="002060"/>
                </a:solidFill>
                <a:latin typeface="YaleNew"/>
                <a:cs typeface="Arial"/>
              </a:rPr>
              <a:t>3 minutes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latin typeface="YaleNew"/>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YaleNew"/>
                <a:cs typeface="Arial"/>
              </a:rPr>
              <a:t>Clinicians can immediately decide on a treatment plan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002060"/>
              </a:solidFill>
              <a:latin typeface="YaleNew"/>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YaleNew"/>
                <a:cs typeface="Arial"/>
              </a:rPr>
              <a:t>Landmarking serial images to evaluate growth over time</a:t>
            </a:r>
            <a:endParaRPr lang="en-US" dirty="0"/>
          </a:p>
        </p:txBody>
      </p:sp>
      <p:sp>
        <p:nvSpPr>
          <p:cNvPr id="4" name="Slide Number Placeholder 3"/>
          <p:cNvSpPr>
            <a:spLocks noGrp="1"/>
          </p:cNvSpPr>
          <p:nvPr>
            <p:ph type="sldNum" sz="quarter" idx="5"/>
          </p:nvPr>
        </p:nvSpPr>
        <p:spPr/>
        <p:txBody>
          <a:bodyPr/>
          <a:lstStyle/>
          <a:p>
            <a:fld id="{CD36385E-FBDD-F844-8A1A-763CB919F507}" type="slidenum">
              <a:rPr lang="en-US" smtClean="0"/>
              <a:t>5</a:t>
            </a:fld>
            <a:endParaRPr lang="en-US"/>
          </a:p>
        </p:txBody>
      </p:sp>
    </p:spTree>
    <p:extLst>
      <p:ext uri="{BB962C8B-B14F-4D97-AF65-F5344CB8AC3E}">
        <p14:creationId xmlns:p14="http://schemas.microsoft.com/office/powerpoint/2010/main" val="3655572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our software works: </a:t>
            </a:r>
          </a:p>
          <a:p>
            <a:endParaRPr lang="en-US" dirty="0"/>
          </a:p>
          <a:p>
            <a:r>
              <a:rPr lang="en-US" dirty="0"/>
              <a:t>By partnering with cancer advocacy organizations, we collect MRI Images. </a:t>
            </a:r>
          </a:p>
          <a:p>
            <a:endParaRPr lang="en-US" dirty="0"/>
          </a:p>
          <a:p>
            <a:r>
              <a:rPr lang="en-US" dirty="0"/>
              <a:t>From there we process this images into ground truth databases, which builds our AI algorithm.   </a:t>
            </a:r>
          </a:p>
          <a:p>
            <a:endParaRPr lang="en-US" dirty="0"/>
          </a:p>
          <a:p>
            <a:r>
              <a:rPr lang="en-US" dirty="0"/>
              <a:t>So that we can create the images you see here.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FF0000"/>
              </a:solidFill>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0000"/>
                </a:solidFill>
                <a:ea typeface="+mn-lt"/>
                <a:cs typeface="+mn-lt"/>
              </a:rPr>
              <a:t>IP Status: </a:t>
            </a:r>
            <a:r>
              <a:rPr lang="en-US" sz="1200" dirty="0">
                <a:solidFill>
                  <a:srgbClr val="002060"/>
                </a:solidFill>
                <a:ea typeface="+mn-lt"/>
                <a:cs typeface="+mn-lt"/>
              </a:rPr>
              <a:t>We are currently developing a patentable system that performs the analysis (working w/Yale Ventures)</a:t>
            </a:r>
          </a:p>
          <a:p>
            <a:endParaRPr lang="en-US" dirty="0"/>
          </a:p>
        </p:txBody>
      </p:sp>
      <p:sp>
        <p:nvSpPr>
          <p:cNvPr id="4" name="Slide Number Placeholder 3"/>
          <p:cNvSpPr>
            <a:spLocks noGrp="1"/>
          </p:cNvSpPr>
          <p:nvPr>
            <p:ph type="sldNum" sz="quarter" idx="5"/>
          </p:nvPr>
        </p:nvSpPr>
        <p:spPr/>
        <p:txBody>
          <a:bodyPr/>
          <a:lstStyle/>
          <a:p>
            <a:fld id="{CD36385E-FBDD-F844-8A1A-763CB919F507}" type="slidenum">
              <a:rPr lang="en-US" smtClean="0"/>
              <a:t>6</a:t>
            </a:fld>
            <a:endParaRPr lang="en-US"/>
          </a:p>
        </p:txBody>
      </p:sp>
    </p:spTree>
    <p:extLst>
      <p:ext uri="{BB962C8B-B14F-4D97-AF65-F5344CB8AC3E}">
        <p14:creationId xmlns:p14="http://schemas.microsoft.com/office/powerpoint/2010/main" val="2374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FFFFFF"/>
                </a:solidFill>
                <a:latin typeface="+mj-lt"/>
                <a:cs typeface="+mj-cs"/>
              </a:rPr>
              <a:t>Our solution outcompetes anything else on the market in quality and accuracy.</a:t>
            </a:r>
          </a:p>
          <a:p>
            <a:endParaRPr lang="en-US" sz="1200" b="1" dirty="0">
              <a:solidFill>
                <a:srgbClr val="FFFFFF"/>
              </a:solidFill>
              <a:latin typeface="+mj-lt"/>
              <a:cs typeface="+mj-cs"/>
            </a:endParaRPr>
          </a:p>
          <a:p>
            <a:r>
              <a:rPr lang="en-US" sz="1200" b="1" dirty="0">
                <a:solidFill>
                  <a:srgbClr val="FFFFFF"/>
                </a:solidFill>
                <a:latin typeface="+mj-lt"/>
                <a:cs typeface="+mj-cs"/>
              </a:rPr>
              <a:t>We are the only solution that checks all the boxes, and we are the only solution to process images in 3D.</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CD36385E-FBDD-F844-8A1A-763CB919F507}" type="slidenum">
              <a:rPr lang="en-US" smtClean="0"/>
              <a:t>7</a:t>
            </a:fld>
            <a:endParaRPr lang="en-US"/>
          </a:p>
        </p:txBody>
      </p:sp>
    </p:spTree>
    <p:extLst>
      <p:ext uri="{BB962C8B-B14F-4D97-AF65-F5344CB8AC3E}">
        <p14:creationId xmlns:p14="http://schemas.microsoft.com/office/powerpoint/2010/main" val="2754880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Market Opportunity for this software is immense.  </a:t>
            </a:r>
          </a:p>
          <a:p>
            <a:endParaRPr lang="en-US" dirty="0"/>
          </a:p>
          <a:p>
            <a:r>
              <a:rPr lang="en-US" dirty="0"/>
              <a:t>On average, 8.9M patients in the US are getting an MRI scanned for their cancerous tumor each year</a:t>
            </a:r>
          </a:p>
          <a:p>
            <a:r>
              <a:rPr lang="en-US" dirty="0"/>
              <a:t>Based on the average price of a MRI the total market is TAM 71.2 Billion</a:t>
            </a:r>
          </a:p>
          <a:p>
            <a:endParaRPr lang="en-US" dirty="0"/>
          </a:p>
          <a:p>
            <a:r>
              <a:rPr lang="en-US" dirty="0"/>
              <a:t>Based on estimated percent penetration of 30%, a minimum SOM should be 1.6 Billion within this market. </a:t>
            </a:r>
          </a:p>
          <a:p>
            <a:endParaRPr lang="en-US" dirty="0"/>
          </a:p>
          <a:p>
            <a:endParaRPr lang="en-US" dirty="0"/>
          </a:p>
        </p:txBody>
      </p:sp>
      <p:sp>
        <p:nvSpPr>
          <p:cNvPr id="4" name="Slide Number Placeholder 3"/>
          <p:cNvSpPr>
            <a:spLocks noGrp="1"/>
          </p:cNvSpPr>
          <p:nvPr>
            <p:ph type="sldNum" sz="quarter" idx="5"/>
          </p:nvPr>
        </p:nvSpPr>
        <p:spPr/>
        <p:txBody>
          <a:bodyPr/>
          <a:lstStyle/>
          <a:p>
            <a:fld id="{CD36385E-FBDD-F844-8A1A-763CB919F507}" type="slidenum">
              <a:rPr lang="en-US" smtClean="0"/>
              <a:t>8</a:t>
            </a:fld>
            <a:endParaRPr lang="en-US"/>
          </a:p>
        </p:txBody>
      </p:sp>
    </p:spTree>
    <p:extLst>
      <p:ext uri="{BB962C8B-B14F-4D97-AF65-F5344CB8AC3E}">
        <p14:creationId xmlns:p14="http://schemas.microsoft.com/office/powerpoint/2010/main" val="3469368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err="1">
                <a:latin typeface="Calibri Light"/>
                <a:cs typeface="Calibri Light"/>
              </a:rPr>
              <a:t>Blavatnik</a:t>
            </a:r>
            <a:r>
              <a:rPr lang="en-US" sz="1200" b="1" dirty="0">
                <a:latin typeface="Calibri Light"/>
                <a:cs typeface="Calibri Light"/>
              </a:rPr>
              <a:t> funding will help us deliver our market solution</a:t>
            </a:r>
            <a:endParaRPr lang="en-US" dirty="0"/>
          </a:p>
          <a:p>
            <a:r>
              <a:rPr lang="en-US" dirty="0"/>
              <a:t>By supporting development of two new tumors </a:t>
            </a:r>
          </a:p>
          <a:p>
            <a:r>
              <a:rPr lang="en-US" dirty="0"/>
              <a:t>- sarcoma </a:t>
            </a:r>
          </a:p>
          <a:p>
            <a:r>
              <a:rPr lang="en-US" dirty="0"/>
              <a:t>- lymphoma </a:t>
            </a:r>
          </a:p>
          <a:p>
            <a:r>
              <a:rPr lang="en-US" dirty="0"/>
              <a:t>By refining our artificial intelligence and so we can own our IP. Each tumor AI model will have its own IP.  100 tumors 100 IPS. </a:t>
            </a:r>
          </a:p>
          <a:p>
            <a:r>
              <a:rPr lang="en-US" dirty="0"/>
              <a:t>By continuing to work with yale ventures business office on product development</a:t>
            </a:r>
          </a:p>
          <a:p>
            <a:endParaRPr lang="en-US" dirty="0"/>
          </a:p>
          <a:p>
            <a:r>
              <a:rPr lang="en-US" dirty="0"/>
              <a:t>Our goal is to actively licensing our technology and creating a start-up over the next 18 months. </a:t>
            </a:r>
          </a:p>
          <a:p>
            <a:endParaRPr lang="en-US" dirty="0"/>
          </a:p>
        </p:txBody>
      </p:sp>
      <p:sp>
        <p:nvSpPr>
          <p:cNvPr id="4" name="Slide Number Placeholder 3"/>
          <p:cNvSpPr>
            <a:spLocks noGrp="1"/>
          </p:cNvSpPr>
          <p:nvPr>
            <p:ph type="sldNum" sz="quarter" idx="5"/>
          </p:nvPr>
        </p:nvSpPr>
        <p:spPr/>
        <p:txBody>
          <a:bodyPr/>
          <a:lstStyle/>
          <a:p>
            <a:fld id="{CD36385E-FBDD-F844-8A1A-763CB919F507}" type="slidenum">
              <a:rPr lang="en-US" smtClean="0"/>
              <a:t>9</a:t>
            </a:fld>
            <a:endParaRPr lang="en-US"/>
          </a:p>
        </p:txBody>
      </p:sp>
    </p:spTree>
    <p:extLst>
      <p:ext uri="{BB962C8B-B14F-4D97-AF65-F5344CB8AC3E}">
        <p14:creationId xmlns:p14="http://schemas.microsoft.com/office/powerpoint/2010/main" val="28586639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3891D02-48EF-830A-999E-D5D91EE7E2EA}"/>
              </a:ext>
            </a:extLst>
          </p:cNvPr>
          <p:cNvSpPr>
            <a:spLocks noGrp="1"/>
          </p:cNvSpPr>
          <p:nvPr>
            <p:ph type="dt" sz="half" idx="10"/>
          </p:nvPr>
        </p:nvSpPr>
        <p:spPr/>
        <p:txBody>
          <a:bodyPr/>
          <a:lstStyle/>
          <a:p>
            <a:fld id="{D0D02666-58CA-084C-90CF-487DF688958D}" type="datetimeFigureOut">
              <a:rPr lang="en-US" smtClean="0"/>
              <a:t>12/4/2023</a:t>
            </a:fld>
            <a:endParaRPr lang="en-US"/>
          </a:p>
        </p:txBody>
      </p:sp>
      <p:sp>
        <p:nvSpPr>
          <p:cNvPr id="5" name="Footer Placeholder 4">
            <a:extLst>
              <a:ext uri="{FF2B5EF4-FFF2-40B4-BE49-F238E27FC236}">
                <a16:creationId xmlns:a16="http://schemas.microsoft.com/office/drawing/2014/main" id="{5B25C264-BBF1-C174-22BB-FBBDA44350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12BAE4-DB35-207A-D314-CF32769A542B}"/>
              </a:ext>
            </a:extLst>
          </p:cNvPr>
          <p:cNvSpPr>
            <a:spLocks noGrp="1"/>
          </p:cNvSpPr>
          <p:nvPr>
            <p:ph type="sldNum" sz="quarter" idx="12"/>
          </p:nvPr>
        </p:nvSpPr>
        <p:spPr/>
        <p:txBody>
          <a:bodyPr/>
          <a:lstStyle/>
          <a:p>
            <a:fld id="{9739CE73-5DF2-8542-BBDA-74E8A4684E60}" type="slidenum">
              <a:rPr lang="en-US" smtClean="0"/>
              <a:t>‹#›</a:t>
            </a:fld>
            <a:endParaRPr lang="en-US"/>
          </a:p>
        </p:txBody>
      </p:sp>
      <p:sp>
        <p:nvSpPr>
          <p:cNvPr id="7" name="Rectangle 6">
            <a:extLst>
              <a:ext uri="{FF2B5EF4-FFF2-40B4-BE49-F238E27FC236}">
                <a16:creationId xmlns:a16="http://schemas.microsoft.com/office/drawing/2014/main" id="{BCD7B0C4-C9B8-2F97-EE7F-350589B119F1}"/>
              </a:ext>
            </a:extLst>
          </p:cNvPr>
          <p:cNvSpPr/>
          <p:nvPr userDrawn="1"/>
        </p:nvSpPr>
        <p:spPr>
          <a:xfrm>
            <a:off x="-1" y="-1"/>
            <a:ext cx="12192000" cy="3626603"/>
          </a:xfrm>
          <a:prstGeom prst="rect">
            <a:avLst/>
          </a:prstGeom>
          <a:solidFill>
            <a:srgbClr val="007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4F"/>
              </a:solidFill>
            </a:endParaRPr>
          </a:p>
        </p:txBody>
      </p:sp>
      <p:pic>
        <p:nvPicPr>
          <p:cNvPr id="8" name="Graphic 7">
            <a:extLst>
              <a:ext uri="{FF2B5EF4-FFF2-40B4-BE49-F238E27FC236}">
                <a16:creationId xmlns:a16="http://schemas.microsoft.com/office/drawing/2014/main" id="{A5DEEAEE-EDFF-CC02-EABE-B4319DEA6F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32433" y="1545021"/>
            <a:ext cx="8927134" cy="618446"/>
          </a:xfrm>
          <a:prstGeom prst="rect">
            <a:avLst/>
          </a:prstGeom>
        </p:spPr>
      </p:pic>
      <p:sp>
        <p:nvSpPr>
          <p:cNvPr id="12" name="Rectangle 11">
            <a:extLst>
              <a:ext uri="{FF2B5EF4-FFF2-40B4-BE49-F238E27FC236}">
                <a16:creationId xmlns:a16="http://schemas.microsoft.com/office/drawing/2014/main" id="{27241F4A-F939-8D68-F903-A4ABC9368220}"/>
              </a:ext>
            </a:extLst>
          </p:cNvPr>
          <p:cNvSpPr/>
          <p:nvPr userDrawn="1"/>
        </p:nvSpPr>
        <p:spPr>
          <a:xfrm>
            <a:off x="-31128" y="3671326"/>
            <a:ext cx="12223128" cy="3186674"/>
          </a:xfrm>
          <a:prstGeom prst="rect">
            <a:avLst/>
          </a:prstGeom>
          <a:solidFill>
            <a:srgbClr val="1F2D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pic>
        <p:nvPicPr>
          <p:cNvPr id="13" name="Graphic 12">
            <a:extLst>
              <a:ext uri="{FF2B5EF4-FFF2-40B4-BE49-F238E27FC236}">
                <a16:creationId xmlns:a16="http://schemas.microsoft.com/office/drawing/2014/main" id="{B17E2967-49FB-C08A-6AD0-78B67FF5408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218715" y="4853679"/>
            <a:ext cx="1754569" cy="717778"/>
          </a:xfrm>
          <a:prstGeom prst="rect">
            <a:avLst/>
          </a:prstGeom>
        </p:spPr>
      </p:pic>
    </p:spTree>
    <p:extLst>
      <p:ext uri="{BB962C8B-B14F-4D97-AF65-F5344CB8AC3E}">
        <p14:creationId xmlns:p14="http://schemas.microsoft.com/office/powerpoint/2010/main" val="3870756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476D9B-1AC3-5072-DCCB-A939267CD74E}"/>
              </a:ext>
            </a:extLst>
          </p:cNvPr>
          <p:cNvSpPr/>
          <p:nvPr userDrawn="1"/>
        </p:nvSpPr>
        <p:spPr>
          <a:xfrm>
            <a:off x="0" y="0"/>
            <a:ext cx="12192000" cy="641716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3ACFF"/>
              </a:solidFill>
            </a:endParaRPr>
          </a:p>
        </p:txBody>
      </p:sp>
      <p:sp>
        <p:nvSpPr>
          <p:cNvPr id="9" name="Rectangle 8">
            <a:extLst>
              <a:ext uri="{FF2B5EF4-FFF2-40B4-BE49-F238E27FC236}">
                <a16:creationId xmlns:a16="http://schemas.microsoft.com/office/drawing/2014/main" id="{A159A645-870F-F44A-A603-6ADBA650687A}"/>
              </a:ext>
            </a:extLst>
          </p:cNvPr>
          <p:cNvSpPr/>
          <p:nvPr userDrawn="1"/>
        </p:nvSpPr>
        <p:spPr>
          <a:xfrm>
            <a:off x="3279913" y="6483081"/>
            <a:ext cx="8912087"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E8D6E9-0051-7972-E520-272DC5E3E5B2}"/>
              </a:ext>
            </a:extLst>
          </p:cNvPr>
          <p:cNvSpPr/>
          <p:nvPr userDrawn="1"/>
        </p:nvSpPr>
        <p:spPr>
          <a:xfrm>
            <a:off x="0" y="6483081"/>
            <a:ext cx="3210339"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68C6F2A-0636-73FA-EEC2-FEA54447B75B}"/>
              </a:ext>
            </a:extLst>
          </p:cNvPr>
          <p:cNvSpPr txBox="1"/>
          <p:nvPr userDrawn="1"/>
        </p:nvSpPr>
        <p:spPr>
          <a:xfrm>
            <a:off x="126296" y="6547541"/>
            <a:ext cx="864394" cy="261610"/>
          </a:xfrm>
          <a:prstGeom prst="rect">
            <a:avLst/>
          </a:prstGeom>
          <a:noFill/>
        </p:spPr>
        <p:txBody>
          <a:bodyPr wrap="square">
            <a:spAutoFit/>
          </a:bodyPr>
          <a:lstStyle/>
          <a:p>
            <a:fld id="{60553ECD-7F6D-420D-93CA-D8D15EB427AC}" type="slidenum">
              <a:rPr lang="en-US" sz="1100" smtClean="0">
                <a:solidFill>
                  <a:schemeClr val="tx1"/>
                </a:solidFill>
                <a:latin typeface="Arial" panose="020B0604020202020204" pitchFamily="34" charset="0"/>
                <a:cs typeface="Arial" panose="020B0604020202020204" pitchFamily="34" charset="0"/>
              </a:rPr>
              <a:pPr/>
              <a:t>‹#›</a:t>
            </a:fld>
            <a:endParaRPr lang="en-US" sz="1100">
              <a:solidFill>
                <a:schemeClr val="tx1"/>
              </a:solidFill>
              <a:latin typeface="Arial" panose="020B0604020202020204" pitchFamily="34" charset="0"/>
              <a:cs typeface="Arial" panose="020B0604020202020204" pitchFamily="34" charset="0"/>
            </a:endParaRPr>
          </a:p>
        </p:txBody>
      </p:sp>
      <p:pic>
        <p:nvPicPr>
          <p:cNvPr id="13" name="Graphic 12">
            <a:extLst>
              <a:ext uri="{FF2B5EF4-FFF2-40B4-BE49-F238E27FC236}">
                <a16:creationId xmlns:a16="http://schemas.microsoft.com/office/drawing/2014/main" id="{0EF560D2-8373-9007-0518-50B9F1798E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0243" y="6559120"/>
            <a:ext cx="582682" cy="238370"/>
          </a:xfrm>
          <a:prstGeom prst="rect">
            <a:avLst/>
          </a:prstGeom>
        </p:spPr>
      </p:pic>
      <p:sp>
        <p:nvSpPr>
          <p:cNvPr id="14" name="Title 1">
            <a:extLst>
              <a:ext uri="{FF2B5EF4-FFF2-40B4-BE49-F238E27FC236}">
                <a16:creationId xmlns:a16="http://schemas.microsoft.com/office/drawing/2014/main" id="{29E6637E-2CBE-7EC3-A241-03C6EED5A9F2}"/>
              </a:ext>
            </a:extLst>
          </p:cNvPr>
          <p:cNvSpPr>
            <a:spLocks noGrp="1"/>
          </p:cNvSpPr>
          <p:nvPr>
            <p:ph type="title"/>
          </p:nvPr>
        </p:nvSpPr>
        <p:spPr>
          <a:xfrm>
            <a:off x="838200" y="1985923"/>
            <a:ext cx="10515600" cy="1325563"/>
          </a:xfrm>
        </p:spPr>
        <p:txBody>
          <a:bodyPr anchor="b">
            <a:normAutofit/>
          </a:bodyPr>
          <a:lstStyle>
            <a:lvl1pPr algn="l">
              <a:defRPr sz="4000" b="1">
                <a:solidFill>
                  <a:srgbClr val="002060"/>
                </a:solidFill>
                <a:latin typeface="Montserrat" pitchFamily="2" charset="77"/>
                <a:cs typeface="Times New Roman" panose="02020603050405020304" pitchFamily="18" charset="0"/>
              </a:defRPr>
            </a:lvl1pPr>
          </a:lstStyle>
          <a:p>
            <a:r>
              <a:rPr lang="en-US"/>
              <a:t>Click to edit Master title style</a:t>
            </a:r>
          </a:p>
        </p:txBody>
      </p:sp>
    </p:spTree>
    <p:extLst>
      <p:ext uri="{BB962C8B-B14F-4D97-AF65-F5344CB8AC3E}">
        <p14:creationId xmlns:p14="http://schemas.microsoft.com/office/powerpoint/2010/main" val="12094607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159A645-870F-F44A-A603-6ADBA650687A}"/>
              </a:ext>
            </a:extLst>
          </p:cNvPr>
          <p:cNvSpPr/>
          <p:nvPr userDrawn="1"/>
        </p:nvSpPr>
        <p:spPr>
          <a:xfrm>
            <a:off x="3279913" y="6483081"/>
            <a:ext cx="8912087"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E8D6E9-0051-7972-E520-272DC5E3E5B2}"/>
              </a:ext>
            </a:extLst>
          </p:cNvPr>
          <p:cNvSpPr/>
          <p:nvPr userDrawn="1"/>
        </p:nvSpPr>
        <p:spPr>
          <a:xfrm>
            <a:off x="0" y="6483081"/>
            <a:ext cx="3210339"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68C6F2A-0636-73FA-EEC2-FEA54447B75B}"/>
              </a:ext>
            </a:extLst>
          </p:cNvPr>
          <p:cNvSpPr txBox="1"/>
          <p:nvPr userDrawn="1"/>
        </p:nvSpPr>
        <p:spPr>
          <a:xfrm>
            <a:off x="126296" y="6547541"/>
            <a:ext cx="864394" cy="261610"/>
          </a:xfrm>
          <a:prstGeom prst="rect">
            <a:avLst/>
          </a:prstGeom>
          <a:noFill/>
        </p:spPr>
        <p:txBody>
          <a:bodyPr wrap="square">
            <a:spAutoFit/>
          </a:bodyPr>
          <a:lstStyle/>
          <a:p>
            <a:fld id="{60553ECD-7F6D-420D-93CA-D8D15EB427AC}" type="slidenum">
              <a:rPr lang="en-US" sz="1100" smtClean="0">
                <a:solidFill>
                  <a:schemeClr val="tx1"/>
                </a:solidFill>
                <a:latin typeface="Arial" panose="020B0604020202020204" pitchFamily="34" charset="0"/>
                <a:cs typeface="Arial" panose="020B0604020202020204" pitchFamily="34" charset="0"/>
              </a:rPr>
              <a:pPr/>
              <a:t>‹#›</a:t>
            </a:fld>
            <a:endParaRPr lang="en-US" sz="1100">
              <a:solidFill>
                <a:schemeClr val="tx1"/>
              </a:solidFill>
              <a:latin typeface="Arial" panose="020B0604020202020204" pitchFamily="34" charset="0"/>
              <a:cs typeface="Arial" panose="020B0604020202020204" pitchFamily="34" charset="0"/>
            </a:endParaRPr>
          </a:p>
        </p:txBody>
      </p:sp>
      <p:pic>
        <p:nvPicPr>
          <p:cNvPr id="13" name="Graphic 12">
            <a:extLst>
              <a:ext uri="{FF2B5EF4-FFF2-40B4-BE49-F238E27FC236}">
                <a16:creationId xmlns:a16="http://schemas.microsoft.com/office/drawing/2014/main" id="{0EF560D2-8373-9007-0518-50B9F1798E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0243" y="6559120"/>
            <a:ext cx="582682" cy="238370"/>
          </a:xfrm>
          <a:prstGeom prst="rect">
            <a:avLst/>
          </a:prstGeom>
        </p:spPr>
      </p:pic>
      <p:sp>
        <p:nvSpPr>
          <p:cNvPr id="14" name="Title 1">
            <a:extLst>
              <a:ext uri="{FF2B5EF4-FFF2-40B4-BE49-F238E27FC236}">
                <a16:creationId xmlns:a16="http://schemas.microsoft.com/office/drawing/2014/main" id="{29E6637E-2CBE-7EC3-A241-03C6EED5A9F2}"/>
              </a:ext>
            </a:extLst>
          </p:cNvPr>
          <p:cNvSpPr>
            <a:spLocks noGrp="1"/>
          </p:cNvSpPr>
          <p:nvPr>
            <p:ph type="title"/>
          </p:nvPr>
        </p:nvSpPr>
        <p:spPr>
          <a:xfrm>
            <a:off x="838200" y="1985923"/>
            <a:ext cx="10515600" cy="1325563"/>
          </a:xfrm>
        </p:spPr>
        <p:txBody>
          <a:bodyPr anchor="b">
            <a:normAutofit/>
          </a:bodyPr>
          <a:lstStyle>
            <a:lvl1pPr algn="l">
              <a:defRPr sz="4000" b="1">
                <a:solidFill>
                  <a:srgbClr val="002060"/>
                </a:solidFill>
                <a:latin typeface="Montserrat" pitchFamily="2" charset="77"/>
                <a:cs typeface="Times New Roman" panose="02020603050405020304" pitchFamily="18" charset="0"/>
              </a:defRPr>
            </a:lvl1pPr>
          </a:lstStyle>
          <a:p>
            <a:r>
              <a:rPr lang="en-US"/>
              <a:t>Click to edit Master title style</a:t>
            </a:r>
          </a:p>
        </p:txBody>
      </p:sp>
    </p:spTree>
    <p:extLst>
      <p:ext uri="{BB962C8B-B14F-4D97-AF65-F5344CB8AC3E}">
        <p14:creationId xmlns:p14="http://schemas.microsoft.com/office/powerpoint/2010/main" val="37691957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159A645-870F-F44A-A603-6ADBA650687A}"/>
              </a:ext>
            </a:extLst>
          </p:cNvPr>
          <p:cNvSpPr/>
          <p:nvPr userDrawn="1"/>
        </p:nvSpPr>
        <p:spPr>
          <a:xfrm>
            <a:off x="3279913" y="6483081"/>
            <a:ext cx="8912087"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E8D6E9-0051-7972-E520-272DC5E3E5B2}"/>
              </a:ext>
            </a:extLst>
          </p:cNvPr>
          <p:cNvSpPr/>
          <p:nvPr userDrawn="1"/>
        </p:nvSpPr>
        <p:spPr>
          <a:xfrm>
            <a:off x="0" y="6483081"/>
            <a:ext cx="3210339"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68C6F2A-0636-73FA-EEC2-FEA54447B75B}"/>
              </a:ext>
            </a:extLst>
          </p:cNvPr>
          <p:cNvSpPr txBox="1"/>
          <p:nvPr userDrawn="1"/>
        </p:nvSpPr>
        <p:spPr>
          <a:xfrm>
            <a:off x="126296" y="6547541"/>
            <a:ext cx="864394" cy="261610"/>
          </a:xfrm>
          <a:prstGeom prst="rect">
            <a:avLst/>
          </a:prstGeom>
          <a:noFill/>
        </p:spPr>
        <p:txBody>
          <a:bodyPr wrap="square">
            <a:spAutoFit/>
          </a:bodyPr>
          <a:lstStyle/>
          <a:p>
            <a:fld id="{60553ECD-7F6D-420D-93CA-D8D15EB427AC}" type="slidenum">
              <a:rPr lang="en-US" sz="1100" smtClean="0">
                <a:solidFill>
                  <a:schemeClr val="tx1"/>
                </a:solidFill>
                <a:latin typeface="Arial" panose="020B0604020202020204" pitchFamily="34" charset="0"/>
                <a:cs typeface="Arial" panose="020B0604020202020204" pitchFamily="34" charset="0"/>
              </a:rPr>
              <a:pPr/>
              <a:t>‹#›</a:t>
            </a:fld>
            <a:endParaRPr lang="en-US" sz="1100">
              <a:solidFill>
                <a:schemeClr val="tx1"/>
              </a:solidFill>
              <a:latin typeface="Arial" panose="020B0604020202020204" pitchFamily="34" charset="0"/>
              <a:cs typeface="Arial" panose="020B0604020202020204" pitchFamily="34" charset="0"/>
            </a:endParaRPr>
          </a:p>
        </p:txBody>
      </p:sp>
      <p:pic>
        <p:nvPicPr>
          <p:cNvPr id="13" name="Graphic 12">
            <a:extLst>
              <a:ext uri="{FF2B5EF4-FFF2-40B4-BE49-F238E27FC236}">
                <a16:creationId xmlns:a16="http://schemas.microsoft.com/office/drawing/2014/main" id="{0EF560D2-8373-9007-0518-50B9F1798E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0243" y="6559120"/>
            <a:ext cx="582682" cy="238370"/>
          </a:xfrm>
          <a:prstGeom prst="rect">
            <a:avLst/>
          </a:prstGeom>
        </p:spPr>
      </p:pic>
      <p:grpSp>
        <p:nvGrpSpPr>
          <p:cNvPr id="2" name="Group 1">
            <a:extLst>
              <a:ext uri="{FF2B5EF4-FFF2-40B4-BE49-F238E27FC236}">
                <a16:creationId xmlns:a16="http://schemas.microsoft.com/office/drawing/2014/main" id="{3E894F0D-8619-3782-CE00-0FE243C2EF3B}"/>
              </a:ext>
            </a:extLst>
          </p:cNvPr>
          <p:cNvGrpSpPr/>
          <p:nvPr userDrawn="1"/>
        </p:nvGrpSpPr>
        <p:grpSpPr>
          <a:xfrm>
            <a:off x="758650" y="471449"/>
            <a:ext cx="10674699" cy="3836192"/>
            <a:chOff x="1424998" y="1352611"/>
            <a:chExt cx="9170212" cy="3295521"/>
          </a:xfrm>
        </p:grpSpPr>
        <p:grpSp>
          <p:nvGrpSpPr>
            <p:cNvPr id="3" name="Group 2">
              <a:extLst>
                <a:ext uri="{FF2B5EF4-FFF2-40B4-BE49-F238E27FC236}">
                  <a16:creationId xmlns:a16="http://schemas.microsoft.com/office/drawing/2014/main" id="{0E07EE14-B08E-469C-1191-DCFEEA24C179}"/>
                </a:ext>
              </a:extLst>
            </p:cNvPr>
            <p:cNvGrpSpPr/>
            <p:nvPr/>
          </p:nvGrpSpPr>
          <p:grpSpPr>
            <a:xfrm>
              <a:off x="1424998" y="1352611"/>
              <a:ext cx="9170212" cy="3295521"/>
              <a:chOff x="1424998" y="1352611"/>
              <a:chExt cx="9170212" cy="3295521"/>
            </a:xfrm>
          </p:grpSpPr>
          <p:pic>
            <p:nvPicPr>
              <p:cNvPr id="5" name="Picture 4" descr="Graphical user interface, text, application, email&#10;&#10;Description automatically generated">
                <a:extLst>
                  <a:ext uri="{FF2B5EF4-FFF2-40B4-BE49-F238E27FC236}">
                    <a16:creationId xmlns:a16="http://schemas.microsoft.com/office/drawing/2014/main" id="{7A6631FE-31FE-EEAF-7931-0F102471A35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24998" y="2194637"/>
                <a:ext cx="8456162" cy="1128712"/>
              </a:xfrm>
              <a:prstGeom prst="rect">
                <a:avLst/>
              </a:prstGeom>
            </p:spPr>
          </p:pic>
          <p:pic>
            <p:nvPicPr>
              <p:cNvPr id="6" name="Picture 5" descr="Graphical user interface, text, application, email&#10;&#10;Description automatically generated">
                <a:extLst>
                  <a:ext uri="{FF2B5EF4-FFF2-40B4-BE49-F238E27FC236}">
                    <a16:creationId xmlns:a16="http://schemas.microsoft.com/office/drawing/2014/main" id="{CBBF0659-1348-37EC-F8FB-931BDE70583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032901" y="3274722"/>
                <a:ext cx="8456162" cy="1373410"/>
              </a:xfrm>
              <a:prstGeom prst="rect">
                <a:avLst/>
              </a:prstGeom>
            </p:spPr>
          </p:pic>
          <p:pic>
            <p:nvPicPr>
              <p:cNvPr id="7" name="Picture 6" descr="A white sign with black text&#10;&#10;Description automatically generated with low confidence">
                <a:extLst>
                  <a:ext uri="{FF2B5EF4-FFF2-40B4-BE49-F238E27FC236}">
                    <a16:creationId xmlns:a16="http://schemas.microsoft.com/office/drawing/2014/main" id="{EBC66041-C6BA-5736-9E43-36CE36D404C5}"/>
                  </a:ext>
                </a:extLst>
              </p:cNvPr>
              <p:cNvPicPr>
                <a:picLocks noChangeAspect="1"/>
              </p:cNvPicPr>
              <p:nvPr/>
            </p:nvPicPr>
            <p:blipFill>
              <a:blip r:embed="rId6" cstate="screen">
                <a:alphaModFix amt="88000"/>
                <a:extLst>
                  <a:ext uri="{28A0092B-C50C-407E-A947-70E740481C1C}">
                    <a14:useLocalDpi xmlns:a14="http://schemas.microsoft.com/office/drawing/2010/main"/>
                  </a:ext>
                </a:extLst>
              </a:blip>
              <a:stretch>
                <a:fillRect/>
              </a:stretch>
            </p:blipFill>
            <p:spPr>
              <a:xfrm>
                <a:off x="9249908" y="2516171"/>
                <a:ext cx="935203" cy="701402"/>
              </a:xfrm>
              <a:prstGeom prst="rect">
                <a:avLst/>
              </a:prstGeom>
            </p:spPr>
          </p:pic>
          <p:grpSp>
            <p:nvGrpSpPr>
              <p:cNvPr id="8" name="Group 7">
                <a:extLst>
                  <a:ext uri="{FF2B5EF4-FFF2-40B4-BE49-F238E27FC236}">
                    <a16:creationId xmlns:a16="http://schemas.microsoft.com/office/drawing/2014/main" id="{4E5D39CA-BD29-B09D-0030-234E5B5AA162}"/>
                  </a:ext>
                </a:extLst>
              </p:cNvPr>
              <p:cNvGrpSpPr/>
              <p:nvPr/>
            </p:nvGrpSpPr>
            <p:grpSpPr>
              <a:xfrm>
                <a:off x="2139048" y="1352611"/>
                <a:ext cx="8456162" cy="927753"/>
                <a:chOff x="2139048" y="1352611"/>
                <a:chExt cx="8456162" cy="927753"/>
              </a:xfrm>
            </p:grpSpPr>
            <p:pic>
              <p:nvPicPr>
                <p:cNvPr id="12" name="Picture 11" descr="Graphical user interface, text, application, email&#10;&#10;Description automatically generated">
                  <a:extLst>
                    <a:ext uri="{FF2B5EF4-FFF2-40B4-BE49-F238E27FC236}">
                      <a16:creationId xmlns:a16="http://schemas.microsoft.com/office/drawing/2014/main" id="{3593032D-DEE2-8B1A-8B1C-041E9282305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139048" y="1352611"/>
                  <a:ext cx="8456162" cy="842025"/>
                </a:xfrm>
                <a:prstGeom prst="rect">
                  <a:avLst/>
                </a:prstGeom>
              </p:spPr>
            </p:pic>
            <p:sp>
              <p:nvSpPr>
                <p:cNvPr id="15" name="Rectangle 14">
                  <a:extLst>
                    <a:ext uri="{FF2B5EF4-FFF2-40B4-BE49-F238E27FC236}">
                      <a16:creationId xmlns:a16="http://schemas.microsoft.com/office/drawing/2014/main" id="{39BEE194-F00F-D31E-C91B-AE81A8A0F8CD}"/>
                    </a:ext>
                  </a:extLst>
                </p:cNvPr>
                <p:cNvSpPr/>
                <p:nvPr/>
              </p:nvSpPr>
              <p:spPr>
                <a:xfrm>
                  <a:off x="6303847" y="1568674"/>
                  <a:ext cx="1668575" cy="7116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4" name="Picture 3" descr="A picture containing text, sign, outdoor&#10;&#10;Description automatically generated">
              <a:extLst>
                <a:ext uri="{FF2B5EF4-FFF2-40B4-BE49-F238E27FC236}">
                  <a16:creationId xmlns:a16="http://schemas.microsoft.com/office/drawing/2014/main" id="{1A4D4BA1-6839-590F-3C5B-4F4F4D07FDEE}"/>
                </a:ext>
              </a:extLst>
            </p:cNvPr>
            <p:cNvPicPr>
              <a:picLocks noChangeAspect="1"/>
            </p:cNvPicPr>
            <p:nvPr/>
          </p:nvPicPr>
          <p:blipFill>
            <a:blip r:embed="rId8" cstate="screen">
              <a:alphaModFix amt="75000"/>
              <a:extLst>
                <a:ext uri="{28A0092B-C50C-407E-A947-70E740481C1C}">
                  <a14:useLocalDpi xmlns:a14="http://schemas.microsoft.com/office/drawing/2010/main"/>
                </a:ext>
              </a:extLst>
            </a:blip>
            <a:stretch>
              <a:fillRect/>
            </a:stretch>
          </p:blipFill>
          <p:spPr>
            <a:xfrm>
              <a:off x="6187171" y="1607105"/>
              <a:ext cx="1785251" cy="530814"/>
            </a:xfrm>
            <a:prstGeom prst="rect">
              <a:avLst/>
            </a:prstGeom>
          </p:spPr>
        </p:pic>
      </p:grpSp>
      <p:sp>
        <p:nvSpPr>
          <p:cNvPr id="17" name="Rectangle 16">
            <a:extLst>
              <a:ext uri="{FF2B5EF4-FFF2-40B4-BE49-F238E27FC236}">
                <a16:creationId xmlns:a16="http://schemas.microsoft.com/office/drawing/2014/main" id="{982F9EDE-39AD-879D-9167-6D7CEFB62E98}"/>
              </a:ext>
            </a:extLst>
          </p:cNvPr>
          <p:cNvSpPr/>
          <p:nvPr userDrawn="1"/>
        </p:nvSpPr>
        <p:spPr>
          <a:xfrm>
            <a:off x="0" y="4710544"/>
            <a:ext cx="12192000" cy="1706623"/>
          </a:xfrm>
          <a:prstGeom prst="rect">
            <a:avLst/>
          </a:prstGeom>
          <a:solidFill>
            <a:srgbClr val="007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4F"/>
              </a:solidFill>
            </a:endParaRPr>
          </a:p>
        </p:txBody>
      </p:sp>
      <p:sp>
        <p:nvSpPr>
          <p:cNvPr id="18" name="TextBox 17">
            <a:extLst>
              <a:ext uri="{FF2B5EF4-FFF2-40B4-BE49-F238E27FC236}">
                <a16:creationId xmlns:a16="http://schemas.microsoft.com/office/drawing/2014/main" id="{44783720-2B7F-1008-3B54-83F187EDF561}"/>
              </a:ext>
            </a:extLst>
          </p:cNvPr>
          <p:cNvSpPr txBox="1"/>
          <p:nvPr userDrawn="1"/>
        </p:nvSpPr>
        <p:spPr>
          <a:xfrm>
            <a:off x="0" y="5088767"/>
            <a:ext cx="12192000" cy="805990"/>
          </a:xfrm>
          <a:prstGeom prst="rect">
            <a:avLst/>
          </a:prstGeom>
          <a:noFill/>
        </p:spPr>
        <p:txBody>
          <a:bodyPr wrap="square" rtlCol="0">
            <a:spAutoFit/>
          </a:bodyPr>
          <a:lstStyle/>
          <a:p>
            <a:pPr algn="ctr">
              <a:lnSpc>
                <a:spcPts val="2700"/>
              </a:lnSpc>
            </a:pPr>
            <a:r>
              <a:rPr lang="en-US" sz="3000" b="0" i="0" spc="0" baseline="0">
                <a:solidFill>
                  <a:schemeClr val="bg1"/>
                </a:solidFill>
                <a:latin typeface="YaleNew" panose="02000602050000020003" pitchFamily="2" charset="77"/>
                <a:cs typeface="Times New Roman" panose="02020603050405020304" pitchFamily="18" charset="0"/>
              </a:rPr>
              <a:t>A campus-wide initiative, we connect and support </a:t>
            </a:r>
          </a:p>
          <a:p>
            <a:pPr algn="ctr">
              <a:lnSpc>
                <a:spcPts val="2700"/>
              </a:lnSpc>
            </a:pPr>
            <a:r>
              <a:rPr lang="en-US" sz="3000" b="0" i="0" spc="0" baseline="0">
                <a:solidFill>
                  <a:schemeClr val="bg1"/>
                </a:solidFill>
                <a:latin typeface="YaleNew" panose="02000602050000020003" pitchFamily="2" charset="77"/>
                <a:cs typeface="Times New Roman" panose="02020603050405020304" pitchFamily="18" charset="0"/>
              </a:rPr>
              <a:t>Yale’s entrepreneurship and innovation ecosystem.</a:t>
            </a:r>
          </a:p>
        </p:txBody>
      </p:sp>
    </p:spTree>
    <p:extLst>
      <p:ext uri="{BB962C8B-B14F-4D97-AF65-F5344CB8AC3E}">
        <p14:creationId xmlns:p14="http://schemas.microsoft.com/office/powerpoint/2010/main" val="28657169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82F9EDE-39AD-879D-9167-6D7CEFB62E98}"/>
              </a:ext>
            </a:extLst>
          </p:cNvPr>
          <p:cNvSpPr/>
          <p:nvPr userDrawn="1"/>
        </p:nvSpPr>
        <p:spPr>
          <a:xfrm>
            <a:off x="0" y="4710544"/>
            <a:ext cx="12192000" cy="1706623"/>
          </a:xfrm>
          <a:prstGeom prst="rect">
            <a:avLst/>
          </a:prstGeom>
          <a:solidFill>
            <a:srgbClr val="007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4F"/>
              </a:solidFill>
            </a:endParaRPr>
          </a:p>
        </p:txBody>
      </p:sp>
      <p:sp>
        <p:nvSpPr>
          <p:cNvPr id="9" name="Rectangle 8">
            <a:extLst>
              <a:ext uri="{FF2B5EF4-FFF2-40B4-BE49-F238E27FC236}">
                <a16:creationId xmlns:a16="http://schemas.microsoft.com/office/drawing/2014/main" id="{A159A645-870F-F44A-A603-6ADBA650687A}"/>
              </a:ext>
            </a:extLst>
          </p:cNvPr>
          <p:cNvSpPr/>
          <p:nvPr userDrawn="1"/>
        </p:nvSpPr>
        <p:spPr>
          <a:xfrm>
            <a:off x="3279913" y="6483081"/>
            <a:ext cx="8912087"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E8D6E9-0051-7972-E520-272DC5E3E5B2}"/>
              </a:ext>
            </a:extLst>
          </p:cNvPr>
          <p:cNvSpPr/>
          <p:nvPr userDrawn="1"/>
        </p:nvSpPr>
        <p:spPr>
          <a:xfrm>
            <a:off x="0" y="6483081"/>
            <a:ext cx="3210339"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68C6F2A-0636-73FA-EEC2-FEA54447B75B}"/>
              </a:ext>
            </a:extLst>
          </p:cNvPr>
          <p:cNvSpPr txBox="1"/>
          <p:nvPr userDrawn="1"/>
        </p:nvSpPr>
        <p:spPr>
          <a:xfrm>
            <a:off x="126296" y="6547541"/>
            <a:ext cx="864394" cy="261610"/>
          </a:xfrm>
          <a:prstGeom prst="rect">
            <a:avLst/>
          </a:prstGeom>
          <a:noFill/>
        </p:spPr>
        <p:txBody>
          <a:bodyPr wrap="square">
            <a:spAutoFit/>
          </a:bodyPr>
          <a:lstStyle/>
          <a:p>
            <a:fld id="{60553ECD-7F6D-420D-93CA-D8D15EB427AC}" type="slidenum">
              <a:rPr lang="en-US" sz="1100" smtClean="0">
                <a:solidFill>
                  <a:schemeClr val="tx1"/>
                </a:solidFill>
                <a:latin typeface="Arial" panose="020B0604020202020204" pitchFamily="34" charset="0"/>
                <a:cs typeface="Arial" panose="020B0604020202020204" pitchFamily="34" charset="0"/>
              </a:rPr>
              <a:pPr/>
              <a:t>‹#›</a:t>
            </a:fld>
            <a:endParaRPr lang="en-US" sz="1100">
              <a:solidFill>
                <a:schemeClr val="tx1"/>
              </a:solidFill>
              <a:latin typeface="Arial" panose="020B0604020202020204" pitchFamily="34" charset="0"/>
              <a:cs typeface="Arial" panose="020B0604020202020204" pitchFamily="34" charset="0"/>
            </a:endParaRPr>
          </a:p>
        </p:txBody>
      </p:sp>
      <p:pic>
        <p:nvPicPr>
          <p:cNvPr id="13" name="Graphic 12">
            <a:extLst>
              <a:ext uri="{FF2B5EF4-FFF2-40B4-BE49-F238E27FC236}">
                <a16:creationId xmlns:a16="http://schemas.microsoft.com/office/drawing/2014/main" id="{0EF560D2-8373-9007-0518-50B9F1798E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0243" y="6559120"/>
            <a:ext cx="582682" cy="238370"/>
          </a:xfrm>
          <a:prstGeom prst="rect">
            <a:avLst/>
          </a:prstGeom>
        </p:spPr>
      </p:pic>
      <p:grpSp>
        <p:nvGrpSpPr>
          <p:cNvPr id="2" name="Group 1">
            <a:extLst>
              <a:ext uri="{FF2B5EF4-FFF2-40B4-BE49-F238E27FC236}">
                <a16:creationId xmlns:a16="http://schemas.microsoft.com/office/drawing/2014/main" id="{3E894F0D-8619-3782-CE00-0FE243C2EF3B}"/>
              </a:ext>
            </a:extLst>
          </p:cNvPr>
          <p:cNvGrpSpPr/>
          <p:nvPr userDrawn="1"/>
        </p:nvGrpSpPr>
        <p:grpSpPr>
          <a:xfrm>
            <a:off x="758650" y="471449"/>
            <a:ext cx="10674699" cy="3836192"/>
            <a:chOff x="1424998" y="1352611"/>
            <a:chExt cx="9170212" cy="3295521"/>
          </a:xfrm>
        </p:grpSpPr>
        <p:grpSp>
          <p:nvGrpSpPr>
            <p:cNvPr id="3" name="Group 2">
              <a:extLst>
                <a:ext uri="{FF2B5EF4-FFF2-40B4-BE49-F238E27FC236}">
                  <a16:creationId xmlns:a16="http://schemas.microsoft.com/office/drawing/2014/main" id="{0E07EE14-B08E-469C-1191-DCFEEA24C179}"/>
                </a:ext>
              </a:extLst>
            </p:cNvPr>
            <p:cNvGrpSpPr/>
            <p:nvPr/>
          </p:nvGrpSpPr>
          <p:grpSpPr>
            <a:xfrm>
              <a:off x="1424998" y="1352611"/>
              <a:ext cx="9170212" cy="3295521"/>
              <a:chOff x="1424998" y="1352611"/>
              <a:chExt cx="9170212" cy="3295521"/>
            </a:xfrm>
          </p:grpSpPr>
          <p:pic>
            <p:nvPicPr>
              <p:cNvPr id="5" name="Picture 4" descr="Graphical user interface, text, application, email&#10;&#10;Description automatically generated">
                <a:extLst>
                  <a:ext uri="{FF2B5EF4-FFF2-40B4-BE49-F238E27FC236}">
                    <a16:creationId xmlns:a16="http://schemas.microsoft.com/office/drawing/2014/main" id="{7A6631FE-31FE-EEAF-7931-0F102471A35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24998" y="2194637"/>
                <a:ext cx="8456162" cy="1128712"/>
              </a:xfrm>
              <a:prstGeom prst="rect">
                <a:avLst/>
              </a:prstGeom>
            </p:spPr>
          </p:pic>
          <p:pic>
            <p:nvPicPr>
              <p:cNvPr id="6" name="Picture 5" descr="Graphical user interface, text, application, email&#10;&#10;Description automatically generated">
                <a:extLst>
                  <a:ext uri="{FF2B5EF4-FFF2-40B4-BE49-F238E27FC236}">
                    <a16:creationId xmlns:a16="http://schemas.microsoft.com/office/drawing/2014/main" id="{CBBF0659-1348-37EC-F8FB-931BDE70583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032901" y="3274722"/>
                <a:ext cx="8456162" cy="1373410"/>
              </a:xfrm>
              <a:prstGeom prst="rect">
                <a:avLst/>
              </a:prstGeom>
            </p:spPr>
          </p:pic>
          <p:pic>
            <p:nvPicPr>
              <p:cNvPr id="7" name="Picture 6" descr="A white sign with black text&#10;&#10;Description automatically generated with low confidence">
                <a:extLst>
                  <a:ext uri="{FF2B5EF4-FFF2-40B4-BE49-F238E27FC236}">
                    <a16:creationId xmlns:a16="http://schemas.microsoft.com/office/drawing/2014/main" id="{EBC66041-C6BA-5736-9E43-36CE36D404C5}"/>
                  </a:ext>
                </a:extLst>
              </p:cNvPr>
              <p:cNvPicPr>
                <a:picLocks noChangeAspect="1"/>
              </p:cNvPicPr>
              <p:nvPr/>
            </p:nvPicPr>
            <p:blipFill>
              <a:blip r:embed="rId6" cstate="screen">
                <a:alphaModFix amt="88000"/>
                <a:extLst>
                  <a:ext uri="{28A0092B-C50C-407E-A947-70E740481C1C}">
                    <a14:useLocalDpi xmlns:a14="http://schemas.microsoft.com/office/drawing/2010/main"/>
                  </a:ext>
                </a:extLst>
              </a:blip>
              <a:stretch>
                <a:fillRect/>
              </a:stretch>
            </p:blipFill>
            <p:spPr>
              <a:xfrm>
                <a:off x="9249908" y="2516171"/>
                <a:ext cx="935203" cy="701402"/>
              </a:xfrm>
              <a:prstGeom prst="rect">
                <a:avLst/>
              </a:prstGeom>
            </p:spPr>
          </p:pic>
          <p:grpSp>
            <p:nvGrpSpPr>
              <p:cNvPr id="8" name="Group 7">
                <a:extLst>
                  <a:ext uri="{FF2B5EF4-FFF2-40B4-BE49-F238E27FC236}">
                    <a16:creationId xmlns:a16="http://schemas.microsoft.com/office/drawing/2014/main" id="{4E5D39CA-BD29-B09D-0030-234E5B5AA162}"/>
                  </a:ext>
                </a:extLst>
              </p:cNvPr>
              <p:cNvGrpSpPr/>
              <p:nvPr/>
            </p:nvGrpSpPr>
            <p:grpSpPr>
              <a:xfrm>
                <a:off x="2139048" y="1352611"/>
                <a:ext cx="8456162" cy="927753"/>
                <a:chOff x="2139048" y="1352611"/>
                <a:chExt cx="8456162" cy="927753"/>
              </a:xfrm>
            </p:grpSpPr>
            <p:pic>
              <p:nvPicPr>
                <p:cNvPr id="12" name="Picture 11" descr="Graphical user interface, text, application, email&#10;&#10;Description automatically generated">
                  <a:extLst>
                    <a:ext uri="{FF2B5EF4-FFF2-40B4-BE49-F238E27FC236}">
                      <a16:creationId xmlns:a16="http://schemas.microsoft.com/office/drawing/2014/main" id="{3593032D-DEE2-8B1A-8B1C-041E9282305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139048" y="1352611"/>
                  <a:ext cx="8456162" cy="842025"/>
                </a:xfrm>
                <a:prstGeom prst="rect">
                  <a:avLst/>
                </a:prstGeom>
              </p:spPr>
            </p:pic>
            <p:sp>
              <p:nvSpPr>
                <p:cNvPr id="15" name="Rectangle 14">
                  <a:extLst>
                    <a:ext uri="{FF2B5EF4-FFF2-40B4-BE49-F238E27FC236}">
                      <a16:creationId xmlns:a16="http://schemas.microsoft.com/office/drawing/2014/main" id="{39BEE194-F00F-D31E-C91B-AE81A8A0F8CD}"/>
                    </a:ext>
                  </a:extLst>
                </p:cNvPr>
                <p:cNvSpPr/>
                <p:nvPr/>
              </p:nvSpPr>
              <p:spPr>
                <a:xfrm>
                  <a:off x="6303847" y="1568674"/>
                  <a:ext cx="1668575" cy="7116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4" name="Picture 3" descr="A picture containing text, sign, outdoor&#10;&#10;Description automatically generated">
              <a:extLst>
                <a:ext uri="{FF2B5EF4-FFF2-40B4-BE49-F238E27FC236}">
                  <a16:creationId xmlns:a16="http://schemas.microsoft.com/office/drawing/2014/main" id="{1A4D4BA1-6839-590F-3C5B-4F4F4D07FDEE}"/>
                </a:ext>
              </a:extLst>
            </p:cNvPr>
            <p:cNvPicPr>
              <a:picLocks noChangeAspect="1"/>
            </p:cNvPicPr>
            <p:nvPr/>
          </p:nvPicPr>
          <p:blipFill>
            <a:blip r:embed="rId8" cstate="screen">
              <a:alphaModFix amt="75000"/>
              <a:extLst>
                <a:ext uri="{28A0092B-C50C-407E-A947-70E740481C1C}">
                  <a14:useLocalDpi xmlns:a14="http://schemas.microsoft.com/office/drawing/2010/main"/>
                </a:ext>
              </a:extLst>
            </a:blip>
            <a:stretch>
              <a:fillRect/>
            </a:stretch>
          </p:blipFill>
          <p:spPr>
            <a:xfrm>
              <a:off x="6187171" y="1607105"/>
              <a:ext cx="1785251" cy="530814"/>
            </a:xfrm>
            <a:prstGeom prst="rect">
              <a:avLst/>
            </a:prstGeom>
          </p:spPr>
        </p:pic>
      </p:grpSp>
      <p:sp>
        <p:nvSpPr>
          <p:cNvPr id="14" name="Title 1">
            <a:extLst>
              <a:ext uri="{FF2B5EF4-FFF2-40B4-BE49-F238E27FC236}">
                <a16:creationId xmlns:a16="http://schemas.microsoft.com/office/drawing/2014/main" id="{B3040058-AA97-4AC5-F3EA-8AB9E7D64CA8}"/>
              </a:ext>
            </a:extLst>
          </p:cNvPr>
          <p:cNvSpPr>
            <a:spLocks noGrp="1"/>
          </p:cNvSpPr>
          <p:nvPr>
            <p:ph type="title"/>
          </p:nvPr>
        </p:nvSpPr>
        <p:spPr>
          <a:xfrm>
            <a:off x="558493" y="4909791"/>
            <a:ext cx="10515600" cy="1325563"/>
          </a:xfrm>
        </p:spPr>
        <p:txBody>
          <a:bodyPr>
            <a:normAutofit/>
          </a:bodyPr>
          <a:lstStyle>
            <a:lvl1pPr algn="ctr">
              <a:defRPr sz="3000" b="0">
                <a:solidFill>
                  <a:schemeClr val="bg1"/>
                </a:solidFill>
                <a:latin typeface="YaleNew" panose="02000602050000020003" pitchFamily="2" charset="77"/>
                <a:cs typeface="Times New Roman" panose="02020603050405020304" pitchFamily="18" charset="0"/>
              </a:defRPr>
            </a:lvl1pPr>
          </a:lstStyle>
          <a:p>
            <a:r>
              <a:rPr lang="en-US"/>
              <a:t>Click to edit Master title style</a:t>
            </a:r>
          </a:p>
        </p:txBody>
      </p:sp>
    </p:spTree>
    <p:extLst>
      <p:ext uri="{BB962C8B-B14F-4D97-AF65-F5344CB8AC3E}">
        <p14:creationId xmlns:p14="http://schemas.microsoft.com/office/powerpoint/2010/main" val="39363663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82F9EDE-39AD-879D-9167-6D7CEFB62E98}"/>
              </a:ext>
            </a:extLst>
          </p:cNvPr>
          <p:cNvSpPr/>
          <p:nvPr userDrawn="1"/>
        </p:nvSpPr>
        <p:spPr>
          <a:xfrm>
            <a:off x="0" y="4710544"/>
            <a:ext cx="12192000" cy="1706623"/>
          </a:xfrm>
          <a:prstGeom prst="rect">
            <a:avLst/>
          </a:prstGeom>
          <a:solidFill>
            <a:srgbClr val="007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4F"/>
              </a:solidFill>
            </a:endParaRPr>
          </a:p>
        </p:txBody>
      </p:sp>
      <p:sp>
        <p:nvSpPr>
          <p:cNvPr id="9" name="Rectangle 8">
            <a:extLst>
              <a:ext uri="{FF2B5EF4-FFF2-40B4-BE49-F238E27FC236}">
                <a16:creationId xmlns:a16="http://schemas.microsoft.com/office/drawing/2014/main" id="{A159A645-870F-F44A-A603-6ADBA650687A}"/>
              </a:ext>
            </a:extLst>
          </p:cNvPr>
          <p:cNvSpPr/>
          <p:nvPr userDrawn="1"/>
        </p:nvSpPr>
        <p:spPr>
          <a:xfrm>
            <a:off x="3279913" y="6483081"/>
            <a:ext cx="8912087"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E8D6E9-0051-7972-E520-272DC5E3E5B2}"/>
              </a:ext>
            </a:extLst>
          </p:cNvPr>
          <p:cNvSpPr/>
          <p:nvPr userDrawn="1"/>
        </p:nvSpPr>
        <p:spPr>
          <a:xfrm>
            <a:off x="0" y="6483081"/>
            <a:ext cx="3210339"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68C6F2A-0636-73FA-EEC2-FEA54447B75B}"/>
              </a:ext>
            </a:extLst>
          </p:cNvPr>
          <p:cNvSpPr txBox="1"/>
          <p:nvPr userDrawn="1"/>
        </p:nvSpPr>
        <p:spPr>
          <a:xfrm>
            <a:off x="126296" y="6547541"/>
            <a:ext cx="864394" cy="261610"/>
          </a:xfrm>
          <a:prstGeom prst="rect">
            <a:avLst/>
          </a:prstGeom>
          <a:noFill/>
        </p:spPr>
        <p:txBody>
          <a:bodyPr wrap="square">
            <a:spAutoFit/>
          </a:bodyPr>
          <a:lstStyle/>
          <a:p>
            <a:fld id="{60553ECD-7F6D-420D-93CA-D8D15EB427AC}" type="slidenum">
              <a:rPr lang="en-US" sz="1100" smtClean="0">
                <a:solidFill>
                  <a:schemeClr val="tx1"/>
                </a:solidFill>
                <a:latin typeface="Arial" panose="020B0604020202020204" pitchFamily="34" charset="0"/>
                <a:cs typeface="Arial" panose="020B0604020202020204" pitchFamily="34" charset="0"/>
              </a:rPr>
              <a:pPr/>
              <a:t>‹#›</a:t>
            </a:fld>
            <a:endParaRPr lang="en-US" sz="1100">
              <a:solidFill>
                <a:schemeClr val="tx1"/>
              </a:solidFill>
              <a:latin typeface="Arial" panose="020B0604020202020204" pitchFamily="34" charset="0"/>
              <a:cs typeface="Arial" panose="020B0604020202020204" pitchFamily="34" charset="0"/>
            </a:endParaRPr>
          </a:p>
        </p:txBody>
      </p:sp>
      <p:pic>
        <p:nvPicPr>
          <p:cNvPr id="13" name="Graphic 12">
            <a:extLst>
              <a:ext uri="{FF2B5EF4-FFF2-40B4-BE49-F238E27FC236}">
                <a16:creationId xmlns:a16="http://schemas.microsoft.com/office/drawing/2014/main" id="{0EF560D2-8373-9007-0518-50B9F1798E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0243" y="6559120"/>
            <a:ext cx="582682" cy="238370"/>
          </a:xfrm>
          <a:prstGeom prst="rect">
            <a:avLst/>
          </a:prstGeom>
        </p:spPr>
      </p:pic>
      <p:sp>
        <p:nvSpPr>
          <p:cNvPr id="14" name="Title 1">
            <a:extLst>
              <a:ext uri="{FF2B5EF4-FFF2-40B4-BE49-F238E27FC236}">
                <a16:creationId xmlns:a16="http://schemas.microsoft.com/office/drawing/2014/main" id="{B3040058-AA97-4AC5-F3EA-8AB9E7D64CA8}"/>
              </a:ext>
            </a:extLst>
          </p:cNvPr>
          <p:cNvSpPr>
            <a:spLocks noGrp="1"/>
          </p:cNvSpPr>
          <p:nvPr>
            <p:ph type="title"/>
          </p:nvPr>
        </p:nvSpPr>
        <p:spPr>
          <a:xfrm>
            <a:off x="558493" y="4909791"/>
            <a:ext cx="10515600" cy="1325563"/>
          </a:xfrm>
        </p:spPr>
        <p:txBody>
          <a:bodyPr>
            <a:normAutofit/>
          </a:bodyPr>
          <a:lstStyle>
            <a:lvl1pPr algn="ctr">
              <a:defRPr sz="3000" b="0">
                <a:solidFill>
                  <a:schemeClr val="bg1"/>
                </a:solidFill>
                <a:latin typeface="YaleNew" panose="02000602050000020003" pitchFamily="2" charset="77"/>
                <a:cs typeface="Times New Roman" panose="02020603050405020304" pitchFamily="18" charset="0"/>
              </a:defRPr>
            </a:lvl1pPr>
          </a:lstStyle>
          <a:p>
            <a:r>
              <a:rPr lang="en-US"/>
              <a:t>Click to edit Master title style</a:t>
            </a:r>
          </a:p>
        </p:txBody>
      </p:sp>
    </p:spTree>
    <p:extLst>
      <p:ext uri="{BB962C8B-B14F-4D97-AF65-F5344CB8AC3E}">
        <p14:creationId xmlns:p14="http://schemas.microsoft.com/office/powerpoint/2010/main" val="36544164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82F9EDE-39AD-879D-9167-6D7CEFB62E98}"/>
              </a:ext>
            </a:extLst>
          </p:cNvPr>
          <p:cNvSpPr/>
          <p:nvPr userDrawn="1"/>
        </p:nvSpPr>
        <p:spPr>
          <a:xfrm>
            <a:off x="0" y="0"/>
            <a:ext cx="12192000" cy="1706623"/>
          </a:xfrm>
          <a:prstGeom prst="rect">
            <a:avLst/>
          </a:prstGeom>
          <a:solidFill>
            <a:srgbClr val="007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4F"/>
              </a:solidFill>
            </a:endParaRPr>
          </a:p>
        </p:txBody>
      </p:sp>
      <p:sp>
        <p:nvSpPr>
          <p:cNvPr id="9" name="Rectangle 8">
            <a:extLst>
              <a:ext uri="{FF2B5EF4-FFF2-40B4-BE49-F238E27FC236}">
                <a16:creationId xmlns:a16="http://schemas.microsoft.com/office/drawing/2014/main" id="{A159A645-870F-F44A-A603-6ADBA650687A}"/>
              </a:ext>
            </a:extLst>
          </p:cNvPr>
          <p:cNvSpPr/>
          <p:nvPr userDrawn="1"/>
        </p:nvSpPr>
        <p:spPr>
          <a:xfrm>
            <a:off x="3279913" y="6483081"/>
            <a:ext cx="8912087"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E8D6E9-0051-7972-E520-272DC5E3E5B2}"/>
              </a:ext>
            </a:extLst>
          </p:cNvPr>
          <p:cNvSpPr/>
          <p:nvPr userDrawn="1"/>
        </p:nvSpPr>
        <p:spPr>
          <a:xfrm>
            <a:off x="0" y="6483081"/>
            <a:ext cx="3210339"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68C6F2A-0636-73FA-EEC2-FEA54447B75B}"/>
              </a:ext>
            </a:extLst>
          </p:cNvPr>
          <p:cNvSpPr txBox="1"/>
          <p:nvPr userDrawn="1"/>
        </p:nvSpPr>
        <p:spPr>
          <a:xfrm>
            <a:off x="126296" y="6547541"/>
            <a:ext cx="864394" cy="261610"/>
          </a:xfrm>
          <a:prstGeom prst="rect">
            <a:avLst/>
          </a:prstGeom>
          <a:noFill/>
        </p:spPr>
        <p:txBody>
          <a:bodyPr wrap="square">
            <a:spAutoFit/>
          </a:bodyPr>
          <a:lstStyle/>
          <a:p>
            <a:fld id="{60553ECD-7F6D-420D-93CA-D8D15EB427AC}" type="slidenum">
              <a:rPr lang="en-US" sz="1100" smtClean="0">
                <a:solidFill>
                  <a:schemeClr val="tx1"/>
                </a:solidFill>
                <a:latin typeface="Arial" panose="020B0604020202020204" pitchFamily="34" charset="0"/>
                <a:cs typeface="Arial" panose="020B0604020202020204" pitchFamily="34" charset="0"/>
              </a:rPr>
              <a:pPr/>
              <a:t>‹#›</a:t>
            </a:fld>
            <a:endParaRPr lang="en-US" sz="1100">
              <a:solidFill>
                <a:schemeClr val="tx1"/>
              </a:solidFill>
              <a:latin typeface="Arial" panose="020B0604020202020204" pitchFamily="34" charset="0"/>
              <a:cs typeface="Arial" panose="020B0604020202020204" pitchFamily="34" charset="0"/>
            </a:endParaRPr>
          </a:p>
        </p:txBody>
      </p:sp>
      <p:pic>
        <p:nvPicPr>
          <p:cNvPr id="13" name="Graphic 12">
            <a:extLst>
              <a:ext uri="{FF2B5EF4-FFF2-40B4-BE49-F238E27FC236}">
                <a16:creationId xmlns:a16="http://schemas.microsoft.com/office/drawing/2014/main" id="{0EF560D2-8373-9007-0518-50B9F1798E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0243" y="6559120"/>
            <a:ext cx="582682" cy="238370"/>
          </a:xfrm>
          <a:prstGeom prst="rect">
            <a:avLst/>
          </a:prstGeom>
        </p:spPr>
      </p:pic>
      <p:sp>
        <p:nvSpPr>
          <p:cNvPr id="14" name="Title 1">
            <a:extLst>
              <a:ext uri="{FF2B5EF4-FFF2-40B4-BE49-F238E27FC236}">
                <a16:creationId xmlns:a16="http://schemas.microsoft.com/office/drawing/2014/main" id="{B3040058-AA97-4AC5-F3EA-8AB9E7D64CA8}"/>
              </a:ext>
            </a:extLst>
          </p:cNvPr>
          <p:cNvSpPr>
            <a:spLocks noGrp="1"/>
          </p:cNvSpPr>
          <p:nvPr>
            <p:ph type="title"/>
          </p:nvPr>
        </p:nvSpPr>
        <p:spPr>
          <a:xfrm>
            <a:off x="990690" y="190529"/>
            <a:ext cx="10515600" cy="1325563"/>
          </a:xfrm>
        </p:spPr>
        <p:txBody>
          <a:bodyPr>
            <a:normAutofit/>
          </a:bodyPr>
          <a:lstStyle>
            <a:lvl1pPr algn="ctr">
              <a:defRPr sz="3000" b="0">
                <a:solidFill>
                  <a:schemeClr val="bg1"/>
                </a:solidFill>
                <a:latin typeface="YaleNew" panose="02000602050000020003" pitchFamily="2" charset="77"/>
                <a:cs typeface="Times New Roman" panose="02020603050405020304" pitchFamily="18" charset="0"/>
              </a:defRPr>
            </a:lvl1pPr>
          </a:lstStyle>
          <a:p>
            <a:r>
              <a:rPr lang="en-US"/>
              <a:t>Click to edit Master title style</a:t>
            </a:r>
          </a:p>
        </p:txBody>
      </p:sp>
    </p:spTree>
    <p:extLst>
      <p:ext uri="{BB962C8B-B14F-4D97-AF65-F5344CB8AC3E}">
        <p14:creationId xmlns:p14="http://schemas.microsoft.com/office/powerpoint/2010/main" val="12654879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Content with Caption">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DA5211C-BC5A-187D-B4DB-E260AE80E60B}"/>
              </a:ext>
            </a:extLst>
          </p:cNvPr>
          <p:cNvSpPr/>
          <p:nvPr userDrawn="1"/>
        </p:nvSpPr>
        <p:spPr>
          <a:xfrm>
            <a:off x="7833993" y="-74871"/>
            <a:ext cx="4462272" cy="32257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4530B45-8AB3-605B-F5F8-40E96C7E7B21}"/>
              </a:ext>
            </a:extLst>
          </p:cNvPr>
          <p:cNvSpPr/>
          <p:nvPr userDrawn="1"/>
        </p:nvSpPr>
        <p:spPr>
          <a:xfrm>
            <a:off x="3273684" y="3250694"/>
            <a:ext cx="4462272" cy="3166473"/>
          </a:xfrm>
          <a:prstGeom prst="rect">
            <a:avLst/>
          </a:prstGeom>
          <a:solidFill>
            <a:srgbClr val="214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3D4200A-A316-2A68-39F8-4C73258B2273}"/>
              </a:ext>
            </a:extLst>
          </p:cNvPr>
          <p:cNvSpPr/>
          <p:nvPr userDrawn="1"/>
        </p:nvSpPr>
        <p:spPr>
          <a:xfrm>
            <a:off x="3273684" y="-74871"/>
            <a:ext cx="4462272" cy="3225725"/>
          </a:xfrm>
          <a:prstGeom prst="rect">
            <a:avLst/>
          </a:prstGeom>
          <a:solidFill>
            <a:srgbClr val="00A4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94ED8F0-F4B7-FEE1-9B7C-54908142DE8A}"/>
              </a:ext>
            </a:extLst>
          </p:cNvPr>
          <p:cNvSpPr/>
          <p:nvPr userDrawn="1"/>
        </p:nvSpPr>
        <p:spPr>
          <a:xfrm>
            <a:off x="7833993" y="3250694"/>
            <a:ext cx="4414876" cy="3166474"/>
          </a:xfrm>
          <a:prstGeom prst="rect">
            <a:avLst/>
          </a:prstGeom>
          <a:solidFill>
            <a:schemeClr val="accent3"/>
          </a:solidFill>
          <a:ln>
            <a:solidFill>
              <a:srgbClr val="CCD9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E0E4E6"/>
                </a:solidFill>
                <a:highlight>
                  <a:srgbClr val="DDDCD8"/>
                </a:highlight>
              </a:rPr>
              <a:t> </a:t>
            </a:r>
          </a:p>
        </p:txBody>
      </p:sp>
      <p:sp>
        <p:nvSpPr>
          <p:cNvPr id="3" name="Content Placeholder 2">
            <a:extLst>
              <a:ext uri="{FF2B5EF4-FFF2-40B4-BE49-F238E27FC236}">
                <a16:creationId xmlns:a16="http://schemas.microsoft.com/office/drawing/2014/main" id="{38582311-7B26-C870-64F8-3832FCD091BD}"/>
              </a:ext>
            </a:extLst>
          </p:cNvPr>
          <p:cNvSpPr>
            <a:spLocks noGrp="1"/>
          </p:cNvSpPr>
          <p:nvPr>
            <p:ph idx="1"/>
          </p:nvPr>
        </p:nvSpPr>
        <p:spPr>
          <a:xfrm>
            <a:off x="3550024" y="440832"/>
            <a:ext cx="4012311" cy="2537146"/>
          </a:xfrm>
        </p:spPr>
        <p:txBody>
          <a:bodyPr>
            <a:normAutofit/>
          </a:bodyPr>
          <a:lstStyle>
            <a:lvl1pPr marL="0" indent="0">
              <a:buNone/>
              <a:defRPr sz="3000" b="1">
                <a:solidFill>
                  <a:schemeClr val="bg1"/>
                </a:solidFill>
                <a:latin typeface="Montserrat" pitchFamily="2" charset="77"/>
                <a:cs typeface="Arial" panose="020B0604020202020204" pitchFamily="34" charset="0"/>
              </a:defRPr>
            </a:lvl1pPr>
            <a:lvl2pPr>
              <a:defRPr sz="1700" b="0">
                <a:solidFill>
                  <a:schemeClr val="bg1"/>
                </a:solidFill>
                <a:latin typeface="Montserrat" pitchFamily="2" charset="77"/>
                <a:cs typeface="Arial" panose="020B0604020202020204" pitchFamily="34" charset="0"/>
              </a:defRPr>
            </a:lvl2pPr>
            <a:lvl3pPr>
              <a:defRPr sz="1700" b="0">
                <a:solidFill>
                  <a:schemeClr val="bg1"/>
                </a:solidFill>
                <a:latin typeface="Montserrat" pitchFamily="2" charset="77"/>
                <a:cs typeface="Arial" panose="020B0604020202020204" pitchFamily="34" charset="0"/>
              </a:defRPr>
            </a:lvl3pPr>
            <a:lvl4pPr>
              <a:defRPr sz="1700" b="0">
                <a:solidFill>
                  <a:schemeClr val="bg1"/>
                </a:solidFill>
                <a:latin typeface="Montserrat" pitchFamily="2" charset="77"/>
                <a:cs typeface="Arial" panose="020B0604020202020204" pitchFamily="34" charset="0"/>
              </a:defRPr>
            </a:lvl4pPr>
            <a:lvl5pPr>
              <a:defRPr sz="1700" b="0">
                <a:solidFill>
                  <a:schemeClr val="bg1"/>
                </a:solidFill>
                <a:latin typeface="Montserrat" pitchFamily="2" charset="77"/>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err="1"/>
              <a:t>Fifh</a:t>
            </a:r>
            <a:r>
              <a:rPr lang="en-US"/>
              <a:t> level</a:t>
            </a:r>
          </a:p>
        </p:txBody>
      </p:sp>
      <p:sp>
        <p:nvSpPr>
          <p:cNvPr id="9" name="Rectangle 8">
            <a:extLst>
              <a:ext uri="{FF2B5EF4-FFF2-40B4-BE49-F238E27FC236}">
                <a16:creationId xmlns:a16="http://schemas.microsoft.com/office/drawing/2014/main" id="{D40FF23F-EB77-8A53-75CA-34E10F34C728}"/>
              </a:ext>
            </a:extLst>
          </p:cNvPr>
          <p:cNvSpPr/>
          <p:nvPr userDrawn="1"/>
        </p:nvSpPr>
        <p:spPr>
          <a:xfrm>
            <a:off x="3279913" y="6483081"/>
            <a:ext cx="8912087"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57E3701-3B9B-8B96-EF8B-AA10A21EDF67}"/>
              </a:ext>
            </a:extLst>
          </p:cNvPr>
          <p:cNvSpPr/>
          <p:nvPr userDrawn="1"/>
        </p:nvSpPr>
        <p:spPr>
          <a:xfrm>
            <a:off x="0" y="6483081"/>
            <a:ext cx="3210339"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BAC6D789-18EF-75D1-ECC6-8C83D1A903D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0243" y="6559120"/>
            <a:ext cx="582682" cy="238370"/>
          </a:xfrm>
          <a:prstGeom prst="rect">
            <a:avLst/>
          </a:prstGeom>
        </p:spPr>
      </p:pic>
      <p:sp>
        <p:nvSpPr>
          <p:cNvPr id="7" name="TextBox 6">
            <a:extLst>
              <a:ext uri="{FF2B5EF4-FFF2-40B4-BE49-F238E27FC236}">
                <a16:creationId xmlns:a16="http://schemas.microsoft.com/office/drawing/2014/main" id="{7204ADC3-E785-AC7E-552B-F2AC7E48E6E3}"/>
              </a:ext>
            </a:extLst>
          </p:cNvPr>
          <p:cNvSpPr txBox="1"/>
          <p:nvPr userDrawn="1"/>
        </p:nvSpPr>
        <p:spPr>
          <a:xfrm>
            <a:off x="1248032" y="5288692"/>
            <a:ext cx="184731" cy="369332"/>
          </a:xfrm>
          <a:prstGeom prst="rect">
            <a:avLst/>
          </a:prstGeom>
          <a:noFill/>
        </p:spPr>
        <p:txBody>
          <a:bodyPr wrap="none" rtlCol="0">
            <a:spAutoFit/>
          </a:bodyPr>
          <a:lstStyle/>
          <a:p>
            <a:endParaRPr lang="en-US"/>
          </a:p>
        </p:txBody>
      </p:sp>
      <p:sp>
        <p:nvSpPr>
          <p:cNvPr id="4" name="TextBox 3">
            <a:extLst>
              <a:ext uri="{FF2B5EF4-FFF2-40B4-BE49-F238E27FC236}">
                <a16:creationId xmlns:a16="http://schemas.microsoft.com/office/drawing/2014/main" id="{F8A1F5F7-5C64-C23B-BE4C-0E2A664C225C}"/>
              </a:ext>
            </a:extLst>
          </p:cNvPr>
          <p:cNvSpPr txBox="1"/>
          <p:nvPr userDrawn="1"/>
        </p:nvSpPr>
        <p:spPr>
          <a:xfrm>
            <a:off x="126296" y="6547541"/>
            <a:ext cx="864394" cy="261610"/>
          </a:xfrm>
          <a:prstGeom prst="rect">
            <a:avLst/>
          </a:prstGeom>
          <a:noFill/>
        </p:spPr>
        <p:txBody>
          <a:bodyPr wrap="square">
            <a:spAutoFit/>
          </a:bodyPr>
          <a:lstStyle/>
          <a:p>
            <a:fld id="{60553ECD-7F6D-420D-93CA-D8D15EB427AC}" type="slidenum">
              <a:rPr lang="en-US" sz="1100" smtClean="0">
                <a:solidFill>
                  <a:schemeClr val="tx1"/>
                </a:solidFill>
                <a:latin typeface="Arial" panose="020B0604020202020204" pitchFamily="34" charset="0"/>
                <a:cs typeface="Arial" panose="020B0604020202020204" pitchFamily="34" charset="0"/>
              </a:rPr>
              <a:pPr/>
              <a:t>‹#›</a:t>
            </a:fld>
            <a:endParaRPr lang="en-US" sz="1100">
              <a:solidFill>
                <a:schemeClr val="tx1"/>
              </a:solidFill>
              <a:latin typeface="Arial" panose="020B0604020202020204" pitchFamily="34" charset="0"/>
              <a:cs typeface="Arial" panose="020B0604020202020204" pitchFamily="34" charset="0"/>
            </a:endParaRPr>
          </a:p>
        </p:txBody>
      </p:sp>
      <p:sp>
        <p:nvSpPr>
          <p:cNvPr id="15" name="Content Placeholder 2">
            <a:extLst>
              <a:ext uri="{FF2B5EF4-FFF2-40B4-BE49-F238E27FC236}">
                <a16:creationId xmlns:a16="http://schemas.microsoft.com/office/drawing/2014/main" id="{845A38E8-6C55-41CF-E1A5-F08F3A1675C5}"/>
              </a:ext>
            </a:extLst>
          </p:cNvPr>
          <p:cNvSpPr>
            <a:spLocks noGrp="1"/>
          </p:cNvSpPr>
          <p:nvPr>
            <p:ph idx="13"/>
          </p:nvPr>
        </p:nvSpPr>
        <p:spPr>
          <a:xfrm>
            <a:off x="8012296" y="440832"/>
            <a:ext cx="4094757" cy="2527511"/>
          </a:xfrm>
        </p:spPr>
        <p:txBody>
          <a:bodyPr>
            <a:normAutofit/>
          </a:bodyPr>
          <a:lstStyle>
            <a:lvl1pPr marL="0" indent="0">
              <a:buNone/>
              <a:defRPr sz="3000" b="1">
                <a:solidFill>
                  <a:schemeClr val="bg1"/>
                </a:solidFill>
                <a:latin typeface="Montserrat" pitchFamily="2" charset="77"/>
                <a:cs typeface="Arial" panose="020B0604020202020204" pitchFamily="34" charset="0"/>
              </a:defRPr>
            </a:lvl1pPr>
            <a:lvl2pPr>
              <a:defRPr sz="1700" b="0">
                <a:solidFill>
                  <a:schemeClr val="bg1"/>
                </a:solidFill>
                <a:latin typeface="Montserrat" pitchFamily="2" charset="77"/>
                <a:cs typeface="Arial" panose="020B0604020202020204" pitchFamily="34" charset="0"/>
              </a:defRPr>
            </a:lvl2pPr>
            <a:lvl3pPr>
              <a:defRPr sz="1700" b="0">
                <a:solidFill>
                  <a:schemeClr val="bg1"/>
                </a:solidFill>
                <a:latin typeface="Montserrat" pitchFamily="2" charset="77"/>
                <a:cs typeface="Arial" panose="020B0604020202020204" pitchFamily="34" charset="0"/>
              </a:defRPr>
            </a:lvl3pPr>
            <a:lvl4pPr>
              <a:defRPr sz="1700" b="0">
                <a:solidFill>
                  <a:schemeClr val="bg1"/>
                </a:solidFill>
                <a:latin typeface="Montserrat" pitchFamily="2" charset="77"/>
                <a:cs typeface="Arial" panose="020B0604020202020204" pitchFamily="34" charset="0"/>
              </a:defRPr>
            </a:lvl4pPr>
            <a:lvl5pPr>
              <a:defRPr sz="1700" b="0">
                <a:solidFill>
                  <a:schemeClr val="bg1"/>
                </a:solidFill>
                <a:latin typeface="Montserrat" pitchFamily="2" charset="77"/>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a16="http://schemas.microsoft.com/office/drawing/2014/main" id="{27BEA940-60E9-530E-BB9D-4065B10D52DC}"/>
              </a:ext>
            </a:extLst>
          </p:cNvPr>
          <p:cNvSpPr>
            <a:spLocks noGrp="1"/>
          </p:cNvSpPr>
          <p:nvPr>
            <p:ph idx="14"/>
          </p:nvPr>
        </p:nvSpPr>
        <p:spPr>
          <a:xfrm>
            <a:off x="3550024" y="3805880"/>
            <a:ext cx="4050344" cy="2424475"/>
          </a:xfrm>
        </p:spPr>
        <p:txBody>
          <a:bodyPr>
            <a:normAutofit/>
          </a:bodyPr>
          <a:lstStyle>
            <a:lvl1pPr marL="0" indent="0">
              <a:buNone/>
              <a:defRPr sz="3000" b="1">
                <a:solidFill>
                  <a:schemeClr val="bg1"/>
                </a:solidFill>
                <a:latin typeface="Montserrat" pitchFamily="2" charset="77"/>
                <a:cs typeface="Arial" panose="020B0604020202020204" pitchFamily="34" charset="0"/>
              </a:defRPr>
            </a:lvl1pPr>
            <a:lvl2pPr>
              <a:defRPr sz="1700" b="0">
                <a:solidFill>
                  <a:schemeClr val="bg1"/>
                </a:solidFill>
                <a:latin typeface="Montserrat" pitchFamily="2" charset="77"/>
                <a:cs typeface="Arial" panose="020B0604020202020204" pitchFamily="34" charset="0"/>
              </a:defRPr>
            </a:lvl2pPr>
            <a:lvl3pPr>
              <a:defRPr sz="1700" b="0">
                <a:solidFill>
                  <a:schemeClr val="bg1"/>
                </a:solidFill>
                <a:latin typeface="Montserrat" pitchFamily="2" charset="77"/>
                <a:cs typeface="Arial" panose="020B0604020202020204" pitchFamily="34" charset="0"/>
              </a:defRPr>
            </a:lvl3pPr>
            <a:lvl4pPr>
              <a:defRPr sz="1700" b="0">
                <a:solidFill>
                  <a:schemeClr val="bg1"/>
                </a:solidFill>
                <a:latin typeface="Montserrat" pitchFamily="2" charset="77"/>
                <a:cs typeface="Arial" panose="020B0604020202020204" pitchFamily="34" charset="0"/>
              </a:defRPr>
            </a:lvl4pPr>
            <a:lvl5pPr>
              <a:defRPr sz="1700" b="0">
                <a:solidFill>
                  <a:schemeClr val="bg1"/>
                </a:solidFill>
                <a:latin typeface="Montserrat" pitchFamily="2" charset="77"/>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2">
            <a:extLst>
              <a:ext uri="{FF2B5EF4-FFF2-40B4-BE49-F238E27FC236}">
                <a16:creationId xmlns:a16="http://schemas.microsoft.com/office/drawing/2014/main" id="{5C45E735-E8D7-5473-46BD-B5F91FBA04D0}"/>
              </a:ext>
            </a:extLst>
          </p:cNvPr>
          <p:cNvSpPr>
            <a:spLocks noGrp="1"/>
          </p:cNvSpPr>
          <p:nvPr>
            <p:ph idx="15"/>
          </p:nvPr>
        </p:nvSpPr>
        <p:spPr>
          <a:xfrm>
            <a:off x="8012296" y="3805880"/>
            <a:ext cx="4094757" cy="2424474"/>
          </a:xfrm>
        </p:spPr>
        <p:txBody>
          <a:bodyPr>
            <a:normAutofit/>
          </a:bodyPr>
          <a:lstStyle>
            <a:lvl1pPr marL="0" indent="0">
              <a:buNone/>
              <a:defRPr sz="3000" b="1">
                <a:solidFill>
                  <a:schemeClr val="bg1"/>
                </a:solidFill>
                <a:latin typeface="Montserrat" pitchFamily="2" charset="77"/>
                <a:cs typeface="Arial" panose="020B0604020202020204" pitchFamily="34" charset="0"/>
              </a:defRPr>
            </a:lvl1pPr>
            <a:lvl2pPr>
              <a:defRPr sz="1700" b="0">
                <a:solidFill>
                  <a:schemeClr val="bg1"/>
                </a:solidFill>
                <a:latin typeface="Montserrat" pitchFamily="2" charset="77"/>
                <a:cs typeface="Arial" panose="020B0604020202020204" pitchFamily="34" charset="0"/>
              </a:defRPr>
            </a:lvl2pPr>
            <a:lvl3pPr>
              <a:defRPr sz="1700" b="0">
                <a:solidFill>
                  <a:schemeClr val="bg1"/>
                </a:solidFill>
                <a:latin typeface="Montserrat" pitchFamily="2" charset="77"/>
                <a:cs typeface="Arial" panose="020B0604020202020204" pitchFamily="34" charset="0"/>
              </a:defRPr>
            </a:lvl3pPr>
            <a:lvl4pPr>
              <a:defRPr sz="1700" b="0">
                <a:solidFill>
                  <a:schemeClr val="bg1"/>
                </a:solidFill>
                <a:latin typeface="Montserrat" pitchFamily="2" charset="77"/>
                <a:cs typeface="Arial" panose="020B0604020202020204" pitchFamily="34" charset="0"/>
              </a:defRPr>
            </a:lvl4pPr>
            <a:lvl5pPr>
              <a:defRPr sz="1700" b="0">
                <a:solidFill>
                  <a:schemeClr val="bg1"/>
                </a:solidFill>
                <a:latin typeface="Montserrat" pitchFamily="2" charset="77"/>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err="1"/>
              <a:t>Fifh</a:t>
            </a:r>
            <a:r>
              <a:rPr lang="en-US"/>
              <a:t> level</a:t>
            </a:r>
          </a:p>
        </p:txBody>
      </p:sp>
      <p:sp>
        <p:nvSpPr>
          <p:cNvPr id="5" name="Title 1">
            <a:extLst>
              <a:ext uri="{FF2B5EF4-FFF2-40B4-BE49-F238E27FC236}">
                <a16:creationId xmlns:a16="http://schemas.microsoft.com/office/drawing/2014/main" id="{F0EF38FD-38E1-2210-6D24-2C492881003A}"/>
              </a:ext>
            </a:extLst>
          </p:cNvPr>
          <p:cNvSpPr>
            <a:spLocks noGrp="1"/>
          </p:cNvSpPr>
          <p:nvPr>
            <p:ph type="title" hasCustomPrompt="1"/>
          </p:nvPr>
        </p:nvSpPr>
        <p:spPr>
          <a:xfrm>
            <a:off x="197708" y="457200"/>
            <a:ext cx="2607277" cy="2767914"/>
          </a:xfrm>
        </p:spPr>
        <p:txBody>
          <a:bodyPr anchor="t">
            <a:noAutofit/>
          </a:bodyPr>
          <a:lstStyle>
            <a:lvl1pPr>
              <a:defRPr sz="4000" b="1">
                <a:solidFill>
                  <a:srgbClr val="002060"/>
                </a:solidFill>
                <a:latin typeface="Montserrat" pitchFamily="2" charset="77"/>
                <a:cs typeface="Arial" panose="020B0604020202020204" pitchFamily="34" charset="0"/>
              </a:defRPr>
            </a:lvl1pPr>
          </a:lstStyle>
          <a:p>
            <a:r>
              <a:rPr lang="en-US"/>
              <a:t>CLICK TO EDIT MASTER TITLE STYLE</a:t>
            </a:r>
          </a:p>
        </p:txBody>
      </p:sp>
      <p:sp>
        <p:nvSpPr>
          <p:cNvPr id="13" name="Content Placeholder 2">
            <a:extLst>
              <a:ext uri="{FF2B5EF4-FFF2-40B4-BE49-F238E27FC236}">
                <a16:creationId xmlns:a16="http://schemas.microsoft.com/office/drawing/2014/main" id="{B7902D2C-8709-6CE8-B493-F024E9D2D416}"/>
              </a:ext>
            </a:extLst>
          </p:cNvPr>
          <p:cNvSpPr>
            <a:spLocks noGrp="1"/>
          </p:cNvSpPr>
          <p:nvPr>
            <p:ph idx="10"/>
          </p:nvPr>
        </p:nvSpPr>
        <p:spPr>
          <a:xfrm>
            <a:off x="219076" y="3429000"/>
            <a:ext cx="2607277" cy="2767915"/>
          </a:xfrm>
        </p:spPr>
        <p:txBody>
          <a:bodyPr>
            <a:normAutofit/>
          </a:bodyPr>
          <a:lstStyle>
            <a:lvl1pPr marL="0" indent="0">
              <a:buNone/>
              <a:defRPr sz="2400">
                <a:solidFill>
                  <a:srgbClr val="002060"/>
                </a:solidFill>
                <a:latin typeface="YaleNew" panose="02000602050000020003" pitchFamily="2" charset="77"/>
                <a:cs typeface="Times New Roman" panose="02020603050405020304" pitchFamily="18" charset="0"/>
              </a:defRPr>
            </a:lvl1pPr>
            <a:lvl2pPr marL="457200" indent="0">
              <a:buNone/>
              <a:defRPr sz="2400">
                <a:solidFill>
                  <a:schemeClr val="bg1"/>
                </a:solidFill>
                <a:latin typeface="YaleNew" panose="02000602050000020003" pitchFamily="2" charset="77"/>
                <a:cs typeface="Times New Roman" panose="02020603050405020304" pitchFamily="18" charset="0"/>
              </a:defRPr>
            </a:lvl2pPr>
            <a:lvl3pPr marL="914400" indent="0">
              <a:buNone/>
              <a:defRPr sz="2400">
                <a:solidFill>
                  <a:schemeClr val="bg1"/>
                </a:solidFill>
                <a:latin typeface="YaleNew" panose="02000602050000020003" pitchFamily="2" charset="77"/>
                <a:cs typeface="Times New Roman" panose="02020603050405020304" pitchFamily="18" charset="0"/>
              </a:defRPr>
            </a:lvl3pPr>
            <a:lvl4pPr marL="1371600" indent="0">
              <a:buNone/>
              <a:defRPr sz="2400">
                <a:solidFill>
                  <a:schemeClr val="bg1"/>
                </a:solidFill>
                <a:latin typeface="YaleNew" panose="02000602050000020003" pitchFamily="2" charset="77"/>
                <a:cs typeface="Times New Roman" panose="02020603050405020304" pitchFamily="18" charset="0"/>
              </a:defRPr>
            </a:lvl4pPr>
            <a:lvl5pPr marL="1828800" indent="0">
              <a:buNone/>
              <a:defRPr sz="2400">
                <a:solidFill>
                  <a:schemeClr val="bg1"/>
                </a:solidFill>
                <a:latin typeface="YaleNew" panose="02000602050000020003" pitchFamily="2" charset="77"/>
                <a:cs typeface="Times New Roman" panose="02020603050405020304" pitchFamily="18" charset="0"/>
              </a:defRPr>
            </a:lvl5pPr>
            <a:lvl6pPr>
              <a:defRPr sz="2000"/>
            </a:lvl6pPr>
            <a:lvl7pPr>
              <a:defRPr sz="2000"/>
            </a:lvl7pPr>
            <a:lvl8pPr>
              <a:defRPr sz="2000"/>
            </a:lvl8pPr>
            <a:lvl9pPr>
              <a:defRPr sz="2000"/>
            </a:lvl9pPr>
          </a:lstStyle>
          <a:p>
            <a:pPr lvl="0"/>
            <a:r>
              <a:rPr lang="en-US"/>
              <a:t>Click to edit Master text styles</a:t>
            </a:r>
          </a:p>
        </p:txBody>
      </p:sp>
    </p:spTree>
    <p:extLst>
      <p:ext uri="{BB962C8B-B14F-4D97-AF65-F5344CB8AC3E}">
        <p14:creationId xmlns:p14="http://schemas.microsoft.com/office/powerpoint/2010/main" val="22911000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73E6C0B-BA7F-2300-BBF9-0ADCE1B7058C}"/>
              </a:ext>
            </a:extLst>
          </p:cNvPr>
          <p:cNvSpPr/>
          <p:nvPr userDrawn="1"/>
        </p:nvSpPr>
        <p:spPr>
          <a:xfrm>
            <a:off x="3279911" y="-40944"/>
            <a:ext cx="4462272" cy="3200400"/>
          </a:xfrm>
          <a:prstGeom prst="rect">
            <a:avLst/>
          </a:prstGeom>
          <a:solidFill>
            <a:srgbClr val="DDD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EFC1AC"/>
                </a:solidFill>
                <a:highlight>
                  <a:srgbClr val="C0C0C0"/>
                </a:highlight>
              </a:rPr>
              <a:t> </a:t>
            </a:r>
          </a:p>
        </p:txBody>
      </p:sp>
      <p:sp>
        <p:nvSpPr>
          <p:cNvPr id="8" name="Rectangle 7">
            <a:extLst>
              <a:ext uri="{FF2B5EF4-FFF2-40B4-BE49-F238E27FC236}">
                <a16:creationId xmlns:a16="http://schemas.microsoft.com/office/drawing/2014/main" id="{C89D13D3-7819-17E0-DA10-767928EE2577}"/>
              </a:ext>
            </a:extLst>
          </p:cNvPr>
          <p:cNvSpPr/>
          <p:nvPr userDrawn="1"/>
        </p:nvSpPr>
        <p:spPr>
          <a:xfrm>
            <a:off x="7786597" y="-40944"/>
            <a:ext cx="4462272" cy="3200400"/>
          </a:xfrm>
          <a:prstGeom prst="rect">
            <a:avLst/>
          </a:prstGeom>
          <a:solidFill>
            <a:srgbClr val="93B0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E0E4E6"/>
                </a:solidFill>
                <a:highlight>
                  <a:srgbClr val="C0C0C0"/>
                </a:highlight>
              </a:rPr>
              <a:t> </a:t>
            </a:r>
          </a:p>
        </p:txBody>
      </p:sp>
      <p:sp>
        <p:nvSpPr>
          <p:cNvPr id="13" name="Rectangle 12">
            <a:extLst>
              <a:ext uri="{FF2B5EF4-FFF2-40B4-BE49-F238E27FC236}">
                <a16:creationId xmlns:a16="http://schemas.microsoft.com/office/drawing/2014/main" id="{70418F12-43BA-D9A4-B4D9-F68C09AF90CE}"/>
              </a:ext>
            </a:extLst>
          </p:cNvPr>
          <p:cNvSpPr/>
          <p:nvPr userDrawn="1"/>
        </p:nvSpPr>
        <p:spPr>
          <a:xfrm>
            <a:off x="3279911" y="3216768"/>
            <a:ext cx="4462272" cy="3200400"/>
          </a:xfrm>
          <a:prstGeom prst="rect">
            <a:avLst/>
          </a:prstGeom>
          <a:solidFill>
            <a:srgbClr val="CCD9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E0E4E6"/>
                </a:solidFill>
                <a:highlight>
                  <a:srgbClr val="C0C0C0"/>
                </a:highlight>
              </a:rPr>
              <a:t> </a:t>
            </a:r>
          </a:p>
        </p:txBody>
      </p:sp>
      <p:sp>
        <p:nvSpPr>
          <p:cNvPr id="14" name="Rectangle 13">
            <a:extLst>
              <a:ext uri="{FF2B5EF4-FFF2-40B4-BE49-F238E27FC236}">
                <a16:creationId xmlns:a16="http://schemas.microsoft.com/office/drawing/2014/main" id="{794ED8F0-F4B7-FEE1-9B7C-54908142DE8A}"/>
              </a:ext>
            </a:extLst>
          </p:cNvPr>
          <p:cNvSpPr/>
          <p:nvPr userDrawn="1"/>
        </p:nvSpPr>
        <p:spPr>
          <a:xfrm>
            <a:off x="7786597" y="3216768"/>
            <a:ext cx="4462272" cy="3200400"/>
          </a:xfrm>
          <a:prstGeom prst="rect">
            <a:avLst/>
          </a:prstGeom>
          <a:solidFill>
            <a:srgbClr val="EFA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E0E4E6"/>
                </a:solidFill>
                <a:highlight>
                  <a:srgbClr val="C0C0C0"/>
                </a:highlight>
              </a:rPr>
              <a:t> </a:t>
            </a:r>
          </a:p>
        </p:txBody>
      </p:sp>
      <p:sp>
        <p:nvSpPr>
          <p:cNvPr id="3" name="Content Placeholder 2">
            <a:extLst>
              <a:ext uri="{FF2B5EF4-FFF2-40B4-BE49-F238E27FC236}">
                <a16:creationId xmlns:a16="http://schemas.microsoft.com/office/drawing/2014/main" id="{38582311-7B26-C870-64F8-3832FCD091BD}"/>
              </a:ext>
            </a:extLst>
          </p:cNvPr>
          <p:cNvSpPr>
            <a:spLocks noGrp="1"/>
          </p:cNvSpPr>
          <p:nvPr>
            <p:ph idx="1"/>
          </p:nvPr>
        </p:nvSpPr>
        <p:spPr>
          <a:xfrm>
            <a:off x="3550024" y="440832"/>
            <a:ext cx="4012311" cy="2537146"/>
          </a:xfrm>
        </p:spPr>
        <p:txBody>
          <a:bodyPr>
            <a:normAutofit/>
          </a:bodyPr>
          <a:lstStyle>
            <a:lvl1pPr marL="0" indent="0">
              <a:buNone/>
              <a:defRPr sz="3000" b="1">
                <a:solidFill>
                  <a:srgbClr val="002060"/>
                </a:solidFill>
                <a:latin typeface="Montserrat" pitchFamily="2" charset="77"/>
                <a:cs typeface="Arial" panose="020B0604020202020204" pitchFamily="34" charset="0"/>
              </a:defRPr>
            </a:lvl1pPr>
            <a:lvl2pPr>
              <a:defRPr sz="1700" b="0">
                <a:solidFill>
                  <a:srgbClr val="002060"/>
                </a:solidFill>
                <a:latin typeface="Montserrat" pitchFamily="2" charset="77"/>
                <a:cs typeface="Arial" panose="020B0604020202020204" pitchFamily="34" charset="0"/>
              </a:defRPr>
            </a:lvl2pPr>
            <a:lvl3pPr>
              <a:defRPr sz="1700" b="0">
                <a:solidFill>
                  <a:srgbClr val="002060"/>
                </a:solidFill>
                <a:latin typeface="Montserrat" pitchFamily="2" charset="77"/>
                <a:cs typeface="Arial" panose="020B0604020202020204" pitchFamily="34" charset="0"/>
              </a:defRPr>
            </a:lvl3pPr>
            <a:lvl4pPr>
              <a:defRPr sz="1700" b="0">
                <a:solidFill>
                  <a:srgbClr val="002060"/>
                </a:solidFill>
                <a:latin typeface="Montserrat" pitchFamily="2" charset="77"/>
                <a:cs typeface="Arial" panose="020B0604020202020204" pitchFamily="34" charset="0"/>
              </a:defRPr>
            </a:lvl4pPr>
            <a:lvl5pPr>
              <a:defRPr sz="1700" b="0">
                <a:solidFill>
                  <a:srgbClr val="002060"/>
                </a:solidFill>
                <a:latin typeface="Montserrat" pitchFamily="2" charset="77"/>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err="1"/>
              <a:t>Fifh</a:t>
            </a:r>
            <a:r>
              <a:rPr lang="en-US"/>
              <a:t> level</a:t>
            </a:r>
          </a:p>
        </p:txBody>
      </p:sp>
      <p:sp>
        <p:nvSpPr>
          <p:cNvPr id="9" name="Rectangle 8">
            <a:extLst>
              <a:ext uri="{FF2B5EF4-FFF2-40B4-BE49-F238E27FC236}">
                <a16:creationId xmlns:a16="http://schemas.microsoft.com/office/drawing/2014/main" id="{D40FF23F-EB77-8A53-75CA-34E10F34C728}"/>
              </a:ext>
            </a:extLst>
          </p:cNvPr>
          <p:cNvSpPr/>
          <p:nvPr userDrawn="1"/>
        </p:nvSpPr>
        <p:spPr>
          <a:xfrm>
            <a:off x="3279913" y="6483081"/>
            <a:ext cx="8912087"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57E3701-3B9B-8B96-EF8B-AA10A21EDF67}"/>
              </a:ext>
            </a:extLst>
          </p:cNvPr>
          <p:cNvSpPr/>
          <p:nvPr userDrawn="1"/>
        </p:nvSpPr>
        <p:spPr>
          <a:xfrm>
            <a:off x="0" y="6483081"/>
            <a:ext cx="3210339"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BAC6D789-18EF-75D1-ECC6-8C83D1A903D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0243" y="6559120"/>
            <a:ext cx="582682" cy="238370"/>
          </a:xfrm>
          <a:prstGeom prst="rect">
            <a:avLst/>
          </a:prstGeom>
        </p:spPr>
      </p:pic>
      <p:sp>
        <p:nvSpPr>
          <p:cNvPr id="7" name="TextBox 6">
            <a:extLst>
              <a:ext uri="{FF2B5EF4-FFF2-40B4-BE49-F238E27FC236}">
                <a16:creationId xmlns:a16="http://schemas.microsoft.com/office/drawing/2014/main" id="{7204ADC3-E785-AC7E-552B-F2AC7E48E6E3}"/>
              </a:ext>
            </a:extLst>
          </p:cNvPr>
          <p:cNvSpPr txBox="1"/>
          <p:nvPr userDrawn="1"/>
        </p:nvSpPr>
        <p:spPr>
          <a:xfrm>
            <a:off x="1248032" y="5288692"/>
            <a:ext cx="184731" cy="369332"/>
          </a:xfrm>
          <a:prstGeom prst="rect">
            <a:avLst/>
          </a:prstGeom>
          <a:noFill/>
        </p:spPr>
        <p:txBody>
          <a:bodyPr wrap="none" rtlCol="0">
            <a:spAutoFit/>
          </a:bodyPr>
          <a:lstStyle/>
          <a:p>
            <a:endParaRPr lang="en-US"/>
          </a:p>
        </p:txBody>
      </p:sp>
      <p:sp>
        <p:nvSpPr>
          <p:cNvPr id="4" name="TextBox 3">
            <a:extLst>
              <a:ext uri="{FF2B5EF4-FFF2-40B4-BE49-F238E27FC236}">
                <a16:creationId xmlns:a16="http://schemas.microsoft.com/office/drawing/2014/main" id="{F8A1F5F7-5C64-C23B-BE4C-0E2A664C225C}"/>
              </a:ext>
            </a:extLst>
          </p:cNvPr>
          <p:cNvSpPr txBox="1"/>
          <p:nvPr userDrawn="1"/>
        </p:nvSpPr>
        <p:spPr>
          <a:xfrm>
            <a:off x="126296" y="6547541"/>
            <a:ext cx="864394" cy="261610"/>
          </a:xfrm>
          <a:prstGeom prst="rect">
            <a:avLst/>
          </a:prstGeom>
          <a:noFill/>
        </p:spPr>
        <p:txBody>
          <a:bodyPr wrap="square">
            <a:spAutoFit/>
          </a:bodyPr>
          <a:lstStyle/>
          <a:p>
            <a:fld id="{60553ECD-7F6D-420D-93CA-D8D15EB427AC}" type="slidenum">
              <a:rPr lang="en-US" sz="1100" smtClean="0">
                <a:solidFill>
                  <a:schemeClr val="tx1"/>
                </a:solidFill>
                <a:latin typeface="Arial" panose="020B0604020202020204" pitchFamily="34" charset="0"/>
                <a:cs typeface="Arial" panose="020B0604020202020204" pitchFamily="34" charset="0"/>
              </a:rPr>
              <a:pPr/>
              <a:t>‹#›</a:t>
            </a:fld>
            <a:endParaRPr lang="en-US" sz="1100">
              <a:solidFill>
                <a:schemeClr val="tx1"/>
              </a:solidFill>
              <a:latin typeface="Arial" panose="020B0604020202020204" pitchFamily="34" charset="0"/>
              <a:cs typeface="Arial" panose="020B0604020202020204" pitchFamily="34" charset="0"/>
            </a:endParaRPr>
          </a:p>
        </p:txBody>
      </p:sp>
      <p:sp>
        <p:nvSpPr>
          <p:cNvPr id="15" name="Content Placeholder 2">
            <a:extLst>
              <a:ext uri="{FF2B5EF4-FFF2-40B4-BE49-F238E27FC236}">
                <a16:creationId xmlns:a16="http://schemas.microsoft.com/office/drawing/2014/main" id="{845A38E8-6C55-41CF-E1A5-F08F3A1675C5}"/>
              </a:ext>
            </a:extLst>
          </p:cNvPr>
          <p:cNvSpPr>
            <a:spLocks noGrp="1"/>
          </p:cNvSpPr>
          <p:nvPr>
            <p:ph idx="13"/>
          </p:nvPr>
        </p:nvSpPr>
        <p:spPr>
          <a:xfrm>
            <a:off x="8012296" y="440832"/>
            <a:ext cx="4094757" cy="2527511"/>
          </a:xfrm>
        </p:spPr>
        <p:txBody>
          <a:bodyPr>
            <a:normAutofit/>
          </a:bodyPr>
          <a:lstStyle>
            <a:lvl1pPr marL="0" indent="0">
              <a:buNone/>
              <a:defRPr sz="3000" b="1">
                <a:solidFill>
                  <a:srgbClr val="002060"/>
                </a:solidFill>
                <a:latin typeface="Montserrat" pitchFamily="2" charset="77"/>
                <a:cs typeface="Arial" panose="020B0604020202020204" pitchFamily="34" charset="0"/>
              </a:defRPr>
            </a:lvl1pPr>
            <a:lvl2pPr>
              <a:defRPr sz="1700" b="0">
                <a:solidFill>
                  <a:srgbClr val="002060"/>
                </a:solidFill>
                <a:latin typeface="Montserrat" pitchFamily="2" charset="77"/>
                <a:cs typeface="Arial" panose="020B0604020202020204" pitchFamily="34" charset="0"/>
              </a:defRPr>
            </a:lvl2pPr>
            <a:lvl3pPr>
              <a:defRPr sz="1700" b="0">
                <a:solidFill>
                  <a:srgbClr val="002060"/>
                </a:solidFill>
                <a:latin typeface="Montserrat" pitchFamily="2" charset="77"/>
                <a:cs typeface="Arial" panose="020B0604020202020204" pitchFamily="34" charset="0"/>
              </a:defRPr>
            </a:lvl3pPr>
            <a:lvl4pPr>
              <a:defRPr sz="1700" b="0">
                <a:solidFill>
                  <a:srgbClr val="002060"/>
                </a:solidFill>
                <a:latin typeface="Montserrat" pitchFamily="2" charset="77"/>
                <a:cs typeface="Arial" panose="020B0604020202020204" pitchFamily="34" charset="0"/>
              </a:defRPr>
            </a:lvl4pPr>
            <a:lvl5pPr>
              <a:defRPr sz="1700" b="0">
                <a:solidFill>
                  <a:srgbClr val="002060"/>
                </a:solidFill>
                <a:latin typeface="Montserrat" pitchFamily="2" charset="77"/>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a16="http://schemas.microsoft.com/office/drawing/2014/main" id="{27BEA940-60E9-530E-BB9D-4065B10D52DC}"/>
              </a:ext>
            </a:extLst>
          </p:cNvPr>
          <p:cNvSpPr>
            <a:spLocks noGrp="1"/>
          </p:cNvSpPr>
          <p:nvPr>
            <p:ph idx="14"/>
          </p:nvPr>
        </p:nvSpPr>
        <p:spPr>
          <a:xfrm>
            <a:off x="3550024" y="3805880"/>
            <a:ext cx="4050344" cy="2424475"/>
          </a:xfrm>
        </p:spPr>
        <p:txBody>
          <a:bodyPr>
            <a:normAutofit/>
          </a:bodyPr>
          <a:lstStyle>
            <a:lvl1pPr marL="0" indent="0">
              <a:buNone/>
              <a:defRPr sz="3000" b="1">
                <a:solidFill>
                  <a:srgbClr val="002060"/>
                </a:solidFill>
                <a:latin typeface="Montserrat" pitchFamily="2" charset="77"/>
                <a:cs typeface="Arial" panose="020B0604020202020204" pitchFamily="34" charset="0"/>
              </a:defRPr>
            </a:lvl1pPr>
            <a:lvl2pPr>
              <a:defRPr sz="1700" b="0">
                <a:solidFill>
                  <a:srgbClr val="002060"/>
                </a:solidFill>
                <a:latin typeface="Montserrat" pitchFamily="2" charset="77"/>
                <a:cs typeface="Arial" panose="020B0604020202020204" pitchFamily="34" charset="0"/>
              </a:defRPr>
            </a:lvl2pPr>
            <a:lvl3pPr>
              <a:defRPr sz="1700" b="0">
                <a:solidFill>
                  <a:srgbClr val="002060"/>
                </a:solidFill>
                <a:latin typeface="Montserrat" pitchFamily="2" charset="77"/>
                <a:cs typeface="Arial" panose="020B0604020202020204" pitchFamily="34" charset="0"/>
              </a:defRPr>
            </a:lvl3pPr>
            <a:lvl4pPr>
              <a:defRPr sz="1700" b="0">
                <a:solidFill>
                  <a:srgbClr val="002060"/>
                </a:solidFill>
                <a:latin typeface="Montserrat" pitchFamily="2" charset="77"/>
                <a:cs typeface="Arial" panose="020B0604020202020204" pitchFamily="34" charset="0"/>
              </a:defRPr>
            </a:lvl4pPr>
            <a:lvl5pPr>
              <a:defRPr sz="1700" b="0">
                <a:solidFill>
                  <a:srgbClr val="002060"/>
                </a:solidFill>
                <a:latin typeface="Montserrat" pitchFamily="2" charset="77"/>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2">
            <a:extLst>
              <a:ext uri="{FF2B5EF4-FFF2-40B4-BE49-F238E27FC236}">
                <a16:creationId xmlns:a16="http://schemas.microsoft.com/office/drawing/2014/main" id="{5C45E735-E8D7-5473-46BD-B5F91FBA04D0}"/>
              </a:ext>
            </a:extLst>
          </p:cNvPr>
          <p:cNvSpPr>
            <a:spLocks noGrp="1"/>
          </p:cNvSpPr>
          <p:nvPr>
            <p:ph idx="15"/>
          </p:nvPr>
        </p:nvSpPr>
        <p:spPr>
          <a:xfrm>
            <a:off x="8012296" y="3805880"/>
            <a:ext cx="4094757" cy="2424474"/>
          </a:xfrm>
        </p:spPr>
        <p:txBody>
          <a:bodyPr>
            <a:normAutofit/>
          </a:bodyPr>
          <a:lstStyle>
            <a:lvl1pPr marL="0" indent="0">
              <a:buNone/>
              <a:defRPr sz="3000" b="1">
                <a:solidFill>
                  <a:srgbClr val="002060"/>
                </a:solidFill>
                <a:latin typeface="Montserrat" pitchFamily="2" charset="77"/>
                <a:cs typeface="Arial" panose="020B0604020202020204" pitchFamily="34" charset="0"/>
              </a:defRPr>
            </a:lvl1pPr>
            <a:lvl2pPr>
              <a:defRPr sz="1700" b="0">
                <a:solidFill>
                  <a:srgbClr val="002060"/>
                </a:solidFill>
                <a:latin typeface="Montserrat" pitchFamily="2" charset="77"/>
                <a:cs typeface="Arial" panose="020B0604020202020204" pitchFamily="34" charset="0"/>
              </a:defRPr>
            </a:lvl2pPr>
            <a:lvl3pPr>
              <a:defRPr sz="1700" b="0">
                <a:solidFill>
                  <a:srgbClr val="002060"/>
                </a:solidFill>
                <a:latin typeface="Montserrat" pitchFamily="2" charset="77"/>
                <a:cs typeface="Arial" panose="020B0604020202020204" pitchFamily="34" charset="0"/>
              </a:defRPr>
            </a:lvl3pPr>
            <a:lvl4pPr>
              <a:defRPr sz="1700" b="0">
                <a:solidFill>
                  <a:srgbClr val="002060"/>
                </a:solidFill>
                <a:latin typeface="Montserrat" pitchFamily="2" charset="77"/>
                <a:cs typeface="Arial" panose="020B0604020202020204" pitchFamily="34" charset="0"/>
              </a:defRPr>
            </a:lvl4pPr>
            <a:lvl5pPr>
              <a:defRPr sz="1700" b="0">
                <a:solidFill>
                  <a:srgbClr val="002060"/>
                </a:solidFill>
                <a:latin typeface="Montserrat" pitchFamily="2" charset="77"/>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err="1"/>
              <a:t>Fifh</a:t>
            </a:r>
            <a:r>
              <a:rPr lang="en-US"/>
              <a:t> level</a:t>
            </a:r>
          </a:p>
        </p:txBody>
      </p:sp>
      <p:sp>
        <p:nvSpPr>
          <p:cNvPr id="6" name="Title 1">
            <a:extLst>
              <a:ext uri="{FF2B5EF4-FFF2-40B4-BE49-F238E27FC236}">
                <a16:creationId xmlns:a16="http://schemas.microsoft.com/office/drawing/2014/main" id="{2D00D5FD-5DFF-428B-0052-8001F2146073}"/>
              </a:ext>
            </a:extLst>
          </p:cNvPr>
          <p:cNvSpPr>
            <a:spLocks noGrp="1"/>
          </p:cNvSpPr>
          <p:nvPr>
            <p:ph type="title" hasCustomPrompt="1"/>
          </p:nvPr>
        </p:nvSpPr>
        <p:spPr>
          <a:xfrm>
            <a:off x="197708" y="457200"/>
            <a:ext cx="2607277" cy="2767914"/>
          </a:xfrm>
        </p:spPr>
        <p:txBody>
          <a:bodyPr anchor="t">
            <a:noAutofit/>
          </a:bodyPr>
          <a:lstStyle>
            <a:lvl1pPr>
              <a:defRPr sz="4000" b="1">
                <a:solidFill>
                  <a:srgbClr val="002060"/>
                </a:solidFill>
                <a:latin typeface="Montserrat" pitchFamily="2" charset="77"/>
                <a:cs typeface="Arial" panose="020B0604020202020204" pitchFamily="34" charset="0"/>
              </a:defRPr>
            </a:lvl1pPr>
          </a:lstStyle>
          <a:p>
            <a:r>
              <a:rPr lang="en-US"/>
              <a:t>CLICK TO EDIT MASTER TITLE STYLE</a:t>
            </a:r>
          </a:p>
        </p:txBody>
      </p:sp>
      <p:sp>
        <p:nvSpPr>
          <p:cNvPr id="18" name="Content Placeholder 2">
            <a:extLst>
              <a:ext uri="{FF2B5EF4-FFF2-40B4-BE49-F238E27FC236}">
                <a16:creationId xmlns:a16="http://schemas.microsoft.com/office/drawing/2014/main" id="{A46BBE07-4F17-2ADB-1605-CD5ED53BCBA1}"/>
              </a:ext>
            </a:extLst>
          </p:cNvPr>
          <p:cNvSpPr>
            <a:spLocks noGrp="1"/>
          </p:cNvSpPr>
          <p:nvPr>
            <p:ph idx="10"/>
          </p:nvPr>
        </p:nvSpPr>
        <p:spPr>
          <a:xfrm>
            <a:off x="219076" y="3429000"/>
            <a:ext cx="2607277" cy="2767915"/>
          </a:xfrm>
        </p:spPr>
        <p:txBody>
          <a:bodyPr>
            <a:normAutofit/>
          </a:bodyPr>
          <a:lstStyle>
            <a:lvl1pPr marL="0" indent="0">
              <a:buNone/>
              <a:defRPr sz="2400">
                <a:solidFill>
                  <a:srgbClr val="002060"/>
                </a:solidFill>
                <a:latin typeface="YaleNew" panose="02000602050000020003" pitchFamily="2" charset="77"/>
                <a:cs typeface="Times New Roman" panose="02020603050405020304" pitchFamily="18" charset="0"/>
              </a:defRPr>
            </a:lvl1pPr>
            <a:lvl2pPr marL="457200" indent="0">
              <a:buNone/>
              <a:defRPr sz="2400">
                <a:solidFill>
                  <a:schemeClr val="bg1"/>
                </a:solidFill>
                <a:latin typeface="YaleNew" panose="02000602050000020003" pitchFamily="2" charset="77"/>
                <a:cs typeface="Times New Roman" panose="02020603050405020304" pitchFamily="18" charset="0"/>
              </a:defRPr>
            </a:lvl2pPr>
            <a:lvl3pPr marL="914400" indent="0">
              <a:buNone/>
              <a:defRPr sz="2400">
                <a:solidFill>
                  <a:schemeClr val="bg1"/>
                </a:solidFill>
                <a:latin typeface="YaleNew" panose="02000602050000020003" pitchFamily="2" charset="77"/>
                <a:cs typeface="Times New Roman" panose="02020603050405020304" pitchFamily="18" charset="0"/>
              </a:defRPr>
            </a:lvl3pPr>
            <a:lvl4pPr marL="1371600" indent="0">
              <a:buNone/>
              <a:defRPr sz="2400">
                <a:solidFill>
                  <a:schemeClr val="bg1"/>
                </a:solidFill>
                <a:latin typeface="YaleNew" panose="02000602050000020003" pitchFamily="2" charset="77"/>
                <a:cs typeface="Times New Roman" panose="02020603050405020304" pitchFamily="18" charset="0"/>
              </a:defRPr>
            </a:lvl4pPr>
            <a:lvl5pPr marL="1828800" indent="0">
              <a:buNone/>
              <a:defRPr sz="2400">
                <a:solidFill>
                  <a:schemeClr val="bg1"/>
                </a:solidFill>
                <a:latin typeface="YaleNew" panose="02000602050000020003" pitchFamily="2" charset="77"/>
                <a:cs typeface="Times New Roman" panose="02020603050405020304" pitchFamily="18" charset="0"/>
              </a:defRPr>
            </a:lvl5pPr>
            <a:lvl6pPr>
              <a:defRPr sz="2000"/>
            </a:lvl6pPr>
            <a:lvl7pPr>
              <a:defRPr sz="2000"/>
            </a:lvl7pPr>
            <a:lvl8pPr>
              <a:defRPr sz="2000"/>
            </a:lvl8pPr>
            <a:lvl9pPr>
              <a:defRPr sz="2000"/>
            </a:lvl9pPr>
          </a:lstStyle>
          <a:p>
            <a:pPr lvl="0"/>
            <a:r>
              <a:rPr lang="en-US"/>
              <a:t>Click to edit Master text styles</a:t>
            </a:r>
          </a:p>
        </p:txBody>
      </p:sp>
    </p:spTree>
    <p:extLst>
      <p:ext uri="{BB962C8B-B14F-4D97-AF65-F5344CB8AC3E}">
        <p14:creationId xmlns:p14="http://schemas.microsoft.com/office/powerpoint/2010/main" val="14102848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241A9356-A5B0-74CD-D494-64668D22BD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68210" y="105269"/>
            <a:ext cx="585641" cy="239580"/>
          </a:xfrm>
          <a:prstGeom prst="rect">
            <a:avLst/>
          </a:prstGeom>
        </p:spPr>
      </p:pic>
      <p:sp>
        <p:nvSpPr>
          <p:cNvPr id="2" name="Rectangle 1">
            <a:extLst>
              <a:ext uri="{FF2B5EF4-FFF2-40B4-BE49-F238E27FC236}">
                <a16:creationId xmlns:a16="http://schemas.microsoft.com/office/drawing/2014/main" id="{6ED8BE70-35D4-73AF-4855-BBE89A27925D}"/>
              </a:ext>
            </a:extLst>
          </p:cNvPr>
          <p:cNvSpPr/>
          <p:nvPr userDrawn="1"/>
        </p:nvSpPr>
        <p:spPr>
          <a:xfrm>
            <a:off x="0" y="-466164"/>
            <a:ext cx="4023360" cy="277212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4F"/>
              </a:solidFill>
            </a:endParaRPr>
          </a:p>
        </p:txBody>
      </p:sp>
      <p:sp>
        <p:nvSpPr>
          <p:cNvPr id="3" name="Rectangle 2">
            <a:extLst>
              <a:ext uri="{FF2B5EF4-FFF2-40B4-BE49-F238E27FC236}">
                <a16:creationId xmlns:a16="http://schemas.microsoft.com/office/drawing/2014/main" id="{54E05E5A-18B3-CD98-EC56-FD0E34EE8E6A}"/>
              </a:ext>
            </a:extLst>
          </p:cNvPr>
          <p:cNvSpPr/>
          <p:nvPr userDrawn="1"/>
        </p:nvSpPr>
        <p:spPr>
          <a:xfrm>
            <a:off x="4084320" y="-466165"/>
            <a:ext cx="4023360" cy="27721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4F"/>
              </a:solidFill>
            </a:endParaRPr>
          </a:p>
        </p:txBody>
      </p:sp>
      <p:sp>
        <p:nvSpPr>
          <p:cNvPr id="7" name="Rectangle 6">
            <a:extLst>
              <a:ext uri="{FF2B5EF4-FFF2-40B4-BE49-F238E27FC236}">
                <a16:creationId xmlns:a16="http://schemas.microsoft.com/office/drawing/2014/main" id="{2C85013C-2301-A934-4DDD-6A25CAEF94E3}"/>
              </a:ext>
            </a:extLst>
          </p:cNvPr>
          <p:cNvSpPr/>
          <p:nvPr userDrawn="1"/>
        </p:nvSpPr>
        <p:spPr>
          <a:xfrm>
            <a:off x="8162696" y="-466164"/>
            <a:ext cx="4023360" cy="27721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4F"/>
              </a:solidFill>
            </a:endParaRPr>
          </a:p>
        </p:txBody>
      </p:sp>
      <p:sp>
        <p:nvSpPr>
          <p:cNvPr id="21" name="Rectangle 20">
            <a:extLst>
              <a:ext uri="{FF2B5EF4-FFF2-40B4-BE49-F238E27FC236}">
                <a16:creationId xmlns:a16="http://schemas.microsoft.com/office/drawing/2014/main" id="{48466F7A-AFD0-1E42-CD97-17292ACCA280}"/>
              </a:ext>
            </a:extLst>
          </p:cNvPr>
          <p:cNvSpPr/>
          <p:nvPr userDrawn="1"/>
        </p:nvSpPr>
        <p:spPr>
          <a:xfrm>
            <a:off x="3279913" y="6483081"/>
            <a:ext cx="8912087"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4060A56-CF58-0E57-7445-DD49C5294370}"/>
              </a:ext>
            </a:extLst>
          </p:cNvPr>
          <p:cNvSpPr/>
          <p:nvPr userDrawn="1"/>
        </p:nvSpPr>
        <p:spPr>
          <a:xfrm>
            <a:off x="0" y="6483081"/>
            <a:ext cx="3210339"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a:extLst>
              <a:ext uri="{FF2B5EF4-FFF2-40B4-BE49-F238E27FC236}">
                <a16:creationId xmlns:a16="http://schemas.microsoft.com/office/drawing/2014/main" id="{72677432-5988-6F2C-E475-434417A3B50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390243" y="6559120"/>
            <a:ext cx="582682" cy="238370"/>
          </a:xfrm>
          <a:prstGeom prst="rect">
            <a:avLst/>
          </a:prstGeom>
        </p:spPr>
      </p:pic>
      <p:sp>
        <p:nvSpPr>
          <p:cNvPr id="25" name="TextBox 24">
            <a:extLst>
              <a:ext uri="{FF2B5EF4-FFF2-40B4-BE49-F238E27FC236}">
                <a16:creationId xmlns:a16="http://schemas.microsoft.com/office/drawing/2014/main" id="{82C9D4EB-42FB-8AFA-D3B4-5A0D0714805F}"/>
              </a:ext>
            </a:extLst>
          </p:cNvPr>
          <p:cNvSpPr txBox="1"/>
          <p:nvPr userDrawn="1"/>
        </p:nvSpPr>
        <p:spPr>
          <a:xfrm>
            <a:off x="126296" y="6547541"/>
            <a:ext cx="864394" cy="261610"/>
          </a:xfrm>
          <a:prstGeom prst="rect">
            <a:avLst/>
          </a:prstGeom>
          <a:noFill/>
        </p:spPr>
        <p:txBody>
          <a:bodyPr wrap="square">
            <a:spAutoFit/>
          </a:bodyPr>
          <a:lstStyle/>
          <a:p>
            <a:fld id="{60553ECD-7F6D-420D-93CA-D8D15EB427AC}" type="slidenum">
              <a:rPr lang="en-US" sz="1100" smtClean="0">
                <a:solidFill>
                  <a:schemeClr val="tx1"/>
                </a:solidFill>
                <a:latin typeface="Arial" panose="020B0604020202020204" pitchFamily="34" charset="0"/>
                <a:cs typeface="Arial" panose="020B0604020202020204" pitchFamily="34" charset="0"/>
              </a:rPr>
              <a:pPr/>
              <a:t>‹#›</a:t>
            </a:fld>
            <a:endParaRPr lang="en-US" sz="1100">
              <a:solidFill>
                <a:schemeClr val="tx1"/>
              </a:solidFill>
              <a:latin typeface="Arial" panose="020B0604020202020204" pitchFamily="34" charset="0"/>
              <a:cs typeface="Arial" panose="020B0604020202020204" pitchFamily="34" charset="0"/>
            </a:endParaRPr>
          </a:p>
        </p:txBody>
      </p:sp>
      <p:sp>
        <p:nvSpPr>
          <p:cNvPr id="27" name="Text Placeholder 26">
            <a:extLst>
              <a:ext uri="{FF2B5EF4-FFF2-40B4-BE49-F238E27FC236}">
                <a16:creationId xmlns:a16="http://schemas.microsoft.com/office/drawing/2014/main" id="{ED141683-8DD5-ED0E-B074-6D2CB5281775}"/>
              </a:ext>
            </a:extLst>
          </p:cNvPr>
          <p:cNvSpPr>
            <a:spLocks noGrp="1"/>
          </p:cNvSpPr>
          <p:nvPr>
            <p:ph type="body" sz="quarter" idx="10"/>
          </p:nvPr>
        </p:nvSpPr>
        <p:spPr>
          <a:xfrm>
            <a:off x="4365901" y="2649680"/>
            <a:ext cx="2714625" cy="1990725"/>
          </a:xfrm>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26">
            <a:extLst>
              <a:ext uri="{FF2B5EF4-FFF2-40B4-BE49-F238E27FC236}">
                <a16:creationId xmlns:a16="http://schemas.microsoft.com/office/drawing/2014/main" id="{B7FD0C0D-FA76-06D2-4406-433FE0143B16}"/>
              </a:ext>
            </a:extLst>
          </p:cNvPr>
          <p:cNvSpPr>
            <a:spLocks noGrp="1"/>
          </p:cNvSpPr>
          <p:nvPr>
            <p:ph type="body" sz="quarter" idx="11"/>
          </p:nvPr>
        </p:nvSpPr>
        <p:spPr>
          <a:xfrm>
            <a:off x="8435483" y="2644943"/>
            <a:ext cx="2714625" cy="1990725"/>
          </a:xfrm>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26">
            <a:extLst>
              <a:ext uri="{FF2B5EF4-FFF2-40B4-BE49-F238E27FC236}">
                <a16:creationId xmlns:a16="http://schemas.microsoft.com/office/drawing/2014/main" id="{DD32B55B-6516-988C-68FB-704C46D283A2}"/>
              </a:ext>
            </a:extLst>
          </p:cNvPr>
          <p:cNvSpPr>
            <a:spLocks noGrp="1"/>
          </p:cNvSpPr>
          <p:nvPr>
            <p:ph type="body" sz="quarter" idx="12"/>
          </p:nvPr>
        </p:nvSpPr>
        <p:spPr>
          <a:xfrm>
            <a:off x="387626" y="2644942"/>
            <a:ext cx="2714625" cy="1990725"/>
          </a:xfrm>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26">
            <a:extLst>
              <a:ext uri="{FF2B5EF4-FFF2-40B4-BE49-F238E27FC236}">
                <a16:creationId xmlns:a16="http://schemas.microsoft.com/office/drawing/2014/main" id="{DFE2AA17-D6A9-5D40-140E-C67D9E4739FA}"/>
              </a:ext>
            </a:extLst>
          </p:cNvPr>
          <p:cNvSpPr>
            <a:spLocks noGrp="1"/>
          </p:cNvSpPr>
          <p:nvPr>
            <p:ph type="body" sz="quarter" idx="13" hasCustomPrompt="1"/>
          </p:nvPr>
        </p:nvSpPr>
        <p:spPr>
          <a:xfrm>
            <a:off x="341973" y="1783992"/>
            <a:ext cx="2714625" cy="1990725"/>
          </a:xfrm>
        </p:spPr>
        <p:txBody>
          <a:bodyPr>
            <a:noAutofit/>
          </a:bodyPr>
          <a:lstStyle>
            <a:lvl1pPr marL="0" indent="0">
              <a:buNone/>
              <a:defRPr sz="1800" b="1">
                <a:solidFill>
                  <a:schemeClr val="bg1"/>
                </a:solidFill>
                <a:latin typeface="Montserrat" pitchFamily="2" charset="77"/>
              </a:defRPr>
            </a:lvl1pPr>
            <a:lvl2pPr>
              <a:defRPr sz="1800"/>
            </a:lvl2pPr>
            <a:lvl3pPr>
              <a:defRPr sz="1800"/>
            </a:lvl3pPr>
            <a:lvl4pPr>
              <a:defRPr sz="1800"/>
            </a:lvl4pPr>
            <a:lvl5pPr>
              <a:defRPr sz="1800"/>
            </a:lvl5pPr>
          </a:lstStyle>
          <a:p>
            <a:pPr lvl="0"/>
            <a:r>
              <a:rPr lang="en-US"/>
              <a:t>CLICK TO EDIT</a:t>
            </a:r>
          </a:p>
        </p:txBody>
      </p:sp>
      <p:sp>
        <p:nvSpPr>
          <p:cNvPr id="31" name="Text Placeholder 26">
            <a:extLst>
              <a:ext uri="{FF2B5EF4-FFF2-40B4-BE49-F238E27FC236}">
                <a16:creationId xmlns:a16="http://schemas.microsoft.com/office/drawing/2014/main" id="{B025CB5B-738A-2668-C132-285ABC3BCC25}"/>
              </a:ext>
            </a:extLst>
          </p:cNvPr>
          <p:cNvSpPr>
            <a:spLocks noGrp="1"/>
          </p:cNvSpPr>
          <p:nvPr>
            <p:ph type="body" sz="quarter" idx="14" hasCustomPrompt="1"/>
          </p:nvPr>
        </p:nvSpPr>
        <p:spPr>
          <a:xfrm>
            <a:off x="4351578" y="1874660"/>
            <a:ext cx="2714625" cy="1990725"/>
          </a:xfrm>
        </p:spPr>
        <p:txBody>
          <a:bodyPr>
            <a:noAutofit/>
          </a:bodyPr>
          <a:lstStyle>
            <a:lvl1pPr marL="0" indent="0">
              <a:buNone/>
              <a:defRPr sz="1800" b="1">
                <a:solidFill>
                  <a:schemeClr val="bg1"/>
                </a:solidFill>
                <a:latin typeface="Montserrat" pitchFamily="2" charset="77"/>
              </a:defRPr>
            </a:lvl1pPr>
            <a:lvl2pPr>
              <a:defRPr sz="1800"/>
            </a:lvl2pPr>
            <a:lvl3pPr>
              <a:defRPr sz="1800"/>
            </a:lvl3pPr>
            <a:lvl4pPr>
              <a:defRPr sz="1800"/>
            </a:lvl4pPr>
            <a:lvl5pPr>
              <a:defRPr sz="1800"/>
            </a:lvl5pPr>
          </a:lstStyle>
          <a:p>
            <a:pPr lvl="0"/>
            <a:r>
              <a:rPr lang="en-US"/>
              <a:t>CLICK TO EDIT</a:t>
            </a:r>
          </a:p>
        </p:txBody>
      </p:sp>
      <p:sp>
        <p:nvSpPr>
          <p:cNvPr id="32" name="Text Placeholder 26">
            <a:extLst>
              <a:ext uri="{FF2B5EF4-FFF2-40B4-BE49-F238E27FC236}">
                <a16:creationId xmlns:a16="http://schemas.microsoft.com/office/drawing/2014/main" id="{73F208BF-3712-4FBF-8B9B-7F6F4CA5634A}"/>
              </a:ext>
            </a:extLst>
          </p:cNvPr>
          <p:cNvSpPr>
            <a:spLocks noGrp="1"/>
          </p:cNvSpPr>
          <p:nvPr>
            <p:ph type="body" sz="quarter" idx="15" hasCustomPrompt="1"/>
          </p:nvPr>
        </p:nvSpPr>
        <p:spPr>
          <a:xfrm>
            <a:off x="8435483" y="1866732"/>
            <a:ext cx="2714625" cy="1990725"/>
          </a:xfrm>
        </p:spPr>
        <p:txBody>
          <a:bodyPr>
            <a:noAutofit/>
          </a:bodyPr>
          <a:lstStyle>
            <a:lvl1pPr marL="0" indent="0">
              <a:buNone/>
              <a:defRPr sz="1800" b="1">
                <a:solidFill>
                  <a:schemeClr val="bg1"/>
                </a:solidFill>
                <a:latin typeface="Montserrat" pitchFamily="2" charset="77"/>
              </a:defRPr>
            </a:lvl1pPr>
            <a:lvl2pPr>
              <a:defRPr sz="1800"/>
            </a:lvl2pPr>
            <a:lvl3pPr>
              <a:defRPr sz="1800"/>
            </a:lvl3pPr>
            <a:lvl4pPr>
              <a:defRPr sz="1800"/>
            </a:lvl4pPr>
            <a:lvl5pPr>
              <a:defRPr sz="1800"/>
            </a:lvl5pPr>
          </a:lstStyle>
          <a:p>
            <a:pPr lvl="0"/>
            <a:r>
              <a:rPr lang="en-US"/>
              <a:t>CLICK TO EDIT</a:t>
            </a:r>
          </a:p>
        </p:txBody>
      </p:sp>
    </p:spTree>
    <p:extLst>
      <p:ext uri="{BB962C8B-B14F-4D97-AF65-F5344CB8AC3E}">
        <p14:creationId xmlns:p14="http://schemas.microsoft.com/office/powerpoint/2010/main" val="23218963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D2146B6-D35F-A7B8-C251-33A859BDD524}"/>
              </a:ext>
            </a:extLst>
          </p:cNvPr>
          <p:cNvSpPr/>
          <p:nvPr userDrawn="1"/>
        </p:nvSpPr>
        <p:spPr>
          <a:xfrm>
            <a:off x="0" y="0"/>
            <a:ext cx="6096000" cy="641716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4" name="Rectangle 3">
            <a:extLst>
              <a:ext uri="{FF2B5EF4-FFF2-40B4-BE49-F238E27FC236}">
                <a16:creationId xmlns:a16="http://schemas.microsoft.com/office/drawing/2014/main" id="{E1B9A247-2A02-AA35-F925-1054CB853680}"/>
              </a:ext>
            </a:extLst>
          </p:cNvPr>
          <p:cNvSpPr/>
          <p:nvPr userDrawn="1"/>
        </p:nvSpPr>
        <p:spPr>
          <a:xfrm>
            <a:off x="3279913" y="6483081"/>
            <a:ext cx="8912087"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0E4E6"/>
              </a:solidFill>
              <a:highlight>
                <a:srgbClr val="C0C0C0"/>
              </a:highlight>
            </a:endParaRPr>
          </a:p>
        </p:txBody>
      </p:sp>
      <p:sp>
        <p:nvSpPr>
          <p:cNvPr id="6" name="Rectangle 5">
            <a:extLst>
              <a:ext uri="{FF2B5EF4-FFF2-40B4-BE49-F238E27FC236}">
                <a16:creationId xmlns:a16="http://schemas.microsoft.com/office/drawing/2014/main" id="{6F394888-2245-1A9C-5837-2788AC1C1201}"/>
              </a:ext>
            </a:extLst>
          </p:cNvPr>
          <p:cNvSpPr/>
          <p:nvPr userDrawn="1"/>
        </p:nvSpPr>
        <p:spPr>
          <a:xfrm>
            <a:off x="0" y="6483081"/>
            <a:ext cx="3210339"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D782A2F-F001-E08A-B492-5604823F7216}"/>
              </a:ext>
            </a:extLst>
          </p:cNvPr>
          <p:cNvSpPr txBox="1"/>
          <p:nvPr userDrawn="1"/>
        </p:nvSpPr>
        <p:spPr>
          <a:xfrm>
            <a:off x="126296" y="6547541"/>
            <a:ext cx="864394" cy="261610"/>
          </a:xfrm>
          <a:prstGeom prst="rect">
            <a:avLst/>
          </a:prstGeom>
          <a:noFill/>
        </p:spPr>
        <p:txBody>
          <a:bodyPr wrap="square">
            <a:spAutoFit/>
          </a:bodyPr>
          <a:lstStyle/>
          <a:p>
            <a:fld id="{60553ECD-7F6D-420D-93CA-D8D15EB427AC}" type="slidenum">
              <a:rPr lang="en-US" sz="1100" smtClean="0">
                <a:solidFill>
                  <a:schemeClr val="tx1"/>
                </a:solidFill>
                <a:latin typeface="Arial" panose="020B0604020202020204" pitchFamily="34" charset="0"/>
                <a:cs typeface="Arial" panose="020B0604020202020204" pitchFamily="34" charset="0"/>
              </a:rPr>
              <a:pPr/>
              <a:t>‹#›</a:t>
            </a:fld>
            <a:endParaRPr lang="en-US" sz="1100">
              <a:solidFill>
                <a:schemeClr val="tx1"/>
              </a:solidFill>
              <a:latin typeface="Arial" panose="020B0604020202020204" pitchFamily="34" charset="0"/>
              <a:cs typeface="Arial" panose="020B0604020202020204" pitchFamily="34" charset="0"/>
            </a:endParaRPr>
          </a:p>
        </p:txBody>
      </p:sp>
      <p:pic>
        <p:nvPicPr>
          <p:cNvPr id="2" name="Graphic 1">
            <a:extLst>
              <a:ext uri="{FF2B5EF4-FFF2-40B4-BE49-F238E27FC236}">
                <a16:creationId xmlns:a16="http://schemas.microsoft.com/office/drawing/2014/main" id="{05BCF2A8-F45C-F1D9-E7A0-9A66C27253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0243" y="6559120"/>
            <a:ext cx="582682" cy="238370"/>
          </a:xfrm>
          <a:prstGeom prst="rect">
            <a:avLst/>
          </a:prstGeom>
        </p:spPr>
      </p:pic>
      <p:sp>
        <p:nvSpPr>
          <p:cNvPr id="3" name="Text Placeholder 7">
            <a:extLst>
              <a:ext uri="{FF2B5EF4-FFF2-40B4-BE49-F238E27FC236}">
                <a16:creationId xmlns:a16="http://schemas.microsoft.com/office/drawing/2014/main" id="{E7E2B752-14FE-AEF8-299A-13CD3C135EAC}"/>
              </a:ext>
            </a:extLst>
          </p:cNvPr>
          <p:cNvSpPr>
            <a:spLocks noGrp="1"/>
          </p:cNvSpPr>
          <p:nvPr>
            <p:ph type="body" sz="quarter" idx="10" hasCustomPrompt="1"/>
          </p:nvPr>
        </p:nvSpPr>
        <p:spPr>
          <a:xfrm>
            <a:off x="6468958" y="317765"/>
            <a:ext cx="7835348" cy="4623555"/>
          </a:xfrm>
        </p:spPr>
        <p:txBody>
          <a:bodyPr/>
          <a:lstStyle>
            <a:lvl1pPr marL="0" indent="0">
              <a:buNone/>
              <a:defRPr sz="1800" b="0">
                <a:solidFill>
                  <a:srgbClr val="002060"/>
                </a:solidFill>
              </a:defRPr>
            </a:lvl1pPr>
            <a:lvl2pPr marL="457200" indent="0">
              <a:buNone/>
              <a:defRPr sz="1800">
                <a:solidFill>
                  <a:srgbClr val="002060"/>
                </a:solidFill>
              </a:defRPr>
            </a:lvl2pPr>
            <a:lvl3pPr marL="914400" indent="0">
              <a:buNone/>
              <a:defRPr sz="1800">
                <a:solidFill>
                  <a:srgbClr val="002060"/>
                </a:solidFill>
              </a:defRPr>
            </a:lvl3pPr>
            <a:lvl4pPr marL="1371600" indent="0">
              <a:buNone/>
              <a:defRPr sz="1800">
                <a:solidFill>
                  <a:srgbClr val="002060"/>
                </a:solidFill>
              </a:defRPr>
            </a:lvl4pPr>
            <a:lvl5pPr marL="1828800" indent="0">
              <a:buNone/>
              <a:defRPr sz="1800">
                <a:solidFill>
                  <a:srgbClr val="00206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D873B20D-389D-6530-5A00-28ED23D511AB}"/>
              </a:ext>
            </a:extLst>
          </p:cNvPr>
          <p:cNvSpPr>
            <a:spLocks noGrp="1"/>
          </p:cNvSpPr>
          <p:nvPr>
            <p:ph type="title" hasCustomPrompt="1"/>
          </p:nvPr>
        </p:nvSpPr>
        <p:spPr>
          <a:xfrm>
            <a:off x="197708" y="457200"/>
            <a:ext cx="2607277" cy="2767914"/>
          </a:xfrm>
        </p:spPr>
        <p:txBody>
          <a:bodyPr anchor="t">
            <a:noAutofit/>
          </a:bodyPr>
          <a:lstStyle>
            <a:lvl1pPr>
              <a:defRPr sz="4000" b="1">
                <a:solidFill>
                  <a:schemeClr val="bg1"/>
                </a:solidFill>
                <a:latin typeface="Montserrat" pitchFamily="2" charset="77"/>
                <a:cs typeface="Arial" panose="020B0604020202020204" pitchFamily="34" charset="0"/>
              </a:defRPr>
            </a:lvl1pPr>
          </a:lstStyle>
          <a:p>
            <a:r>
              <a:rPr lang="en-US"/>
              <a:t>CLICK TO EDIT MASTER TITLE STYLE</a:t>
            </a:r>
          </a:p>
        </p:txBody>
      </p:sp>
      <p:sp>
        <p:nvSpPr>
          <p:cNvPr id="9" name="Content Placeholder 2">
            <a:extLst>
              <a:ext uri="{FF2B5EF4-FFF2-40B4-BE49-F238E27FC236}">
                <a16:creationId xmlns:a16="http://schemas.microsoft.com/office/drawing/2014/main" id="{BE57EA81-8F63-8D2B-04FE-297341CC1E39}"/>
              </a:ext>
            </a:extLst>
          </p:cNvPr>
          <p:cNvSpPr>
            <a:spLocks noGrp="1"/>
          </p:cNvSpPr>
          <p:nvPr>
            <p:ph idx="11"/>
          </p:nvPr>
        </p:nvSpPr>
        <p:spPr>
          <a:xfrm>
            <a:off x="219076" y="3429000"/>
            <a:ext cx="2607277" cy="2767915"/>
          </a:xfrm>
        </p:spPr>
        <p:txBody>
          <a:bodyPr>
            <a:normAutofit/>
          </a:bodyPr>
          <a:lstStyle>
            <a:lvl1pPr marL="0" indent="0">
              <a:buNone/>
              <a:defRPr sz="2400">
                <a:solidFill>
                  <a:schemeClr val="bg1"/>
                </a:solidFill>
                <a:latin typeface="YaleNew" panose="02000602050000020003" pitchFamily="2" charset="77"/>
                <a:cs typeface="Times New Roman" panose="02020603050405020304" pitchFamily="18" charset="0"/>
              </a:defRPr>
            </a:lvl1pPr>
            <a:lvl2pPr marL="457200" indent="0">
              <a:buNone/>
              <a:defRPr sz="2400">
                <a:solidFill>
                  <a:schemeClr val="bg1"/>
                </a:solidFill>
                <a:latin typeface="YaleNew" panose="02000602050000020003" pitchFamily="2" charset="77"/>
                <a:cs typeface="Times New Roman" panose="02020603050405020304" pitchFamily="18" charset="0"/>
              </a:defRPr>
            </a:lvl2pPr>
            <a:lvl3pPr marL="914400" indent="0">
              <a:buNone/>
              <a:defRPr sz="2400">
                <a:solidFill>
                  <a:schemeClr val="bg1"/>
                </a:solidFill>
                <a:latin typeface="YaleNew" panose="02000602050000020003" pitchFamily="2" charset="77"/>
                <a:cs typeface="Times New Roman" panose="02020603050405020304" pitchFamily="18" charset="0"/>
              </a:defRPr>
            </a:lvl3pPr>
            <a:lvl4pPr marL="1371600" indent="0">
              <a:buNone/>
              <a:defRPr sz="2400">
                <a:solidFill>
                  <a:schemeClr val="bg1"/>
                </a:solidFill>
                <a:latin typeface="YaleNew" panose="02000602050000020003" pitchFamily="2" charset="77"/>
                <a:cs typeface="Times New Roman" panose="02020603050405020304" pitchFamily="18" charset="0"/>
              </a:defRPr>
            </a:lvl4pPr>
            <a:lvl5pPr marL="1828800" indent="0">
              <a:buNone/>
              <a:defRPr sz="2400">
                <a:solidFill>
                  <a:schemeClr val="bg1"/>
                </a:solidFill>
                <a:latin typeface="YaleNew" panose="02000602050000020003" pitchFamily="2" charset="77"/>
                <a:cs typeface="Times New Roman" panose="02020603050405020304" pitchFamily="18" charset="0"/>
              </a:defRPr>
            </a:lvl5pPr>
            <a:lvl6pPr>
              <a:defRPr sz="2000"/>
            </a:lvl6pPr>
            <a:lvl7pPr>
              <a:defRPr sz="2000"/>
            </a:lvl7pPr>
            <a:lvl8pPr>
              <a:defRPr sz="2000"/>
            </a:lvl8pPr>
            <a:lvl9pPr>
              <a:defRPr sz="2000"/>
            </a:lvl9pPr>
          </a:lstStyle>
          <a:p>
            <a:pPr lvl="0"/>
            <a:r>
              <a:rPr lang="en-US"/>
              <a:t>Click to edit Master text styles</a:t>
            </a:r>
          </a:p>
        </p:txBody>
      </p:sp>
    </p:spTree>
    <p:extLst>
      <p:ext uri="{BB962C8B-B14F-4D97-AF65-F5344CB8AC3E}">
        <p14:creationId xmlns:p14="http://schemas.microsoft.com/office/powerpoint/2010/main" val="2088343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3891D02-48EF-830A-999E-D5D91EE7E2EA}"/>
              </a:ext>
            </a:extLst>
          </p:cNvPr>
          <p:cNvSpPr>
            <a:spLocks noGrp="1"/>
          </p:cNvSpPr>
          <p:nvPr>
            <p:ph type="dt" sz="half" idx="10"/>
          </p:nvPr>
        </p:nvSpPr>
        <p:spPr/>
        <p:txBody>
          <a:bodyPr/>
          <a:lstStyle/>
          <a:p>
            <a:fld id="{D0D02666-58CA-084C-90CF-487DF688958D}" type="datetimeFigureOut">
              <a:rPr lang="en-US" smtClean="0"/>
              <a:t>12/4/2023</a:t>
            </a:fld>
            <a:endParaRPr lang="en-US"/>
          </a:p>
        </p:txBody>
      </p:sp>
      <p:sp>
        <p:nvSpPr>
          <p:cNvPr id="5" name="Footer Placeholder 4">
            <a:extLst>
              <a:ext uri="{FF2B5EF4-FFF2-40B4-BE49-F238E27FC236}">
                <a16:creationId xmlns:a16="http://schemas.microsoft.com/office/drawing/2014/main" id="{5B25C264-BBF1-C174-22BB-FBBDA44350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12BAE4-DB35-207A-D314-CF32769A542B}"/>
              </a:ext>
            </a:extLst>
          </p:cNvPr>
          <p:cNvSpPr>
            <a:spLocks noGrp="1"/>
          </p:cNvSpPr>
          <p:nvPr>
            <p:ph type="sldNum" sz="quarter" idx="12"/>
          </p:nvPr>
        </p:nvSpPr>
        <p:spPr/>
        <p:txBody>
          <a:bodyPr/>
          <a:lstStyle/>
          <a:p>
            <a:fld id="{9739CE73-5DF2-8542-BBDA-74E8A4684E60}" type="slidenum">
              <a:rPr lang="en-US" smtClean="0"/>
              <a:t>‹#›</a:t>
            </a:fld>
            <a:endParaRPr lang="en-US"/>
          </a:p>
        </p:txBody>
      </p:sp>
      <p:sp>
        <p:nvSpPr>
          <p:cNvPr id="12" name="Rectangle 11">
            <a:extLst>
              <a:ext uri="{FF2B5EF4-FFF2-40B4-BE49-F238E27FC236}">
                <a16:creationId xmlns:a16="http://schemas.microsoft.com/office/drawing/2014/main" id="{27241F4A-F939-8D68-F903-A4ABC9368220}"/>
              </a:ext>
            </a:extLst>
          </p:cNvPr>
          <p:cNvSpPr/>
          <p:nvPr userDrawn="1"/>
        </p:nvSpPr>
        <p:spPr>
          <a:xfrm>
            <a:off x="-31128" y="3671326"/>
            <a:ext cx="12223128" cy="3186674"/>
          </a:xfrm>
          <a:prstGeom prst="rect">
            <a:avLst/>
          </a:prstGeom>
          <a:solidFill>
            <a:srgbClr val="1F2D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7" name="Rectangle 6">
            <a:extLst>
              <a:ext uri="{FF2B5EF4-FFF2-40B4-BE49-F238E27FC236}">
                <a16:creationId xmlns:a16="http://schemas.microsoft.com/office/drawing/2014/main" id="{BCD7B0C4-C9B8-2F97-EE7F-350589B119F1}"/>
              </a:ext>
            </a:extLst>
          </p:cNvPr>
          <p:cNvSpPr/>
          <p:nvPr userDrawn="1"/>
        </p:nvSpPr>
        <p:spPr>
          <a:xfrm>
            <a:off x="-1" y="-1"/>
            <a:ext cx="12192000" cy="3626603"/>
          </a:xfrm>
          <a:prstGeom prst="rect">
            <a:avLst/>
          </a:prstGeom>
          <a:solidFill>
            <a:srgbClr val="007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4F"/>
              </a:solidFill>
            </a:endParaRPr>
          </a:p>
        </p:txBody>
      </p:sp>
      <p:sp>
        <p:nvSpPr>
          <p:cNvPr id="8" name="Title 7">
            <a:extLst>
              <a:ext uri="{FF2B5EF4-FFF2-40B4-BE49-F238E27FC236}">
                <a16:creationId xmlns:a16="http://schemas.microsoft.com/office/drawing/2014/main" id="{364ECD8F-2E18-A484-75BF-C0AF0FA207AA}"/>
              </a:ext>
            </a:extLst>
          </p:cNvPr>
          <p:cNvSpPr>
            <a:spLocks noGrp="1"/>
          </p:cNvSpPr>
          <p:nvPr>
            <p:ph type="title" hasCustomPrompt="1"/>
          </p:nvPr>
        </p:nvSpPr>
        <p:spPr>
          <a:xfrm>
            <a:off x="822636" y="913765"/>
            <a:ext cx="10515600" cy="1325563"/>
          </a:xfrm>
        </p:spPr>
        <p:txBody>
          <a:bodyPr/>
          <a:lstStyle>
            <a:lvl1pPr algn="ctr">
              <a:defRPr>
                <a:solidFill>
                  <a:schemeClr val="bg1"/>
                </a:solidFill>
              </a:defRPr>
            </a:lvl1pPr>
          </a:lstStyle>
          <a:p>
            <a:r>
              <a:rPr lang="en-US"/>
              <a:t>CLICK TO EDIT MASTER TITLE STYLE</a:t>
            </a:r>
          </a:p>
        </p:txBody>
      </p:sp>
      <p:sp>
        <p:nvSpPr>
          <p:cNvPr id="9" name="Title 7">
            <a:extLst>
              <a:ext uri="{FF2B5EF4-FFF2-40B4-BE49-F238E27FC236}">
                <a16:creationId xmlns:a16="http://schemas.microsoft.com/office/drawing/2014/main" id="{D0E9AF5C-6771-1296-1B17-2213207E53D1}"/>
              </a:ext>
            </a:extLst>
          </p:cNvPr>
          <p:cNvSpPr txBox="1">
            <a:spLocks/>
          </p:cNvSpPr>
          <p:nvPr userDrawn="1"/>
        </p:nvSpPr>
        <p:spPr>
          <a:xfrm>
            <a:off x="838200" y="4351057"/>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bg1"/>
                </a:solidFill>
                <a:latin typeface="Montserrat" pitchFamily="2" charset="77"/>
                <a:ea typeface="+mj-ea"/>
                <a:cs typeface="Arial" panose="020B0604020202020204" pitchFamily="34" charset="0"/>
              </a:defRPr>
            </a:lvl1pPr>
          </a:lstStyle>
          <a:p>
            <a:r>
              <a:rPr lang="en-US" b="0">
                <a:latin typeface="YaleNew" panose="02000602050000020003" pitchFamily="2" charset="77"/>
              </a:rPr>
              <a:t>Click to edit master title style</a:t>
            </a:r>
          </a:p>
        </p:txBody>
      </p:sp>
    </p:spTree>
    <p:extLst>
      <p:ext uri="{BB962C8B-B14F-4D97-AF65-F5344CB8AC3E}">
        <p14:creationId xmlns:p14="http://schemas.microsoft.com/office/powerpoint/2010/main" val="11352154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D2146B6-D35F-A7B8-C251-33A859BDD524}"/>
              </a:ext>
            </a:extLst>
          </p:cNvPr>
          <p:cNvSpPr/>
          <p:nvPr userDrawn="1"/>
        </p:nvSpPr>
        <p:spPr>
          <a:xfrm>
            <a:off x="0" y="0"/>
            <a:ext cx="6096000" cy="641716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4" name="Rectangle 3">
            <a:extLst>
              <a:ext uri="{FF2B5EF4-FFF2-40B4-BE49-F238E27FC236}">
                <a16:creationId xmlns:a16="http://schemas.microsoft.com/office/drawing/2014/main" id="{E1B9A247-2A02-AA35-F925-1054CB853680}"/>
              </a:ext>
            </a:extLst>
          </p:cNvPr>
          <p:cNvSpPr/>
          <p:nvPr userDrawn="1"/>
        </p:nvSpPr>
        <p:spPr>
          <a:xfrm>
            <a:off x="3279913" y="6483081"/>
            <a:ext cx="8912087"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0E4E6"/>
              </a:solidFill>
              <a:highlight>
                <a:srgbClr val="C0C0C0"/>
              </a:highlight>
            </a:endParaRPr>
          </a:p>
        </p:txBody>
      </p:sp>
      <p:sp>
        <p:nvSpPr>
          <p:cNvPr id="6" name="Rectangle 5">
            <a:extLst>
              <a:ext uri="{FF2B5EF4-FFF2-40B4-BE49-F238E27FC236}">
                <a16:creationId xmlns:a16="http://schemas.microsoft.com/office/drawing/2014/main" id="{6F394888-2245-1A9C-5837-2788AC1C1201}"/>
              </a:ext>
            </a:extLst>
          </p:cNvPr>
          <p:cNvSpPr/>
          <p:nvPr userDrawn="1"/>
        </p:nvSpPr>
        <p:spPr>
          <a:xfrm>
            <a:off x="0" y="6483081"/>
            <a:ext cx="3210339"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D782A2F-F001-E08A-B492-5604823F7216}"/>
              </a:ext>
            </a:extLst>
          </p:cNvPr>
          <p:cNvSpPr txBox="1"/>
          <p:nvPr userDrawn="1"/>
        </p:nvSpPr>
        <p:spPr>
          <a:xfrm>
            <a:off x="126296" y="6547541"/>
            <a:ext cx="864394" cy="261610"/>
          </a:xfrm>
          <a:prstGeom prst="rect">
            <a:avLst/>
          </a:prstGeom>
          <a:noFill/>
        </p:spPr>
        <p:txBody>
          <a:bodyPr wrap="square">
            <a:spAutoFit/>
          </a:bodyPr>
          <a:lstStyle/>
          <a:p>
            <a:fld id="{60553ECD-7F6D-420D-93CA-D8D15EB427AC}" type="slidenum">
              <a:rPr lang="en-US" sz="1100" smtClean="0">
                <a:solidFill>
                  <a:schemeClr val="tx1"/>
                </a:solidFill>
                <a:latin typeface="Arial" panose="020B0604020202020204" pitchFamily="34" charset="0"/>
                <a:cs typeface="Arial" panose="020B0604020202020204" pitchFamily="34" charset="0"/>
              </a:rPr>
              <a:pPr/>
              <a:t>‹#›</a:t>
            </a:fld>
            <a:endParaRPr lang="en-US" sz="1100">
              <a:solidFill>
                <a:schemeClr val="tx1"/>
              </a:solidFill>
              <a:latin typeface="Arial" panose="020B0604020202020204" pitchFamily="34" charset="0"/>
              <a:cs typeface="Arial" panose="020B0604020202020204" pitchFamily="34" charset="0"/>
            </a:endParaRPr>
          </a:p>
        </p:txBody>
      </p:sp>
      <p:pic>
        <p:nvPicPr>
          <p:cNvPr id="2" name="Graphic 1">
            <a:extLst>
              <a:ext uri="{FF2B5EF4-FFF2-40B4-BE49-F238E27FC236}">
                <a16:creationId xmlns:a16="http://schemas.microsoft.com/office/drawing/2014/main" id="{05BCF2A8-F45C-F1D9-E7A0-9A66C27253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0243" y="6559120"/>
            <a:ext cx="582682" cy="238370"/>
          </a:xfrm>
          <a:prstGeom prst="rect">
            <a:avLst/>
          </a:prstGeom>
        </p:spPr>
      </p:pic>
      <p:sp>
        <p:nvSpPr>
          <p:cNvPr id="3" name="Text Placeholder 7">
            <a:extLst>
              <a:ext uri="{FF2B5EF4-FFF2-40B4-BE49-F238E27FC236}">
                <a16:creationId xmlns:a16="http://schemas.microsoft.com/office/drawing/2014/main" id="{E14FEBA4-E436-4FAF-7572-B5271964FED5}"/>
              </a:ext>
            </a:extLst>
          </p:cNvPr>
          <p:cNvSpPr>
            <a:spLocks noGrp="1"/>
          </p:cNvSpPr>
          <p:nvPr>
            <p:ph type="body" sz="quarter" idx="10" hasCustomPrompt="1"/>
          </p:nvPr>
        </p:nvSpPr>
        <p:spPr>
          <a:xfrm>
            <a:off x="6468958" y="317765"/>
            <a:ext cx="7835348" cy="4623555"/>
          </a:xfrm>
        </p:spPr>
        <p:txBody>
          <a:bodyPr/>
          <a:lstStyle>
            <a:lvl1pPr marL="0" indent="0">
              <a:buNone/>
              <a:defRPr sz="1800" b="0">
                <a:solidFill>
                  <a:srgbClr val="002060"/>
                </a:solidFill>
              </a:defRPr>
            </a:lvl1pPr>
            <a:lvl2pPr marL="457200" indent="0">
              <a:buNone/>
              <a:defRPr sz="1800">
                <a:solidFill>
                  <a:srgbClr val="002060"/>
                </a:solidFill>
              </a:defRPr>
            </a:lvl2pPr>
            <a:lvl3pPr marL="914400" indent="0">
              <a:buNone/>
              <a:defRPr sz="1800">
                <a:solidFill>
                  <a:srgbClr val="002060"/>
                </a:solidFill>
              </a:defRPr>
            </a:lvl3pPr>
            <a:lvl4pPr marL="1371600" indent="0">
              <a:buNone/>
              <a:defRPr sz="1800">
                <a:solidFill>
                  <a:srgbClr val="002060"/>
                </a:solidFill>
              </a:defRPr>
            </a:lvl4pPr>
            <a:lvl5pPr marL="1828800" indent="0">
              <a:buNone/>
              <a:defRPr sz="1800">
                <a:solidFill>
                  <a:srgbClr val="00206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BD1D6E09-3C29-48D0-CBA3-3F2535BB655C}"/>
              </a:ext>
            </a:extLst>
          </p:cNvPr>
          <p:cNvSpPr>
            <a:spLocks noGrp="1"/>
          </p:cNvSpPr>
          <p:nvPr>
            <p:ph type="title" hasCustomPrompt="1"/>
          </p:nvPr>
        </p:nvSpPr>
        <p:spPr>
          <a:xfrm>
            <a:off x="197708" y="457200"/>
            <a:ext cx="2607277" cy="2767914"/>
          </a:xfrm>
        </p:spPr>
        <p:txBody>
          <a:bodyPr anchor="t">
            <a:noAutofit/>
          </a:bodyPr>
          <a:lstStyle>
            <a:lvl1pPr>
              <a:defRPr sz="4000" b="1">
                <a:solidFill>
                  <a:schemeClr val="bg1"/>
                </a:solidFill>
                <a:latin typeface="Montserrat" pitchFamily="2" charset="77"/>
                <a:cs typeface="Arial" panose="020B0604020202020204" pitchFamily="34" charset="0"/>
              </a:defRPr>
            </a:lvl1pPr>
          </a:lstStyle>
          <a:p>
            <a:r>
              <a:rPr lang="en-US"/>
              <a:t>CLICK TO EDIT MASTER TITLE STYLE</a:t>
            </a:r>
          </a:p>
        </p:txBody>
      </p:sp>
      <p:sp>
        <p:nvSpPr>
          <p:cNvPr id="9" name="Content Placeholder 2">
            <a:extLst>
              <a:ext uri="{FF2B5EF4-FFF2-40B4-BE49-F238E27FC236}">
                <a16:creationId xmlns:a16="http://schemas.microsoft.com/office/drawing/2014/main" id="{90248978-EECB-C8E6-88CA-8559D7CAEB2E}"/>
              </a:ext>
            </a:extLst>
          </p:cNvPr>
          <p:cNvSpPr>
            <a:spLocks noGrp="1"/>
          </p:cNvSpPr>
          <p:nvPr>
            <p:ph idx="11"/>
          </p:nvPr>
        </p:nvSpPr>
        <p:spPr>
          <a:xfrm>
            <a:off x="219076" y="3429000"/>
            <a:ext cx="2607277" cy="2767915"/>
          </a:xfrm>
        </p:spPr>
        <p:txBody>
          <a:bodyPr>
            <a:normAutofit/>
          </a:bodyPr>
          <a:lstStyle>
            <a:lvl1pPr marL="0" indent="0">
              <a:buNone/>
              <a:defRPr sz="2400">
                <a:solidFill>
                  <a:schemeClr val="bg1"/>
                </a:solidFill>
                <a:latin typeface="YaleNew" panose="02000602050000020003" pitchFamily="2" charset="77"/>
                <a:cs typeface="Times New Roman" panose="02020603050405020304" pitchFamily="18" charset="0"/>
              </a:defRPr>
            </a:lvl1pPr>
            <a:lvl2pPr marL="457200" indent="0">
              <a:buNone/>
              <a:defRPr sz="2400">
                <a:solidFill>
                  <a:schemeClr val="bg1"/>
                </a:solidFill>
                <a:latin typeface="YaleNew" panose="02000602050000020003" pitchFamily="2" charset="77"/>
                <a:cs typeface="Times New Roman" panose="02020603050405020304" pitchFamily="18" charset="0"/>
              </a:defRPr>
            </a:lvl2pPr>
            <a:lvl3pPr marL="914400" indent="0">
              <a:buNone/>
              <a:defRPr sz="2400">
                <a:solidFill>
                  <a:schemeClr val="bg1"/>
                </a:solidFill>
                <a:latin typeface="YaleNew" panose="02000602050000020003" pitchFamily="2" charset="77"/>
                <a:cs typeface="Times New Roman" panose="02020603050405020304" pitchFamily="18" charset="0"/>
              </a:defRPr>
            </a:lvl3pPr>
            <a:lvl4pPr marL="1371600" indent="0">
              <a:buNone/>
              <a:defRPr sz="2400">
                <a:solidFill>
                  <a:schemeClr val="bg1"/>
                </a:solidFill>
                <a:latin typeface="YaleNew" panose="02000602050000020003" pitchFamily="2" charset="77"/>
                <a:cs typeface="Times New Roman" panose="02020603050405020304" pitchFamily="18" charset="0"/>
              </a:defRPr>
            </a:lvl4pPr>
            <a:lvl5pPr marL="1828800" indent="0">
              <a:buNone/>
              <a:defRPr sz="2400">
                <a:solidFill>
                  <a:schemeClr val="bg1"/>
                </a:solidFill>
                <a:latin typeface="YaleNew" panose="02000602050000020003" pitchFamily="2" charset="77"/>
                <a:cs typeface="Times New Roman" panose="02020603050405020304" pitchFamily="18" charset="0"/>
              </a:defRPr>
            </a:lvl5pPr>
            <a:lvl6pPr>
              <a:defRPr sz="2000"/>
            </a:lvl6pPr>
            <a:lvl7pPr>
              <a:defRPr sz="2000"/>
            </a:lvl7pPr>
            <a:lvl8pPr>
              <a:defRPr sz="2000"/>
            </a:lvl8pPr>
            <a:lvl9pPr>
              <a:defRPr sz="2000"/>
            </a:lvl9pPr>
          </a:lstStyle>
          <a:p>
            <a:pPr lvl="0"/>
            <a:r>
              <a:rPr lang="en-US"/>
              <a:t>Click to edit Master text styles</a:t>
            </a:r>
          </a:p>
        </p:txBody>
      </p:sp>
    </p:spTree>
    <p:extLst>
      <p:ext uri="{BB962C8B-B14F-4D97-AF65-F5344CB8AC3E}">
        <p14:creationId xmlns:p14="http://schemas.microsoft.com/office/powerpoint/2010/main" val="4987062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D2146B6-D35F-A7B8-C251-33A859BDD524}"/>
              </a:ext>
            </a:extLst>
          </p:cNvPr>
          <p:cNvSpPr/>
          <p:nvPr userDrawn="1"/>
        </p:nvSpPr>
        <p:spPr>
          <a:xfrm>
            <a:off x="0" y="0"/>
            <a:ext cx="6096000" cy="6417168"/>
          </a:xfrm>
          <a:prstGeom prst="rect">
            <a:avLst/>
          </a:prstGeom>
          <a:solidFill>
            <a:srgbClr val="93B0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4" name="Rectangle 3">
            <a:extLst>
              <a:ext uri="{FF2B5EF4-FFF2-40B4-BE49-F238E27FC236}">
                <a16:creationId xmlns:a16="http://schemas.microsoft.com/office/drawing/2014/main" id="{E1B9A247-2A02-AA35-F925-1054CB853680}"/>
              </a:ext>
            </a:extLst>
          </p:cNvPr>
          <p:cNvSpPr/>
          <p:nvPr userDrawn="1"/>
        </p:nvSpPr>
        <p:spPr>
          <a:xfrm>
            <a:off x="3279913" y="6483081"/>
            <a:ext cx="8912087"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0E4E6"/>
              </a:solidFill>
              <a:highlight>
                <a:srgbClr val="C0C0C0"/>
              </a:highlight>
            </a:endParaRPr>
          </a:p>
        </p:txBody>
      </p:sp>
      <p:sp>
        <p:nvSpPr>
          <p:cNvPr id="6" name="Rectangle 5">
            <a:extLst>
              <a:ext uri="{FF2B5EF4-FFF2-40B4-BE49-F238E27FC236}">
                <a16:creationId xmlns:a16="http://schemas.microsoft.com/office/drawing/2014/main" id="{6F394888-2245-1A9C-5837-2788AC1C1201}"/>
              </a:ext>
            </a:extLst>
          </p:cNvPr>
          <p:cNvSpPr/>
          <p:nvPr userDrawn="1"/>
        </p:nvSpPr>
        <p:spPr>
          <a:xfrm>
            <a:off x="0" y="6483081"/>
            <a:ext cx="3210339"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D782A2F-F001-E08A-B492-5604823F7216}"/>
              </a:ext>
            </a:extLst>
          </p:cNvPr>
          <p:cNvSpPr txBox="1"/>
          <p:nvPr userDrawn="1"/>
        </p:nvSpPr>
        <p:spPr>
          <a:xfrm>
            <a:off x="126296" y="6547541"/>
            <a:ext cx="864394" cy="261610"/>
          </a:xfrm>
          <a:prstGeom prst="rect">
            <a:avLst/>
          </a:prstGeom>
          <a:noFill/>
        </p:spPr>
        <p:txBody>
          <a:bodyPr wrap="square">
            <a:spAutoFit/>
          </a:bodyPr>
          <a:lstStyle/>
          <a:p>
            <a:fld id="{60553ECD-7F6D-420D-93CA-D8D15EB427AC}" type="slidenum">
              <a:rPr lang="en-US" sz="1100" smtClean="0">
                <a:solidFill>
                  <a:schemeClr val="tx1"/>
                </a:solidFill>
                <a:latin typeface="Arial" panose="020B0604020202020204" pitchFamily="34" charset="0"/>
                <a:cs typeface="Arial" panose="020B0604020202020204" pitchFamily="34" charset="0"/>
              </a:rPr>
              <a:pPr/>
              <a:t>‹#›</a:t>
            </a:fld>
            <a:endParaRPr lang="en-US" sz="1100">
              <a:solidFill>
                <a:schemeClr val="tx1"/>
              </a:solidFill>
              <a:latin typeface="Arial" panose="020B0604020202020204" pitchFamily="34" charset="0"/>
              <a:cs typeface="Arial" panose="020B0604020202020204" pitchFamily="34" charset="0"/>
            </a:endParaRPr>
          </a:p>
        </p:txBody>
      </p:sp>
      <p:pic>
        <p:nvPicPr>
          <p:cNvPr id="2" name="Graphic 1">
            <a:extLst>
              <a:ext uri="{FF2B5EF4-FFF2-40B4-BE49-F238E27FC236}">
                <a16:creationId xmlns:a16="http://schemas.microsoft.com/office/drawing/2014/main" id="{05BCF2A8-F45C-F1D9-E7A0-9A66C27253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0243" y="6559120"/>
            <a:ext cx="582682" cy="238370"/>
          </a:xfrm>
          <a:prstGeom prst="rect">
            <a:avLst/>
          </a:prstGeom>
        </p:spPr>
      </p:pic>
      <p:sp>
        <p:nvSpPr>
          <p:cNvPr id="8" name="Text Placeholder 7">
            <a:extLst>
              <a:ext uri="{FF2B5EF4-FFF2-40B4-BE49-F238E27FC236}">
                <a16:creationId xmlns:a16="http://schemas.microsoft.com/office/drawing/2014/main" id="{37EBCCA7-2E8C-EBE0-818D-15A50FF5C4D3}"/>
              </a:ext>
            </a:extLst>
          </p:cNvPr>
          <p:cNvSpPr>
            <a:spLocks noGrp="1"/>
          </p:cNvSpPr>
          <p:nvPr>
            <p:ph type="body" sz="quarter" idx="10" hasCustomPrompt="1"/>
          </p:nvPr>
        </p:nvSpPr>
        <p:spPr>
          <a:xfrm>
            <a:off x="6468958" y="317765"/>
            <a:ext cx="7835348" cy="4623555"/>
          </a:xfrm>
        </p:spPr>
        <p:txBody>
          <a:bodyPr/>
          <a:lstStyle>
            <a:lvl1pPr marL="0" indent="0">
              <a:buNone/>
              <a:defRPr sz="1800" b="0">
                <a:solidFill>
                  <a:srgbClr val="002060"/>
                </a:solidFill>
              </a:defRPr>
            </a:lvl1pPr>
            <a:lvl2pPr marL="457200" indent="0">
              <a:buNone/>
              <a:defRPr sz="1800">
                <a:solidFill>
                  <a:srgbClr val="002060"/>
                </a:solidFill>
              </a:defRPr>
            </a:lvl2pPr>
            <a:lvl3pPr marL="914400" indent="0">
              <a:buNone/>
              <a:defRPr sz="1800">
                <a:solidFill>
                  <a:srgbClr val="002060"/>
                </a:solidFill>
              </a:defRPr>
            </a:lvl3pPr>
            <a:lvl4pPr marL="1371600" indent="0">
              <a:buNone/>
              <a:defRPr sz="1800">
                <a:solidFill>
                  <a:srgbClr val="002060"/>
                </a:solidFill>
              </a:defRPr>
            </a:lvl4pPr>
            <a:lvl5pPr marL="1828800" indent="0">
              <a:buNone/>
              <a:defRPr sz="1800">
                <a:solidFill>
                  <a:srgbClr val="00206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1">
            <a:extLst>
              <a:ext uri="{FF2B5EF4-FFF2-40B4-BE49-F238E27FC236}">
                <a16:creationId xmlns:a16="http://schemas.microsoft.com/office/drawing/2014/main" id="{FE8D754B-1AAC-7601-139F-0A91B529C65B}"/>
              </a:ext>
            </a:extLst>
          </p:cNvPr>
          <p:cNvSpPr>
            <a:spLocks noGrp="1"/>
          </p:cNvSpPr>
          <p:nvPr>
            <p:ph type="title" hasCustomPrompt="1"/>
          </p:nvPr>
        </p:nvSpPr>
        <p:spPr>
          <a:xfrm>
            <a:off x="197708" y="457200"/>
            <a:ext cx="2607277" cy="2767914"/>
          </a:xfrm>
        </p:spPr>
        <p:txBody>
          <a:bodyPr anchor="t">
            <a:noAutofit/>
          </a:bodyPr>
          <a:lstStyle>
            <a:lvl1pPr>
              <a:defRPr sz="4000" b="1">
                <a:solidFill>
                  <a:schemeClr val="bg1"/>
                </a:solidFill>
                <a:latin typeface="Montserrat" pitchFamily="2" charset="77"/>
                <a:cs typeface="Arial" panose="020B0604020202020204" pitchFamily="34" charset="0"/>
              </a:defRPr>
            </a:lvl1pPr>
          </a:lstStyle>
          <a:p>
            <a:r>
              <a:rPr lang="en-US"/>
              <a:t>CLICK TO EDIT MASTER TITLE STYLE</a:t>
            </a:r>
          </a:p>
        </p:txBody>
      </p:sp>
      <p:sp>
        <p:nvSpPr>
          <p:cNvPr id="7" name="Content Placeholder 2">
            <a:extLst>
              <a:ext uri="{FF2B5EF4-FFF2-40B4-BE49-F238E27FC236}">
                <a16:creationId xmlns:a16="http://schemas.microsoft.com/office/drawing/2014/main" id="{377937A6-CB86-A72B-1E0D-9EED44A3AAC6}"/>
              </a:ext>
            </a:extLst>
          </p:cNvPr>
          <p:cNvSpPr>
            <a:spLocks noGrp="1"/>
          </p:cNvSpPr>
          <p:nvPr>
            <p:ph idx="11"/>
          </p:nvPr>
        </p:nvSpPr>
        <p:spPr>
          <a:xfrm>
            <a:off x="219076" y="3429000"/>
            <a:ext cx="2607277" cy="2767915"/>
          </a:xfrm>
        </p:spPr>
        <p:txBody>
          <a:bodyPr>
            <a:normAutofit/>
          </a:bodyPr>
          <a:lstStyle>
            <a:lvl1pPr marL="0" indent="0">
              <a:buNone/>
              <a:defRPr sz="2400">
                <a:solidFill>
                  <a:schemeClr val="bg1"/>
                </a:solidFill>
                <a:latin typeface="YaleNew" panose="02000602050000020003" pitchFamily="2" charset="77"/>
                <a:cs typeface="Times New Roman" panose="02020603050405020304" pitchFamily="18" charset="0"/>
              </a:defRPr>
            </a:lvl1pPr>
            <a:lvl2pPr marL="457200" indent="0">
              <a:buNone/>
              <a:defRPr sz="2400">
                <a:solidFill>
                  <a:schemeClr val="bg1"/>
                </a:solidFill>
                <a:latin typeface="YaleNew" panose="02000602050000020003" pitchFamily="2" charset="77"/>
                <a:cs typeface="Times New Roman" panose="02020603050405020304" pitchFamily="18" charset="0"/>
              </a:defRPr>
            </a:lvl2pPr>
            <a:lvl3pPr marL="914400" indent="0">
              <a:buNone/>
              <a:defRPr sz="2400">
                <a:solidFill>
                  <a:schemeClr val="bg1"/>
                </a:solidFill>
                <a:latin typeface="YaleNew" panose="02000602050000020003" pitchFamily="2" charset="77"/>
                <a:cs typeface="Times New Roman" panose="02020603050405020304" pitchFamily="18" charset="0"/>
              </a:defRPr>
            </a:lvl3pPr>
            <a:lvl4pPr marL="1371600" indent="0">
              <a:buNone/>
              <a:defRPr sz="2400">
                <a:solidFill>
                  <a:schemeClr val="bg1"/>
                </a:solidFill>
                <a:latin typeface="YaleNew" panose="02000602050000020003" pitchFamily="2" charset="77"/>
                <a:cs typeface="Times New Roman" panose="02020603050405020304" pitchFamily="18" charset="0"/>
              </a:defRPr>
            </a:lvl4pPr>
            <a:lvl5pPr marL="1828800" indent="0">
              <a:buNone/>
              <a:defRPr sz="2400">
                <a:solidFill>
                  <a:schemeClr val="bg1"/>
                </a:solidFill>
                <a:latin typeface="YaleNew" panose="02000602050000020003" pitchFamily="2" charset="77"/>
                <a:cs typeface="Times New Roman" panose="02020603050405020304" pitchFamily="18" charset="0"/>
              </a:defRPr>
            </a:lvl5pPr>
            <a:lvl6pPr>
              <a:defRPr sz="2000"/>
            </a:lvl6pPr>
            <a:lvl7pPr>
              <a:defRPr sz="2000"/>
            </a:lvl7pPr>
            <a:lvl8pPr>
              <a:defRPr sz="2000"/>
            </a:lvl8pPr>
            <a:lvl9pPr>
              <a:defRPr sz="2000"/>
            </a:lvl9pPr>
          </a:lstStyle>
          <a:p>
            <a:pPr lvl="0"/>
            <a:r>
              <a:rPr lang="en-US"/>
              <a:t>Click to edit Master text styles</a:t>
            </a:r>
          </a:p>
        </p:txBody>
      </p:sp>
    </p:spTree>
    <p:extLst>
      <p:ext uri="{BB962C8B-B14F-4D97-AF65-F5344CB8AC3E}">
        <p14:creationId xmlns:p14="http://schemas.microsoft.com/office/powerpoint/2010/main" val="13240843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FC13FBC-CAC2-C2DF-76DC-3054C2142FB3}"/>
              </a:ext>
            </a:extLst>
          </p:cNvPr>
          <p:cNvSpPr/>
          <p:nvPr userDrawn="1"/>
        </p:nvSpPr>
        <p:spPr>
          <a:xfrm>
            <a:off x="0" y="0"/>
            <a:ext cx="3210338" cy="6417168"/>
          </a:xfrm>
          <a:prstGeom prst="rect">
            <a:avLst/>
          </a:prstGeom>
          <a:solidFill>
            <a:srgbClr val="007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4F"/>
              </a:solidFill>
            </a:endParaRPr>
          </a:p>
        </p:txBody>
      </p:sp>
      <p:sp>
        <p:nvSpPr>
          <p:cNvPr id="3" name="Content Placeholder 2">
            <a:extLst>
              <a:ext uri="{FF2B5EF4-FFF2-40B4-BE49-F238E27FC236}">
                <a16:creationId xmlns:a16="http://schemas.microsoft.com/office/drawing/2014/main" id="{38582311-7B26-C870-64F8-3832FCD091BD}"/>
              </a:ext>
            </a:extLst>
          </p:cNvPr>
          <p:cNvSpPr>
            <a:spLocks noGrp="1"/>
          </p:cNvSpPr>
          <p:nvPr>
            <p:ph idx="1"/>
          </p:nvPr>
        </p:nvSpPr>
        <p:spPr>
          <a:xfrm>
            <a:off x="4038600" y="843181"/>
            <a:ext cx="7316788" cy="5017869"/>
          </a:xfrm>
        </p:spPr>
        <p:txBody>
          <a:bodyPr>
            <a:normAutofit/>
          </a:bodyPr>
          <a:lstStyle>
            <a:lvl1pPr>
              <a:defRPr sz="2400">
                <a:solidFill>
                  <a:srgbClr val="002060"/>
                </a:solidFill>
                <a:latin typeface="Times New Roman" panose="02020603050405020304" pitchFamily="18" charset="0"/>
                <a:cs typeface="Times New Roman" panose="02020603050405020304" pitchFamily="18" charset="0"/>
              </a:defRPr>
            </a:lvl1pPr>
            <a:lvl2pPr>
              <a:defRPr sz="2400">
                <a:solidFill>
                  <a:srgbClr val="002060"/>
                </a:solidFill>
                <a:latin typeface="Times New Roman" panose="02020603050405020304" pitchFamily="18" charset="0"/>
                <a:cs typeface="Times New Roman" panose="02020603050405020304" pitchFamily="18" charset="0"/>
              </a:defRPr>
            </a:lvl2pPr>
            <a:lvl3pPr>
              <a:defRPr sz="2400">
                <a:solidFill>
                  <a:srgbClr val="002060"/>
                </a:solidFill>
                <a:latin typeface="Times New Roman" panose="02020603050405020304" pitchFamily="18" charset="0"/>
                <a:cs typeface="Times New Roman" panose="02020603050405020304" pitchFamily="18" charset="0"/>
              </a:defRPr>
            </a:lvl3pPr>
            <a:lvl4pPr>
              <a:defRPr sz="2400">
                <a:solidFill>
                  <a:srgbClr val="002060"/>
                </a:solidFill>
                <a:latin typeface="Times New Roman" panose="02020603050405020304" pitchFamily="18" charset="0"/>
                <a:cs typeface="Times New Roman" panose="02020603050405020304" pitchFamily="18" charset="0"/>
              </a:defRPr>
            </a:lvl4pPr>
            <a:lvl5pPr>
              <a:defRPr sz="2400">
                <a:solidFill>
                  <a:srgbClr val="002060"/>
                </a:solidFill>
                <a:latin typeface="Times New Roman" panose="02020603050405020304" pitchFamily="18" charset="0"/>
                <a:cs typeface="Times New Roman" panose="02020603050405020304" pitchFamily="18"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D40FF23F-EB77-8A53-75CA-34E10F34C728}"/>
              </a:ext>
            </a:extLst>
          </p:cNvPr>
          <p:cNvSpPr/>
          <p:nvPr userDrawn="1"/>
        </p:nvSpPr>
        <p:spPr>
          <a:xfrm>
            <a:off x="3279913" y="6483081"/>
            <a:ext cx="8912087"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57E3701-3B9B-8B96-EF8B-AA10A21EDF67}"/>
              </a:ext>
            </a:extLst>
          </p:cNvPr>
          <p:cNvSpPr/>
          <p:nvPr userDrawn="1"/>
        </p:nvSpPr>
        <p:spPr>
          <a:xfrm>
            <a:off x="0" y="6483081"/>
            <a:ext cx="3210339"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BAC6D789-18EF-75D1-ECC6-8C83D1A903D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0243" y="6559120"/>
            <a:ext cx="582682" cy="238370"/>
          </a:xfrm>
          <a:prstGeom prst="rect">
            <a:avLst/>
          </a:prstGeom>
        </p:spPr>
      </p:pic>
      <p:sp>
        <p:nvSpPr>
          <p:cNvPr id="4" name="TextBox 3">
            <a:extLst>
              <a:ext uri="{FF2B5EF4-FFF2-40B4-BE49-F238E27FC236}">
                <a16:creationId xmlns:a16="http://schemas.microsoft.com/office/drawing/2014/main" id="{92478598-D4AF-E407-E305-48D13BDDF962}"/>
              </a:ext>
            </a:extLst>
          </p:cNvPr>
          <p:cNvSpPr txBox="1"/>
          <p:nvPr userDrawn="1"/>
        </p:nvSpPr>
        <p:spPr>
          <a:xfrm>
            <a:off x="126296" y="6547541"/>
            <a:ext cx="864394" cy="261610"/>
          </a:xfrm>
          <a:prstGeom prst="rect">
            <a:avLst/>
          </a:prstGeom>
          <a:noFill/>
        </p:spPr>
        <p:txBody>
          <a:bodyPr wrap="square">
            <a:spAutoFit/>
          </a:bodyPr>
          <a:lstStyle/>
          <a:p>
            <a:fld id="{60553ECD-7F6D-420D-93CA-D8D15EB427AC}" type="slidenum">
              <a:rPr lang="en-US" sz="1100" smtClean="0">
                <a:solidFill>
                  <a:schemeClr val="tx1"/>
                </a:solidFill>
                <a:latin typeface="Arial" panose="020B0604020202020204" pitchFamily="34" charset="0"/>
                <a:cs typeface="Arial" panose="020B0604020202020204" pitchFamily="34" charset="0"/>
              </a:rPr>
              <a:pPr/>
              <a:t>‹#›</a:t>
            </a:fld>
            <a:endParaRPr lang="en-US" sz="1100">
              <a:solidFill>
                <a:schemeClr val="tx1"/>
              </a:solidFill>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64D50924-1672-D974-DDFB-3E0BB71DE023}"/>
              </a:ext>
            </a:extLst>
          </p:cNvPr>
          <p:cNvSpPr>
            <a:spLocks noGrp="1"/>
          </p:cNvSpPr>
          <p:nvPr>
            <p:ph type="title" hasCustomPrompt="1"/>
          </p:nvPr>
        </p:nvSpPr>
        <p:spPr>
          <a:xfrm>
            <a:off x="197708" y="457200"/>
            <a:ext cx="2607277" cy="2767914"/>
          </a:xfrm>
        </p:spPr>
        <p:txBody>
          <a:bodyPr anchor="t">
            <a:noAutofit/>
          </a:bodyPr>
          <a:lstStyle>
            <a:lvl1pPr>
              <a:defRPr sz="4000" b="1">
                <a:solidFill>
                  <a:schemeClr val="bg1"/>
                </a:solidFill>
                <a:latin typeface="Montserrat" pitchFamily="2" charset="77"/>
                <a:cs typeface="Arial" panose="020B0604020202020204" pitchFamily="34" charset="0"/>
              </a:defRPr>
            </a:lvl1pPr>
          </a:lstStyle>
          <a:p>
            <a:r>
              <a:rPr lang="en-US"/>
              <a:t>CLICK TO EDIT MASTER TITLE STYLE</a:t>
            </a:r>
          </a:p>
        </p:txBody>
      </p:sp>
      <p:sp>
        <p:nvSpPr>
          <p:cNvPr id="7" name="Content Placeholder 2">
            <a:extLst>
              <a:ext uri="{FF2B5EF4-FFF2-40B4-BE49-F238E27FC236}">
                <a16:creationId xmlns:a16="http://schemas.microsoft.com/office/drawing/2014/main" id="{3AF2D683-C198-B4A0-19D2-DBA8C7BB8684}"/>
              </a:ext>
            </a:extLst>
          </p:cNvPr>
          <p:cNvSpPr>
            <a:spLocks noGrp="1"/>
          </p:cNvSpPr>
          <p:nvPr>
            <p:ph idx="10"/>
          </p:nvPr>
        </p:nvSpPr>
        <p:spPr>
          <a:xfrm>
            <a:off x="219076" y="3429000"/>
            <a:ext cx="2607277" cy="2767915"/>
          </a:xfrm>
        </p:spPr>
        <p:txBody>
          <a:bodyPr>
            <a:normAutofit/>
          </a:bodyPr>
          <a:lstStyle>
            <a:lvl1pPr marL="0" indent="0">
              <a:buNone/>
              <a:defRPr sz="2400">
                <a:solidFill>
                  <a:schemeClr val="bg1"/>
                </a:solidFill>
                <a:latin typeface="YaleNew" panose="02000602050000020003" pitchFamily="2" charset="77"/>
                <a:cs typeface="Times New Roman" panose="02020603050405020304" pitchFamily="18" charset="0"/>
              </a:defRPr>
            </a:lvl1pPr>
            <a:lvl2pPr marL="457200" indent="0">
              <a:buNone/>
              <a:defRPr sz="2400">
                <a:solidFill>
                  <a:schemeClr val="bg1"/>
                </a:solidFill>
                <a:latin typeface="YaleNew" panose="02000602050000020003" pitchFamily="2" charset="77"/>
                <a:cs typeface="Times New Roman" panose="02020603050405020304" pitchFamily="18" charset="0"/>
              </a:defRPr>
            </a:lvl2pPr>
            <a:lvl3pPr marL="914400" indent="0">
              <a:buNone/>
              <a:defRPr sz="2400">
                <a:solidFill>
                  <a:schemeClr val="bg1"/>
                </a:solidFill>
                <a:latin typeface="YaleNew" panose="02000602050000020003" pitchFamily="2" charset="77"/>
                <a:cs typeface="Times New Roman" panose="02020603050405020304" pitchFamily="18" charset="0"/>
              </a:defRPr>
            </a:lvl3pPr>
            <a:lvl4pPr marL="1371600" indent="0">
              <a:buNone/>
              <a:defRPr sz="2400">
                <a:solidFill>
                  <a:schemeClr val="bg1"/>
                </a:solidFill>
                <a:latin typeface="YaleNew" panose="02000602050000020003" pitchFamily="2" charset="77"/>
                <a:cs typeface="Times New Roman" panose="02020603050405020304" pitchFamily="18" charset="0"/>
              </a:defRPr>
            </a:lvl4pPr>
            <a:lvl5pPr marL="1828800" indent="0">
              <a:buNone/>
              <a:defRPr sz="2400">
                <a:solidFill>
                  <a:schemeClr val="bg1"/>
                </a:solidFill>
                <a:latin typeface="YaleNew" panose="02000602050000020003" pitchFamily="2" charset="77"/>
                <a:cs typeface="Times New Roman" panose="02020603050405020304" pitchFamily="18" charset="0"/>
              </a:defRPr>
            </a:lvl5pPr>
            <a:lvl6pPr>
              <a:defRPr sz="2000"/>
            </a:lvl6pPr>
            <a:lvl7pPr>
              <a:defRPr sz="2000"/>
            </a:lvl7pPr>
            <a:lvl8pPr>
              <a:defRPr sz="2000"/>
            </a:lvl8pPr>
            <a:lvl9pPr>
              <a:defRPr sz="2000"/>
            </a:lvl9pPr>
          </a:lstStyle>
          <a:p>
            <a:pPr lvl="0"/>
            <a:r>
              <a:rPr lang="en-US"/>
              <a:t>Click to edit Master text styles</a:t>
            </a:r>
          </a:p>
        </p:txBody>
      </p:sp>
    </p:spTree>
    <p:extLst>
      <p:ext uri="{BB962C8B-B14F-4D97-AF65-F5344CB8AC3E}">
        <p14:creationId xmlns:p14="http://schemas.microsoft.com/office/powerpoint/2010/main" val="39018763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82CF06C-8756-CECF-5855-250C07237E06}"/>
              </a:ext>
            </a:extLst>
          </p:cNvPr>
          <p:cNvSpPr/>
          <p:nvPr userDrawn="1"/>
        </p:nvSpPr>
        <p:spPr>
          <a:xfrm>
            <a:off x="0" y="0"/>
            <a:ext cx="3210338" cy="6417168"/>
          </a:xfrm>
          <a:prstGeom prst="rect">
            <a:avLst/>
          </a:prstGeom>
          <a:solidFill>
            <a:srgbClr val="DDD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0E4E6"/>
              </a:solidFill>
            </a:endParaRPr>
          </a:p>
        </p:txBody>
      </p:sp>
      <p:sp>
        <p:nvSpPr>
          <p:cNvPr id="3" name="Content Placeholder 2">
            <a:extLst>
              <a:ext uri="{FF2B5EF4-FFF2-40B4-BE49-F238E27FC236}">
                <a16:creationId xmlns:a16="http://schemas.microsoft.com/office/drawing/2014/main" id="{38582311-7B26-C870-64F8-3832FCD091BD}"/>
              </a:ext>
            </a:extLst>
          </p:cNvPr>
          <p:cNvSpPr>
            <a:spLocks noGrp="1"/>
          </p:cNvSpPr>
          <p:nvPr>
            <p:ph idx="1"/>
          </p:nvPr>
        </p:nvSpPr>
        <p:spPr>
          <a:xfrm>
            <a:off x="4038600" y="843181"/>
            <a:ext cx="7316788" cy="5017869"/>
          </a:xfrm>
        </p:spPr>
        <p:txBody>
          <a:bodyPr>
            <a:normAutofit/>
          </a:bodyPr>
          <a:lstStyle>
            <a:lvl1pPr>
              <a:defRPr sz="2400">
                <a:solidFill>
                  <a:srgbClr val="002060"/>
                </a:solidFill>
                <a:latin typeface="Times New Roman" panose="02020603050405020304" pitchFamily="18" charset="0"/>
                <a:cs typeface="Times New Roman" panose="02020603050405020304" pitchFamily="18" charset="0"/>
              </a:defRPr>
            </a:lvl1pPr>
            <a:lvl2pPr>
              <a:defRPr sz="2400">
                <a:solidFill>
                  <a:srgbClr val="002060"/>
                </a:solidFill>
                <a:latin typeface="Times New Roman" panose="02020603050405020304" pitchFamily="18" charset="0"/>
                <a:cs typeface="Times New Roman" panose="02020603050405020304" pitchFamily="18" charset="0"/>
              </a:defRPr>
            </a:lvl2pPr>
            <a:lvl3pPr>
              <a:defRPr sz="2400">
                <a:solidFill>
                  <a:srgbClr val="002060"/>
                </a:solidFill>
                <a:latin typeface="Times New Roman" panose="02020603050405020304" pitchFamily="18" charset="0"/>
                <a:cs typeface="Times New Roman" panose="02020603050405020304" pitchFamily="18" charset="0"/>
              </a:defRPr>
            </a:lvl3pPr>
            <a:lvl4pPr>
              <a:defRPr sz="2400">
                <a:solidFill>
                  <a:srgbClr val="002060"/>
                </a:solidFill>
                <a:latin typeface="Times New Roman" panose="02020603050405020304" pitchFamily="18" charset="0"/>
                <a:cs typeface="Times New Roman" panose="02020603050405020304" pitchFamily="18" charset="0"/>
              </a:defRPr>
            </a:lvl4pPr>
            <a:lvl5pPr>
              <a:defRPr sz="2400">
                <a:solidFill>
                  <a:srgbClr val="002060"/>
                </a:solidFill>
                <a:latin typeface="Times New Roman" panose="02020603050405020304" pitchFamily="18" charset="0"/>
                <a:cs typeface="Times New Roman" panose="02020603050405020304" pitchFamily="18"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D40FF23F-EB77-8A53-75CA-34E10F34C728}"/>
              </a:ext>
            </a:extLst>
          </p:cNvPr>
          <p:cNvSpPr/>
          <p:nvPr userDrawn="1"/>
        </p:nvSpPr>
        <p:spPr>
          <a:xfrm>
            <a:off x="3279913" y="6483081"/>
            <a:ext cx="8912087"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57E3701-3B9B-8B96-EF8B-AA10A21EDF67}"/>
              </a:ext>
            </a:extLst>
          </p:cNvPr>
          <p:cNvSpPr/>
          <p:nvPr userDrawn="1"/>
        </p:nvSpPr>
        <p:spPr>
          <a:xfrm>
            <a:off x="0" y="6483081"/>
            <a:ext cx="3210339"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BAC6D789-18EF-75D1-ECC6-8C83D1A903D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0243" y="6559120"/>
            <a:ext cx="582682" cy="238370"/>
          </a:xfrm>
          <a:prstGeom prst="rect">
            <a:avLst/>
          </a:prstGeom>
        </p:spPr>
      </p:pic>
      <p:sp>
        <p:nvSpPr>
          <p:cNvPr id="5" name="TextBox 4">
            <a:extLst>
              <a:ext uri="{FF2B5EF4-FFF2-40B4-BE49-F238E27FC236}">
                <a16:creationId xmlns:a16="http://schemas.microsoft.com/office/drawing/2014/main" id="{DD9F4520-A464-D9E1-1CCE-2EA56CA2BA8B}"/>
              </a:ext>
            </a:extLst>
          </p:cNvPr>
          <p:cNvSpPr txBox="1"/>
          <p:nvPr userDrawn="1"/>
        </p:nvSpPr>
        <p:spPr>
          <a:xfrm>
            <a:off x="126296" y="6547541"/>
            <a:ext cx="864394" cy="261610"/>
          </a:xfrm>
          <a:prstGeom prst="rect">
            <a:avLst/>
          </a:prstGeom>
          <a:noFill/>
        </p:spPr>
        <p:txBody>
          <a:bodyPr wrap="square">
            <a:spAutoFit/>
          </a:bodyPr>
          <a:lstStyle/>
          <a:p>
            <a:fld id="{60553ECD-7F6D-420D-93CA-D8D15EB427AC}" type="slidenum">
              <a:rPr lang="en-US" sz="1100" smtClean="0">
                <a:solidFill>
                  <a:schemeClr val="tx1"/>
                </a:solidFill>
                <a:latin typeface="Arial" panose="020B0604020202020204" pitchFamily="34" charset="0"/>
                <a:cs typeface="Arial" panose="020B0604020202020204" pitchFamily="34" charset="0"/>
              </a:rPr>
              <a:pPr/>
              <a:t>‹#›</a:t>
            </a:fld>
            <a:endParaRPr lang="en-US" sz="1100">
              <a:solidFill>
                <a:schemeClr val="tx1"/>
              </a:solidFill>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C83BEDF1-0662-7E18-54B4-711DC382A930}"/>
              </a:ext>
            </a:extLst>
          </p:cNvPr>
          <p:cNvSpPr>
            <a:spLocks noGrp="1"/>
          </p:cNvSpPr>
          <p:nvPr>
            <p:ph type="title" hasCustomPrompt="1"/>
          </p:nvPr>
        </p:nvSpPr>
        <p:spPr>
          <a:xfrm>
            <a:off x="197708" y="457200"/>
            <a:ext cx="2607277" cy="2767914"/>
          </a:xfrm>
        </p:spPr>
        <p:txBody>
          <a:bodyPr anchor="t">
            <a:noAutofit/>
          </a:bodyPr>
          <a:lstStyle>
            <a:lvl1pPr>
              <a:defRPr sz="4000" b="1">
                <a:solidFill>
                  <a:srgbClr val="002060"/>
                </a:solidFill>
                <a:latin typeface="Montserrat" pitchFamily="2" charset="77"/>
                <a:cs typeface="Arial" panose="020B0604020202020204" pitchFamily="34" charset="0"/>
              </a:defRPr>
            </a:lvl1pPr>
          </a:lstStyle>
          <a:p>
            <a:r>
              <a:rPr lang="en-US"/>
              <a:t>CLICK TO EDIT MASTER TITLE STYLE</a:t>
            </a:r>
          </a:p>
        </p:txBody>
      </p:sp>
      <p:sp>
        <p:nvSpPr>
          <p:cNvPr id="8" name="Content Placeholder 2">
            <a:extLst>
              <a:ext uri="{FF2B5EF4-FFF2-40B4-BE49-F238E27FC236}">
                <a16:creationId xmlns:a16="http://schemas.microsoft.com/office/drawing/2014/main" id="{BBD3324A-53EA-D867-23AD-12DEC9C5EEA7}"/>
              </a:ext>
            </a:extLst>
          </p:cNvPr>
          <p:cNvSpPr>
            <a:spLocks noGrp="1"/>
          </p:cNvSpPr>
          <p:nvPr>
            <p:ph idx="10"/>
          </p:nvPr>
        </p:nvSpPr>
        <p:spPr>
          <a:xfrm>
            <a:off x="219076" y="3429000"/>
            <a:ext cx="2607277" cy="2767915"/>
          </a:xfrm>
        </p:spPr>
        <p:txBody>
          <a:bodyPr>
            <a:normAutofit/>
          </a:bodyPr>
          <a:lstStyle>
            <a:lvl1pPr marL="0" indent="0">
              <a:buNone/>
              <a:defRPr sz="2400">
                <a:solidFill>
                  <a:srgbClr val="002060"/>
                </a:solidFill>
                <a:latin typeface="YaleNew" panose="02000602050000020003" pitchFamily="2" charset="77"/>
                <a:cs typeface="Times New Roman" panose="02020603050405020304" pitchFamily="18" charset="0"/>
              </a:defRPr>
            </a:lvl1pPr>
            <a:lvl2pPr marL="457200" indent="0">
              <a:buNone/>
              <a:defRPr sz="2400">
                <a:solidFill>
                  <a:schemeClr val="bg1"/>
                </a:solidFill>
                <a:latin typeface="YaleNew" panose="02000602050000020003" pitchFamily="2" charset="77"/>
                <a:cs typeface="Times New Roman" panose="02020603050405020304" pitchFamily="18" charset="0"/>
              </a:defRPr>
            </a:lvl2pPr>
            <a:lvl3pPr marL="914400" indent="0">
              <a:buNone/>
              <a:defRPr sz="2400">
                <a:solidFill>
                  <a:schemeClr val="bg1"/>
                </a:solidFill>
                <a:latin typeface="YaleNew" panose="02000602050000020003" pitchFamily="2" charset="77"/>
                <a:cs typeface="Times New Roman" panose="02020603050405020304" pitchFamily="18" charset="0"/>
              </a:defRPr>
            </a:lvl3pPr>
            <a:lvl4pPr marL="1371600" indent="0">
              <a:buNone/>
              <a:defRPr sz="2400">
                <a:solidFill>
                  <a:schemeClr val="bg1"/>
                </a:solidFill>
                <a:latin typeface="YaleNew" panose="02000602050000020003" pitchFamily="2" charset="77"/>
                <a:cs typeface="Times New Roman" panose="02020603050405020304" pitchFamily="18" charset="0"/>
              </a:defRPr>
            </a:lvl4pPr>
            <a:lvl5pPr marL="1828800" indent="0">
              <a:buNone/>
              <a:defRPr sz="2400">
                <a:solidFill>
                  <a:schemeClr val="bg1"/>
                </a:solidFill>
                <a:latin typeface="YaleNew" panose="02000602050000020003" pitchFamily="2" charset="77"/>
                <a:cs typeface="Times New Roman" panose="02020603050405020304" pitchFamily="18" charset="0"/>
              </a:defRPr>
            </a:lvl5pPr>
            <a:lvl6pPr>
              <a:defRPr sz="2000"/>
            </a:lvl6pPr>
            <a:lvl7pPr>
              <a:defRPr sz="2000"/>
            </a:lvl7pPr>
            <a:lvl8pPr>
              <a:defRPr sz="2000"/>
            </a:lvl8pPr>
            <a:lvl9pPr>
              <a:defRPr sz="2000"/>
            </a:lvl9pPr>
          </a:lstStyle>
          <a:p>
            <a:pPr lvl="0"/>
            <a:r>
              <a:rPr lang="en-US"/>
              <a:t>Click to edit Master text styles</a:t>
            </a:r>
          </a:p>
        </p:txBody>
      </p:sp>
    </p:spTree>
    <p:extLst>
      <p:ext uri="{BB962C8B-B14F-4D97-AF65-F5344CB8AC3E}">
        <p14:creationId xmlns:p14="http://schemas.microsoft.com/office/powerpoint/2010/main" val="40656058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DA7DD14-4FB2-F594-DC2F-33D859A64EE9}"/>
              </a:ext>
            </a:extLst>
          </p:cNvPr>
          <p:cNvSpPr/>
          <p:nvPr userDrawn="1"/>
        </p:nvSpPr>
        <p:spPr>
          <a:xfrm>
            <a:off x="0" y="0"/>
            <a:ext cx="3210338" cy="6417168"/>
          </a:xfrm>
          <a:prstGeom prst="rect">
            <a:avLst/>
          </a:prstGeom>
          <a:solidFill>
            <a:srgbClr val="4A54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4F"/>
              </a:solidFill>
            </a:endParaRPr>
          </a:p>
        </p:txBody>
      </p:sp>
      <p:sp>
        <p:nvSpPr>
          <p:cNvPr id="3" name="Content Placeholder 2">
            <a:extLst>
              <a:ext uri="{FF2B5EF4-FFF2-40B4-BE49-F238E27FC236}">
                <a16:creationId xmlns:a16="http://schemas.microsoft.com/office/drawing/2014/main" id="{38582311-7B26-C870-64F8-3832FCD091BD}"/>
              </a:ext>
            </a:extLst>
          </p:cNvPr>
          <p:cNvSpPr>
            <a:spLocks noGrp="1"/>
          </p:cNvSpPr>
          <p:nvPr>
            <p:ph idx="1"/>
          </p:nvPr>
        </p:nvSpPr>
        <p:spPr>
          <a:xfrm>
            <a:off x="4038600" y="843181"/>
            <a:ext cx="7316788" cy="5017869"/>
          </a:xfrm>
        </p:spPr>
        <p:txBody>
          <a:bodyPr>
            <a:normAutofit/>
          </a:bodyPr>
          <a:lstStyle>
            <a:lvl1pPr>
              <a:defRPr sz="2400">
                <a:solidFill>
                  <a:srgbClr val="002060"/>
                </a:solidFill>
                <a:latin typeface="Times New Roman" panose="02020603050405020304" pitchFamily="18" charset="0"/>
                <a:cs typeface="Times New Roman" panose="02020603050405020304" pitchFamily="18" charset="0"/>
              </a:defRPr>
            </a:lvl1pPr>
            <a:lvl2pPr>
              <a:defRPr sz="2400">
                <a:solidFill>
                  <a:srgbClr val="002060"/>
                </a:solidFill>
                <a:latin typeface="Times New Roman" panose="02020603050405020304" pitchFamily="18" charset="0"/>
                <a:cs typeface="Times New Roman" panose="02020603050405020304" pitchFamily="18" charset="0"/>
              </a:defRPr>
            </a:lvl2pPr>
            <a:lvl3pPr>
              <a:defRPr sz="2400">
                <a:solidFill>
                  <a:srgbClr val="002060"/>
                </a:solidFill>
                <a:latin typeface="Times New Roman" panose="02020603050405020304" pitchFamily="18" charset="0"/>
                <a:cs typeface="Times New Roman" panose="02020603050405020304" pitchFamily="18" charset="0"/>
              </a:defRPr>
            </a:lvl3pPr>
            <a:lvl4pPr>
              <a:defRPr sz="2400">
                <a:solidFill>
                  <a:srgbClr val="002060"/>
                </a:solidFill>
                <a:latin typeface="Times New Roman" panose="02020603050405020304" pitchFamily="18" charset="0"/>
                <a:cs typeface="Times New Roman" panose="02020603050405020304" pitchFamily="18" charset="0"/>
              </a:defRPr>
            </a:lvl4pPr>
            <a:lvl5pPr>
              <a:defRPr sz="2400">
                <a:solidFill>
                  <a:srgbClr val="002060"/>
                </a:solidFill>
                <a:latin typeface="Times New Roman" panose="02020603050405020304" pitchFamily="18" charset="0"/>
                <a:cs typeface="Times New Roman" panose="02020603050405020304" pitchFamily="18"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D40FF23F-EB77-8A53-75CA-34E10F34C728}"/>
              </a:ext>
            </a:extLst>
          </p:cNvPr>
          <p:cNvSpPr/>
          <p:nvPr userDrawn="1"/>
        </p:nvSpPr>
        <p:spPr>
          <a:xfrm>
            <a:off x="3279913" y="6483081"/>
            <a:ext cx="8912087"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57E3701-3B9B-8B96-EF8B-AA10A21EDF67}"/>
              </a:ext>
            </a:extLst>
          </p:cNvPr>
          <p:cNvSpPr/>
          <p:nvPr userDrawn="1"/>
        </p:nvSpPr>
        <p:spPr>
          <a:xfrm>
            <a:off x="0" y="6483081"/>
            <a:ext cx="3210339"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BAC6D789-18EF-75D1-ECC6-8C83D1A903D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0243" y="6559120"/>
            <a:ext cx="582682" cy="238370"/>
          </a:xfrm>
          <a:prstGeom prst="rect">
            <a:avLst/>
          </a:prstGeom>
        </p:spPr>
      </p:pic>
      <p:sp>
        <p:nvSpPr>
          <p:cNvPr id="5" name="TextBox 4">
            <a:extLst>
              <a:ext uri="{FF2B5EF4-FFF2-40B4-BE49-F238E27FC236}">
                <a16:creationId xmlns:a16="http://schemas.microsoft.com/office/drawing/2014/main" id="{15542AC2-15B0-945B-A541-34F6EE5A5D94}"/>
              </a:ext>
            </a:extLst>
          </p:cNvPr>
          <p:cNvSpPr txBox="1"/>
          <p:nvPr userDrawn="1"/>
        </p:nvSpPr>
        <p:spPr>
          <a:xfrm>
            <a:off x="126296" y="6547541"/>
            <a:ext cx="864394" cy="261610"/>
          </a:xfrm>
          <a:prstGeom prst="rect">
            <a:avLst/>
          </a:prstGeom>
          <a:noFill/>
        </p:spPr>
        <p:txBody>
          <a:bodyPr wrap="square">
            <a:spAutoFit/>
          </a:bodyPr>
          <a:lstStyle/>
          <a:p>
            <a:fld id="{60553ECD-7F6D-420D-93CA-D8D15EB427AC}" type="slidenum">
              <a:rPr lang="en-US" sz="1100" smtClean="0">
                <a:solidFill>
                  <a:schemeClr val="tx1"/>
                </a:solidFill>
                <a:latin typeface="Arial" panose="020B0604020202020204" pitchFamily="34" charset="0"/>
                <a:cs typeface="Arial" panose="020B0604020202020204" pitchFamily="34" charset="0"/>
              </a:rPr>
              <a:pPr/>
              <a:t>‹#›</a:t>
            </a:fld>
            <a:endParaRPr lang="en-US" sz="1100">
              <a:solidFill>
                <a:schemeClr val="tx1"/>
              </a:solidFill>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A582916B-8886-FCDE-31ED-CF41D10B6BF2}"/>
              </a:ext>
            </a:extLst>
          </p:cNvPr>
          <p:cNvSpPr>
            <a:spLocks noGrp="1"/>
          </p:cNvSpPr>
          <p:nvPr>
            <p:ph type="title" hasCustomPrompt="1"/>
          </p:nvPr>
        </p:nvSpPr>
        <p:spPr>
          <a:xfrm>
            <a:off x="197708" y="457200"/>
            <a:ext cx="2607277" cy="2767914"/>
          </a:xfrm>
        </p:spPr>
        <p:txBody>
          <a:bodyPr anchor="t">
            <a:noAutofit/>
          </a:bodyPr>
          <a:lstStyle>
            <a:lvl1pPr>
              <a:defRPr sz="4000" b="1">
                <a:solidFill>
                  <a:schemeClr val="bg1"/>
                </a:solidFill>
                <a:latin typeface="Montserrat" pitchFamily="2" charset="77"/>
                <a:cs typeface="Arial" panose="020B0604020202020204" pitchFamily="34" charset="0"/>
              </a:defRPr>
            </a:lvl1pPr>
          </a:lstStyle>
          <a:p>
            <a:r>
              <a:rPr lang="en-US"/>
              <a:t>CLICK TO EDIT MASTER TITLE STYLE</a:t>
            </a:r>
          </a:p>
        </p:txBody>
      </p:sp>
      <p:sp>
        <p:nvSpPr>
          <p:cNvPr id="8" name="Content Placeholder 2">
            <a:extLst>
              <a:ext uri="{FF2B5EF4-FFF2-40B4-BE49-F238E27FC236}">
                <a16:creationId xmlns:a16="http://schemas.microsoft.com/office/drawing/2014/main" id="{80C0D528-DDF7-4ACD-B32F-2AF5CFB7DED0}"/>
              </a:ext>
            </a:extLst>
          </p:cNvPr>
          <p:cNvSpPr>
            <a:spLocks noGrp="1"/>
          </p:cNvSpPr>
          <p:nvPr>
            <p:ph idx="10"/>
          </p:nvPr>
        </p:nvSpPr>
        <p:spPr>
          <a:xfrm>
            <a:off x="219076" y="3429000"/>
            <a:ext cx="2607277" cy="2767915"/>
          </a:xfrm>
        </p:spPr>
        <p:txBody>
          <a:bodyPr>
            <a:normAutofit/>
          </a:bodyPr>
          <a:lstStyle>
            <a:lvl1pPr marL="0" indent="0">
              <a:buNone/>
              <a:defRPr sz="2400">
                <a:solidFill>
                  <a:schemeClr val="bg1"/>
                </a:solidFill>
                <a:latin typeface="YaleNew" panose="02000602050000020003" pitchFamily="2" charset="77"/>
                <a:cs typeface="Times New Roman" panose="02020603050405020304" pitchFamily="18" charset="0"/>
              </a:defRPr>
            </a:lvl1pPr>
            <a:lvl2pPr marL="457200" indent="0">
              <a:buNone/>
              <a:defRPr sz="2400">
                <a:solidFill>
                  <a:schemeClr val="bg1"/>
                </a:solidFill>
                <a:latin typeface="YaleNew" panose="02000602050000020003" pitchFamily="2" charset="77"/>
                <a:cs typeface="Times New Roman" panose="02020603050405020304" pitchFamily="18" charset="0"/>
              </a:defRPr>
            </a:lvl2pPr>
            <a:lvl3pPr marL="914400" indent="0">
              <a:buNone/>
              <a:defRPr sz="2400">
                <a:solidFill>
                  <a:schemeClr val="bg1"/>
                </a:solidFill>
                <a:latin typeface="YaleNew" panose="02000602050000020003" pitchFamily="2" charset="77"/>
                <a:cs typeface="Times New Roman" panose="02020603050405020304" pitchFamily="18" charset="0"/>
              </a:defRPr>
            </a:lvl3pPr>
            <a:lvl4pPr marL="1371600" indent="0">
              <a:buNone/>
              <a:defRPr sz="2400">
                <a:solidFill>
                  <a:schemeClr val="bg1"/>
                </a:solidFill>
                <a:latin typeface="YaleNew" panose="02000602050000020003" pitchFamily="2" charset="77"/>
                <a:cs typeface="Times New Roman" panose="02020603050405020304" pitchFamily="18" charset="0"/>
              </a:defRPr>
            </a:lvl4pPr>
            <a:lvl5pPr marL="1828800" indent="0">
              <a:buNone/>
              <a:defRPr sz="2400">
                <a:solidFill>
                  <a:schemeClr val="bg1"/>
                </a:solidFill>
                <a:latin typeface="YaleNew" panose="02000602050000020003" pitchFamily="2" charset="77"/>
                <a:cs typeface="Times New Roman" panose="02020603050405020304" pitchFamily="18" charset="0"/>
              </a:defRPr>
            </a:lvl5pPr>
            <a:lvl6pPr>
              <a:defRPr sz="2000"/>
            </a:lvl6pPr>
            <a:lvl7pPr>
              <a:defRPr sz="2000"/>
            </a:lvl7pPr>
            <a:lvl8pPr>
              <a:defRPr sz="2000"/>
            </a:lvl8pPr>
            <a:lvl9pPr>
              <a:defRPr sz="2000"/>
            </a:lvl9pPr>
          </a:lstStyle>
          <a:p>
            <a:pPr lvl="0"/>
            <a:r>
              <a:rPr lang="en-US"/>
              <a:t>Click to edit Master text styles</a:t>
            </a:r>
          </a:p>
        </p:txBody>
      </p:sp>
    </p:spTree>
    <p:extLst>
      <p:ext uri="{BB962C8B-B14F-4D97-AF65-F5344CB8AC3E}">
        <p14:creationId xmlns:p14="http://schemas.microsoft.com/office/powerpoint/2010/main" val="10772875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BEB5371-4E56-513E-500B-D8E3E3DBB812}"/>
              </a:ext>
            </a:extLst>
          </p:cNvPr>
          <p:cNvSpPr/>
          <p:nvPr userDrawn="1"/>
        </p:nvSpPr>
        <p:spPr>
          <a:xfrm>
            <a:off x="0" y="0"/>
            <a:ext cx="3210338" cy="6417168"/>
          </a:xfrm>
          <a:prstGeom prst="rect">
            <a:avLst/>
          </a:prstGeom>
          <a:solidFill>
            <a:srgbClr val="EFC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4F"/>
              </a:solidFill>
            </a:endParaRPr>
          </a:p>
        </p:txBody>
      </p:sp>
      <p:sp>
        <p:nvSpPr>
          <p:cNvPr id="3" name="Content Placeholder 2">
            <a:extLst>
              <a:ext uri="{FF2B5EF4-FFF2-40B4-BE49-F238E27FC236}">
                <a16:creationId xmlns:a16="http://schemas.microsoft.com/office/drawing/2014/main" id="{38582311-7B26-C870-64F8-3832FCD091BD}"/>
              </a:ext>
            </a:extLst>
          </p:cNvPr>
          <p:cNvSpPr>
            <a:spLocks noGrp="1"/>
          </p:cNvSpPr>
          <p:nvPr>
            <p:ph idx="1"/>
          </p:nvPr>
        </p:nvSpPr>
        <p:spPr>
          <a:xfrm>
            <a:off x="4038600" y="843181"/>
            <a:ext cx="7316788" cy="5017869"/>
          </a:xfrm>
        </p:spPr>
        <p:txBody>
          <a:bodyPr>
            <a:normAutofit/>
          </a:bodyPr>
          <a:lstStyle>
            <a:lvl1pPr>
              <a:defRPr sz="2400">
                <a:solidFill>
                  <a:srgbClr val="002060"/>
                </a:solidFill>
                <a:latin typeface="Times New Roman" panose="02020603050405020304" pitchFamily="18" charset="0"/>
                <a:cs typeface="Times New Roman" panose="02020603050405020304" pitchFamily="18" charset="0"/>
              </a:defRPr>
            </a:lvl1pPr>
            <a:lvl2pPr>
              <a:defRPr sz="2400">
                <a:solidFill>
                  <a:srgbClr val="002060"/>
                </a:solidFill>
                <a:latin typeface="Times New Roman" panose="02020603050405020304" pitchFamily="18" charset="0"/>
                <a:cs typeface="Times New Roman" panose="02020603050405020304" pitchFamily="18" charset="0"/>
              </a:defRPr>
            </a:lvl2pPr>
            <a:lvl3pPr>
              <a:defRPr sz="2400">
                <a:solidFill>
                  <a:srgbClr val="002060"/>
                </a:solidFill>
                <a:latin typeface="Times New Roman" panose="02020603050405020304" pitchFamily="18" charset="0"/>
                <a:cs typeface="Times New Roman" panose="02020603050405020304" pitchFamily="18" charset="0"/>
              </a:defRPr>
            </a:lvl3pPr>
            <a:lvl4pPr>
              <a:defRPr sz="2400">
                <a:solidFill>
                  <a:srgbClr val="002060"/>
                </a:solidFill>
                <a:latin typeface="Times New Roman" panose="02020603050405020304" pitchFamily="18" charset="0"/>
                <a:cs typeface="Times New Roman" panose="02020603050405020304" pitchFamily="18" charset="0"/>
              </a:defRPr>
            </a:lvl4pPr>
            <a:lvl5pPr>
              <a:defRPr sz="2400">
                <a:solidFill>
                  <a:srgbClr val="002060"/>
                </a:solidFill>
                <a:latin typeface="Times New Roman" panose="02020603050405020304" pitchFamily="18" charset="0"/>
                <a:cs typeface="Times New Roman" panose="02020603050405020304" pitchFamily="18"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D40FF23F-EB77-8A53-75CA-34E10F34C728}"/>
              </a:ext>
            </a:extLst>
          </p:cNvPr>
          <p:cNvSpPr/>
          <p:nvPr userDrawn="1"/>
        </p:nvSpPr>
        <p:spPr>
          <a:xfrm>
            <a:off x="3279913" y="6483081"/>
            <a:ext cx="8912087"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57E3701-3B9B-8B96-EF8B-AA10A21EDF67}"/>
              </a:ext>
            </a:extLst>
          </p:cNvPr>
          <p:cNvSpPr/>
          <p:nvPr userDrawn="1"/>
        </p:nvSpPr>
        <p:spPr>
          <a:xfrm>
            <a:off x="0" y="6483081"/>
            <a:ext cx="3210339"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BAC6D789-18EF-75D1-ECC6-8C83D1A903D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0243" y="6559120"/>
            <a:ext cx="582682" cy="238370"/>
          </a:xfrm>
          <a:prstGeom prst="rect">
            <a:avLst/>
          </a:prstGeom>
        </p:spPr>
      </p:pic>
      <p:sp>
        <p:nvSpPr>
          <p:cNvPr id="4" name="TextBox 3">
            <a:extLst>
              <a:ext uri="{FF2B5EF4-FFF2-40B4-BE49-F238E27FC236}">
                <a16:creationId xmlns:a16="http://schemas.microsoft.com/office/drawing/2014/main" id="{C6D8D095-2125-B403-3C58-9BC7888A46A4}"/>
              </a:ext>
            </a:extLst>
          </p:cNvPr>
          <p:cNvSpPr txBox="1"/>
          <p:nvPr userDrawn="1"/>
        </p:nvSpPr>
        <p:spPr>
          <a:xfrm>
            <a:off x="126296" y="6547541"/>
            <a:ext cx="864394" cy="261610"/>
          </a:xfrm>
          <a:prstGeom prst="rect">
            <a:avLst/>
          </a:prstGeom>
          <a:noFill/>
        </p:spPr>
        <p:txBody>
          <a:bodyPr wrap="square">
            <a:spAutoFit/>
          </a:bodyPr>
          <a:lstStyle/>
          <a:p>
            <a:fld id="{60553ECD-7F6D-420D-93CA-D8D15EB427AC}" type="slidenum">
              <a:rPr lang="en-US" sz="1100" smtClean="0">
                <a:solidFill>
                  <a:schemeClr val="tx1"/>
                </a:solidFill>
                <a:latin typeface="Arial" panose="020B0604020202020204" pitchFamily="34" charset="0"/>
                <a:cs typeface="Arial" panose="020B0604020202020204" pitchFamily="34" charset="0"/>
              </a:rPr>
              <a:pPr/>
              <a:t>‹#›</a:t>
            </a:fld>
            <a:endParaRPr lang="en-US" sz="1100">
              <a:solidFill>
                <a:schemeClr val="tx1"/>
              </a:solidFill>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29D571E1-3FC9-7656-920B-AB3F97484A64}"/>
              </a:ext>
            </a:extLst>
          </p:cNvPr>
          <p:cNvSpPr>
            <a:spLocks noGrp="1"/>
          </p:cNvSpPr>
          <p:nvPr>
            <p:ph type="title" hasCustomPrompt="1"/>
          </p:nvPr>
        </p:nvSpPr>
        <p:spPr>
          <a:xfrm>
            <a:off x="197708" y="457200"/>
            <a:ext cx="2607277" cy="2767914"/>
          </a:xfrm>
        </p:spPr>
        <p:txBody>
          <a:bodyPr anchor="t">
            <a:noAutofit/>
          </a:bodyPr>
          <a:lstStyle>
            <a:lvl1pPr>
              <a:defRPr sz="4000" b="1">
                <a:solidFill>
                  <a:schemeClr val="bg1"/>
                </a:solidFill>
                <a:latin typeface="Montserrat" pitchFamily="2" charset="77"/>
                <a:cs typeface="Arial" panose="020B0604020202020204" pitchFamily="34" charset="0"/>
              </a:defRPr>
            </a:lvl1pPr>
          </a:lstStyle>
          <a:p>
            <a:r>
              <a:rPr lang="en-US"/>
              <a:t>CLICK TO EDIT MASTER TITLE STYLE</a:t>
            </a:r>
          </a:p>
        </p:txBody>
      </p:sp>
      <p:sp>
        <p:nvSpPr>
          <p:cNvPr id="8" name="Content Placeholder 2">
            <a:extLst>
              <a:ext uri="{FF2B5EF4-FFF2-40B4-BE49-F238E27FC236}">
                <a16:creationId xmlns:a16="http://schemas.microsoft.com/office/drawing/2014/main" id="{79F1D5C6-7CD9-3A4D-AE90-31308B754001}"/>
              </a:ext>
            </a:extLst>
          </p:cNvPr>
          <p:cNvSpPr>
            <a:spLocks noGrp="1"/>
          </p:cNvSpPr>
          <p:nvPr>
            <p:ph idx="10"/>
          </p:nvPr>
        </p:nvSpPr>
        <p:spPr>
          <a:xfrm>
            <a:off x="219076" y="3429000"/>
            <a:ext cx="2607277" cy="2767915"/>
          </a:xfrm>
        </p:spPr>
        <p:txBody>
          <a:bodyPr>
            <a:normAutofit/>
          </a:bodyPr>
          <a:lstStyle>
            <a:lvl1pPr marL="0" indent="0">
              <a:buNone/>
              <a:defRPr sz="2400">
                <a:solidFill>
                  <a:schemeClr val="bg1"/>
                </a:solidFill>
                <a:latin typeface="YaleNew" panose="02000602050000020003" pitchFamily="2" charset="77"/>
                <a:cs typeface="Times New Roman" panose="02020603050405020304" pitchFamily="18" charset="0"/>
              </a:defRPr>
            </a:lvl1pPr>
            <a:lvl2pPr marL="457200" indent="0">
              <a:buNone/>
              <a:defRPr sz="2400">
                <a:solidFill>
                  <a:schemeClr val="bg1"/>
                </a:solidFill>
                <a:latin typeface="YaleNew" panose="02000602050000020003" pitchFamily="2" charset="77"/>
                <a:cs typeface="Times New Roman" panose="02020603050405020304" pitchFamily="18" charset="0"/>
              </a:defRPr>
            </a:lvl2pPr>
            <a:lvl3pPr marL="914400" indent="0">
              <a:buNone/>
              <a:defRPr sz="2400">
                <a:solidFill>
                  <a:schemeClr val="bg1"/>
                </a:solidFill>
                <a:latin typeface="YaleNew" panose="02000602050000020003" pitchFamily="2" charset="77"/>
                <a:cs typeface="Times New Roman" panose="02020603050405020304" pitchFamily="18" charset="0"/>
              </a:defRPr>
            </a:lvl3pPr>
            <a:lvl4pPr marL="1371600" indent="0">
              <a:buNone/>
              <a:defRPr sz="2400">
                <a:solidFill>
                  <a:schemeClr val="bg1"/>
                </a:solidFill>
                <a:latin typeface="YaleNew" panose="02000602050000020003" pitchFamily="2" charset="77"/>
                <a:cs typeface="Times New Roman" panose="02020603050405020304" pitchFamily="18" charset="0"/>
              </a:defRPr>
            </a:lvl4pPr>
            <a:lvl5pPr marL="1828800" indent="0">
              <a:buNone/>
              <a:defRPr sz="2400">
                <a:solidFill>
                  <a:schemeClr val="bg1"/>
                </a:solidFill>
                <a:latin typeface="YaleNew" panose="02000602050000020003" pitchFamily="2" charset="77"/>
                <a:cs typeface="Times New Roman" panose="02020603050405020304" pitchFamily="18" charset="0"/>
              </a:defRPr>
            </a:lvl5pPr>
            <a:lvl6pPr>
              <a:defRPr sz="2000"/>
            </a:lvl6pPr>
            <a:lvl7pPr>
              <a:defRPr sz="2000"/>
            </a:lvl7pPr>
            <a:lvl8pPr>
              <a:defRPr sz="2000"/>
            </a:lvl8pPr>
            <a:lvl9pPr>
              <a:defRPr sz="2000"/>
            </a:lvl9pPr>
          </a:lstStyle>
          <a:p>
            <a:pPr lvl="0"/>
            <a:r>
              <a:rPr lang="en-US"/>
              <a:t>Click to edit Master text styles</a:t>
            </a:r>
          </a:p>
        </p:txBody>
      </p:sp>
    </p:spTree>
    <p:extLst>
      <p:ext uri="{BB962C8B-B14F-4D97-AF65-F5344CB8AC3E}">
        <p14:creationId xmlns:p14="http://schemas.microsoft.com/office/powerpoint/2010/main" val="25597642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CE543E8-C9D4-3487-9C49-1F369D5EFF5B}"/>
              </a:ext>
            </a:extLst>
          </p:cNvPr>
          <p:cNvSpPr/>
          <p:nvPr userDrawn="1"/>
        </p:nvSpPr>
        <p:spPr>
          <a:xfrm>
            <a:off x="0" y="0"/>
            <a:ext cx="3210338" cy="6417168"/>
          </a:xfrm>
          <a:prstGeom prst="rect">
            <a:avLst/>
          </a:prstGeom>
          <a:solidFill>
            <a:srgbClr val="0033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solidFill>
                <a:srgbClr val="1F2D4F"/>
              </a:solidFill>
            </a:endParaRPr>
          </a:p>
        </p:txBody>
      </p:sp>
      <p:sp>
        <p:nvSpPr>
          <p:cNvPr id="3" name="Content Placeholder 2">
            <a:extLst>
              <a:ext uri="{FF2B5EF4-FFF2-40B4-BE49-F238E27FC236}">
                <a16:creationId xmlns:a16="http://schemas.microsoft.com/office/drawing/2014/main" id="{38582311-7B26-C870-64F8-3832FCD091BD}"/>
              </a:ext>
            </a:extLst>
          </p:cNvPr>
          <p:cNvSpPr>
            <a:spLocks noGrp="1"/>
          </p:cNvSpPr>
          <p:nvPr>
            <p:ph idx="1"/>
          </p:nvPr>
        </p:nvSpPr>
        <p:spPr>
          <a:xfrm>
            <a:off x="4038600" y="843181"/>
            <a:ext cx="7316788" cy="5017869"/>
          </a:xfrm>
        </p:spPr>
        <p:txBody>
          <a:bodyPr>
            <a:normAutofit/>
          </a:bodyPr>
          <a:lstStyle>
            <a:lvl1pPr>
              <a:defRPr sz="2400">
                <a:solidFill>
                  <a:srgbClr val="002060"/>
                </a:solidFill>
                <a:latin typeface="Times New Roman" panose="02020603050405020304" pitchFamily="18" charset="0"/>
                <a:cs typeface="Times New Roman" panose="02020603050405020304" pitchFamily="18" charset="0"/>
              </a:defRPr>
            </a:lvl1pPr>
            <a:lvl2pPr>
              <a:defRPr sz="2400">
                <a:solidFill>
                  <a:srgbClr val="002060"/>
                </a:solidFill>
                <a:latin typeface="Times New Roman" panose="02020603050405020304" pitchFamily="18" charset="0"/>
                <a:cs typeface="Times New Roman" panose="02020603050405020304" pitchFamily="18" charset="0"/>
              </a:defRPr>
            </a:lvl2pPr>
            <a:lvl3pPr>
              <a:defRPr sz="2400">
                <a:solidFill>
                  <a:srgbClr val="002060"/>
                </a:solidFill>
                <a:latin typeface="Times New Roman" panose="02020603050405020304" pitchFamily="18" charset="0"/>
                <a:cs typeface="Times New Roman" panose="02020603050405020304" pitchFamily="18" charset="0"/>
              </a:defRPr>
            </a:lvl3pPr>
            <a:lvl4pPr>
              <a:defRPr sz="2400">
                <a:solidFill>
                  <a:srgbClr val="002060"/>
                </a:solidFill>
                <a:latin typeface="Times New Roman" panose="02020603050405020304" pitchFamily="18" charset="0"/>
                <a:cs typeface="Times New Roman" panose="02020603050405020304" pitchFamily="18" charset="0"/>
              </a:defRPr>
            </a:lvl4pPr>
            <a:lvl5pPr>
              <a:defRPr sz="2400">
                <a:solidFill>
                  <a:srgbClr val="002060"/>
                </a:solidFill>
                <a:latin typeface="Times New Roman" panose="02020603050405020304" pitchFamily="18" charset="0"/>
                <a:cs typeface="Times New Roman" panose="02020603050405020304" pitchFamily="18"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D40FF23F-EB77-8A53-75CA-34E10F34C728}"/>
              </a:ext>
            </a:extLst>
          </p:cNvPr>
          <p:cNvSpPr/>
          <p:nvPr userDrawn="1"/>
        </p:nvSpPr>
        <p:spPr>
          <a:xfrm>
            <a:off x="3279913" y="6483081"/>
            <a:ext cx="8912087"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57E3701-3B9B-8B96-EF8B-AA10A21EDF67}"/>
              </a:ext>
            </a:extLst>
          </p:cNvPr>
          <p:cNvSpPr/>
          <p:nvPr userDrawn="1"/>
        </p:nvSpPr>
        <p:spPr>
          <a:xfrm>
            <a:off x="0" y="6483081"/>
            <a:ext cx="3210339"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BAC6D789-18EF-75D1-ECC6-8C83D1A903D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0243" y="6559120"/>
            <a:ext cx="582682" cy="238370"/>
          </a:xfrm>
          <a:prstGeom prst="rect">
            <a:avLst/>
          </a:prstGeom>
        </p:spPr>
      </p:pic>
      <p:sp>
        <p:nvSpPr>
          <p:cNvPr id="4" name="TextBox 3">
            <a:extLst>
              <a:ext uri="{FF2B5EF4-FFF2-40B4-BE49-F238E27FC236}">
                <a16:creationId xmlns:a16="http://schemas.microsoft.com/office/drawing/2014/main" id="{1C237995-6376-69DF-286B-F1689D7D11F9}"/>
              </a:ext>
            </a:extLst>
          </p:cNvPr>
          <p:cNvSpPr txBox="1"/>
          <p:nvPr userDrawn="1"/>
        </p:nvSpPr>
        <p:spPr>
          <a:xfrm>
            <a:off x="126296" y="6547541"/>
            <a:ext cx="864394" cy="261610"/>
          </a:xfrm>
          <a:prstGeom prst="rect">
            <a:avLst/>
          </a:prstGeom>
          <a:noFill/>
        </p:spPr>
        <p:txBody>
          <a:bodyPr wrap="square">
            <a:spAutoFit/>
          </a:bodyPr>
          <a:lstStyle/>
          <a:p>
            <a:fld id="{60553ECD-7F6D-420D-93CA-D8D15EB427AC}" type="slidenum">
              <a:rPr lang="en-US" sz="1100" smtClean="0">
                <a:solidFill>
                  <a:schemeClr val="tx1"/>
                </a:solidFill>
                <a:latin typeface="Arial" panose="020B0604020202020204" pitchFamily="34" charset="0"/>
                <a:cs typeface="Arial" panose="020B0604020202020204" pitchFamily="34" charset="0"/>
              </a:rPr>
              <a:pPr/>
              <a:t>‹#›</a:t>
            </a:fld>
            <a:endParaRPr lang="en-US" sz="1100">
              <a:solidFill>
                <a:schemeClr val="tx1"/>
              </a:solidFill>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3202F71C-494B-539A-C61E-C8264EEF3616}"/>
              </a:ext>
            </a:extLst>
          </p:cNvPr>
          <p:cNvSpPr>
            <a:spLocks noGrp="1"/>
          </p:cNvSpPr>
          <p:nvPr>
            <p:ph type="title" hasCustomPrompt="1"/>
          </p:nvPr>
        </p:nvSpPr>
        <p:spPr>
          <a:xfrm>
            <a:off x="197708" y="457200"/>
            <a:ext cx="2607277" cy="2767914"/>
          </a:xfrm>
        </p:spPr>
        <p:txBody>
          <a:bodyPr anchor="t">
            <a:noAutofit/>
          </a:bodyPr>
          <a:lstStyle>
            <a:lvl1pPr>
              <a:defRPr sz="4000" b="1">
                <a:solidFill>
                  <a:schemeClr val="bg1"/>
                </a:solidFill>
                <a:latin typeface="Montserrat" pitchFamily="2" charset="77"/>
                <a:cs typeface="Arial" panose="020B0604020202020204" pitchFamily="34" charset="0"/>
              </a:defRPr>
            </a:lvl1pPr>
          </a:lstStyle>
          <a:p>
            <a:r>
              <a:rPr lang="en-US"/>
              <a:t>CLICK TO EDIT MASTER TITLE STYLE</a:t>
            </a:r>
          </a:p>
        </p:txBody>
      </p:sp>
      <p:sp>
        <p:nvSpPr>
          <p:cNvPr id="14" name="Content Placeholder 2">
            <a:extLst>
              <a:ext uri="{FF2B5EF4-FFF2-40B4-BE49-F238E27FC236}">
                <a16:creationId xmlns:a16="http://schemas.microsoft.com/office/drawing/2014/main" id="{890C945F-7DCB-980A-EEA4-7372E74DA8CF}"/>
              </a:ext>
            </a:extLst>
          </p:cNvPr>
          <p:cNvSpPr>
            <a:spLocks noGrp="1"/>
          </p:cNvSpPr>
          <p:nvPr>
            <p:ph idx="10"/>
          </p:nvPr>
        </p:nvSpPr>
        <p:spPr>
          <a:xfrm>
            <a:off x="219076" y="3429000"/>
            <a:ext cx="2607277" cy="2767915"/>
          </a:xfrm>
        </p:spPr>
        <p:txBody>
          <a:bodyPr>
            <a:normAutofit/>
          </a:bodyPr>
          <a:lstStyle>
            <a:lvl1pPr marL="0" indent="0">
              <a:buNone/>
              <a:defRPr sz="2400">
                <a:solidFill>
                  <a:schemeClr val="bg1"/>
                </a:solidFill>
                <a:latin typeface="YaleNew" panose="02000602050000020003" pitchFamily="2" charset="77"/>
                <a:cs typeface="Times New Roman" panose="02020603050405020304" pitchFamily="18" charset="0"/>
              </a:defRPr>
            </a:lvl1pPr>
            <a:lvl2pPr marL="457200" indent="0">
              <a:buNone/>
              <a:defRPr sz="2400">
                <a:solidFill>
                  <a:schemeClr val="bg1"/>
                </a:solidFill>
                <a:latin typeface="YaleNew" panose="02000602050000020003" pitchFamily="2" charset="77"/>
                <a:cs typeface="Times New Roman" panose="02020603050405020304" pitchFamily="18" charset="0"/>
              </a:defRPr>
            </a:lvl2pPr>
            <a:lvl3pPr marL="914400" indent="0">
              <a:buNone/>
              <a:defRPr sz="2400">
                <a:solidFill>
                  <a:schemeClr val="bg1"/>
                </a:solidFill>
                <a:latin typeface="YaleNew" panose="02000602050000020003" pitchFamily="2" charset="77"/>
                <a:cs typeface="Times New Roman" panose="02020603050405020304" pitchFamily="18" charset="0"/>
              </a:defRPr>
            </a:lvl3pPr>
            <a:lvl4pPr marL="1371600" indent="0">
              <a:buNone/>
              <a:defRPr sz="2400">
                <a:solidFill>
                  <a:schemeClr val="bg1"/>
                </a:solidFill>
                <a:latin typeface="YaleNew" panose="02000602050000020003" pitchFamily="2" charset="77"/>
                <a:cs typeface="Times New Roman" panose="02020603050405020304" pitchFamily="18" charset="0"/>
              </a:defRPr>
            </a:lvl4pPr>
            <a:lvl5pPr marL="1828800" indent="0">
              <a:buNone/>
              <a:defRPr sz="2400">
                <a:solidFill>
                  <a:schemeClr val="bg1"/>
                </a:solidFill>
                <a:latin typeface="YaleNew" panose="02000602050000020003" pitchFamily="2" charset="77"/>
                <a:cs typeface="Times New Roman" panose="02020603050405020304" pitchFamily="18" charset="0"/>
              </a:defRPr>
            </a:lvl5pPr>
            <a:lvl6pPr>
              <a:defRPr sz="2000"/>
            </a:lvl6pPr>
            <a:lvl7pPr>
              <a:defRPr sz="2000"/>
            </a:lvl7pPr>
            <a:lvl8pPr>
              <a:defRPr sz="2000"/>
            </a:lvl8pPr>
            <a:lvl9pPr>
              <a:defRPr sz="2000"/>
            </a:lvl9pPr>
          </a:lstStyle>
          <a:p>
            <a:pPr lvl="0"/>
            <a:r>
              <a:rPr lang="en-US"/>
              <a:t>Click to edit Master text styles</a:t>
            </a:r>
          </a:p>
        </p:txBody>
      </p:sp>
    </p:spTree>
    <p:extLst>
      <p:ext uri="{BB962C8B-B14F-4D97-AF65-F5344CB8AC3E}">
        <p14:creationId xmlns:p14="http://schemas.microsoft.com/office/powerpoint/2010/main" val="28680864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E8977B0-73A9-B6A5-2949-2FC58AA897D8}"/>
              </a:ext>
            </a:extLst>
          </p:cNvPr>
          <p:cNvSpPr/>
          <p:nvPr userDrawn="1"/>
        </p:nvSpPr>
        <p:spPr>
          <a:xfrm>
            <a:off x="0" y="0"/>
            <a:ext cx="12192000" cy="6417168"/>
          </a:xfrm>
          <a:prstGeom prst="rect">
            <a:avLst/>
          </a:prstGeom>
          <a:solidFill>
            <a:srgbClr val="007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4F"/>
              </a:solidFill>
            </a:endParaRPr>
          </a:p>
        </p:txBody>
      </p:sp>
      <p:sp>
        <p:nvSpPr>
          <p:cNvPr id="2" name="Title 1">
            <a:extLst>
              <a:ext uri="{FF2B5EF4-FFF2-40B4-BE49-F238E27FC236}">
                <a16:creationId xmlns:a16="http://schemas.microsoft.com/office/drawing/2014/main" id="{481097C8-9D85-7109-3803-CC246D3842A3}"/>
              </a:ext>
            </a:extLst>
          </p:cNvPr>
          <p:cNvSpPr>
            <a:spLocks noGrp="1"/>
          </p:cNvSpPr>
          <p:nvPr>
            <p:ph type="title" hasCustomPrompt="1"/>
          </p:nvPr>
        </p:nvSpPr>
        <p:spPr>
          <a:xfrm>
            <a:off x="831850" y="1709738"/>
            <a:ext cx="10515600" cy="2852737"/>
          </a:xfrm>
        </p:spPr>
        <p:txBody>
          <a:bodyPr anchor="b"/>
          <a:lstStyle>
            <a:lvl1pPr>
              <a:defRPr sz="6000" b="1">
                <a:solidFill>
                  <a:schemeClr val="bg1"/>
                </a:solidFill>
                <a:latin typeface="Montserrat" pitchFamily="2" charset="77"/>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7099CDCD-4ACD-B319-9B8D-028591A00D90}"/>
              </a:ext>
            </a:extLst>
          </p:cNvPr>
          <p:cNvSpPr>
            <a:spLocks noGrp="1"/>
          </p:cNvSpPr>
          <p:nvPr>
            <p:ph type="body" idx="1"/>
          </p:nvPr>
        </p:nvSpPr>
        <p:spPr>
          <a:xfrm>
            <a:off x="831850" y="4589463"/>
            <a:ext cx="10515600" cy="1500187"/>
          </a:xfrm>
        </p:spPr>
        <p:txBody>
          <a:bodyPr/>
          <a:lstStyle>
            <a:lvl1pPr marL="0" indent="0">
              <a:buNone/>
              <a:defRPr sz="2400">
                <a:solidFill>
                  <a:schemeClr val="bg1"/>
                </a:solidFill>
                <a:latin typeface="YaleNew" panose="02000602050000020003" pitchFamily="2" charset="77"/>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Rectangle 6">
            <a:extLst>
              <a:ext uri="{FF2B5EF4-FFF2-40B4-BE49-F238E27FC236}">
                <a16:creationId xmlns:a16="http://schemas.microsoft.com/office/drawing/2014/main" id="{BFBA47C0-F74C-E6D0-C81B-A9D27E7208FC}"/>
              </a:ext>
            </a:extLst>
          </p:cNvPr>
          <p:cNvSpPr/>
          <p:nvPr userDrawn="1"/>
        </p:nvSpPr>
        <p:spPr>
          <a:xfrm>
            <a:off x="3279913" y="6483081"/>
            <a:ext cx="8912087"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EFD2DF1-FA89-1FE6-3FCB-B93F6E642D42}"/>
              </a:ext>
            </a:extLst>
          </p:cNvPr>
          <p:cNvSpPr/>
          <p:nvPr userDrawn="1"/>
        </p:nvSpPr>
        <p:spPr>
          <a:xfrm>
            <a:off x="0" y="6483081"/>
            <a:ext cx="3210339"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4FFB9194-EFEB-8979-8569-5D2E6C7878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0243" y="6559120"/>
            <a:ext cx="582682" cy="238370"/>
          </a:xfrm>
          <a:prstGeom prst="rect">
            <a:avLst/>
          </a:prstGeom>
        </p:spPr>
      </p:pic>
      <p:sp>
        <p:nvSpPr>
          <p:cNvPr id="4" name="TextBox 3">
            <a:extLst>
              <a:ext uri="{FF2B5EF4-FFF2-40B4-BE49-F238E27FC236}">
                <a16:creationId xmlns:a16="http://schemas.microsoft.com/office/drawing/2014/main" id="{7C943859-37E3-A860-5715-FB0224889542}"/>
              </a:ext>
            </a:extLst>
          </p:cNvPr>
          <p:cNvSpPr txBox="1"/>
          <p:nvPr userDrawn="1"/>
        </p:nvSpPr>
        <p:spPr>
          <a:xfrm>
            <a:off x="126296" y="6547541"/>
            <a:ext cx="864394" cy="261610"/>
          </a:xfrm>
          <a:prstGeom prst="rect">
            <a:avLst/>
          </a:prstGeom>
          <a:noFill/>
        </p:spPr>
        <p:txBody>
          <a:bodyPr wrap="square">
            <a:spAutoFit/>
          </a:bodyPr>
          <a:lstStyle/>
          <a:p>
            <a:fld id="{60553ECD-7F6D-420D-93CA-D8D15EB427AC}" type="slidenum">
              <a:rPr lang="en-US" sz="1100" smtClean="0">
                <a:solidFill>
                  <a:schemeClr val="tx1"/>
                </a:solidFill>
                <a:latin typeface="Arial" panose="020B0604020202020204" pitchFamily="34" charset="0"/>
                <a:cs typeface="Arial" panose="020B0604020202020204" pitchFamily="34" charset="0"/>
              </a:rPr>
              <a:pPr/>
              <a:t>‹#›</a:t>
            </a:fld>
            <a:endParaRPr lang="en-US" sz="11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76089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E8977B0-73A9-B6A5-2949-2FC58AA897D8}"/>
              </a:ext>
            </a:extLst>
          </p:cNvPr>
          <p:cNvSpPr/>
          <p:nvPr userDrawn="1"/>
        </p:nvSpPr>
        <p:spPr>
          <a:xfrm>
            <a:off x="0" y="0"/>
            <a:ext cx="12192000" cy="64171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4F"/>
              </a:solidFill>
            </a:endParaRPr>
          </a:p>
        </p:txBody>
      </p:sp>
      <p:sp>
        <p:nvSpPr>
          <p:cNvPr id="2" name="Title 1">
            <a:extLst>
              <a:ext uri="{FF2B5EF4-FFF2-40B4-BE49-F238E27FC236}">
                <a16:creationId xmlns:a16="http://schemas.microsoft.com/office/drawing/2014/main" id="{481097C8-9D85-7109-3803-CC246D3842A3}"/>
              </a:ext>
            </a:extLst>
          </p:cNvPr>
          <p:cNvSpPr>
            <a:spLocks noGrp="1"/>
          </p:cNvSpPr>
          <p:nvPr>
            <p:ph type="title" hasCustomPrompt="1"/>
          </p:nvPr>
        </p:nvSpPr>
        <p:spPr>
          <a:xfrm>
            <a:off x="831850" y="1709738"/>
            <a:ext cx="10515600" cy="2852737"/>
          </a:xfrm>
        </p:spPr>
        <p:txBody>
          <a:bodyPr anchor="b"/>
          <a:lstStyle>
            <a:lvl1pPr>
              <a:defRPr sz="6000" b="1">
                <a:solidFill>
                  <a:schemeClr val="bg1"/>
                </a:solidFill>
                <a:latin typeface="Montserrat" pitchFamily="2" charset="77"/>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7099CDCD-4ACD-B319-9B8D-028591A00D90}"/>
              </a:ext>
            </a:extLst>
          </p:cNvPr>
          <p:cNvSpPr>
            <a:spLocks noGrp="1"/>
          </p:cNvSpPr>
          <p:nvPr>
            <p:ph type="body" idx="1"/>
          </p:nvPr>
        </p:nvSpPr>
        <p:spPr>
          <a:xfrm>
            <a:off x="831850" y="4589463"/>
            <a:ext cx="10515600" cy="1500187"/>
          </a:xfrm>
        </p:spPr>
        <p:txBody>
          <a:bodyPr/>
          <a:lstStyle>
            <a:lvl1pPr marL="0" indent="0">
              <a:buNone/>
              <a:defRPr sz="2400">
                <a:solidFill>
                  <a:schemeClr val="bg1"/>
                </a:solidFill>
                <a:latin typeface="YaleNew" panose="02000602050000020003" pitchFamily="2" charset="77"/>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Rectangle 6">
            <a:extLst>
              <a:ext uri="{FF2B5EF4-FFF2-40B4-BE49-F238E27FC236}">
                <a16:creationId xmlns:a16="http://schemas.microsoft.com/office/drawing/2014/main" id="{BFBA47C0-F74C-E6D0-C81B-A9D27E7208FC}"/>
              </a:ext>
            </a:extLst>
          </p:cNvPr>
          <p:cNvSpPr/>
          <p:nvPr userDrawn="1"/>
        </p:nvSpPr>
        <p:spPr>
          <a:xfrm>
            <a:off x="3279913" y="6483081"/>
            <a:ext cx="8912087"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EFD2DF1-FA89-1FE6-3FCB-B93F6E642D42}"/>
              </a:ext>
            </a:extLst>
          </p:cNvPr>
          <p:cNvSpPr/>
          <p:nvPr userDrawn="1"/>
        </p:nvSpPr>
        <p:spPr>
          <a:xfrm>
            <a:off x="0" y="6483081"/>
            <a:ext cx="3210339"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4FFB9194-EFEB-8979-8569-5D2E6C7878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0243" y="6559120"/>
            <a:ext cx="582682" cy="238370"/>
          </a:xfrm>
          <a:prstGeom prst="rect">
            <a:avLst/>
          </a:prstGeom>
        </p:spPr>
      </p:pic>
      <p:sp>
        <p:nvSpPr>
          <p:cNvPr id="4" name="TextBox 3">
            <a:extLst>
              <a:ext uri="{FF2B5EF4-FFF2-40B4-BE49-F238E27FC236}">
                <a16:creationId xmlns:a16="http://schemas.microsoft.com/office/drawing/2014/main" id="{7C943859-37E3-A860-5715-FB0224889542}"/>
              </a:ext>
            </a:extLst>
          </p:cNvPr>
          <p:cNvSpPr txBox="1"/>
          <p:nvPr userDrawn="1"/>
        </p:nvSpPr>
        <p:spPr>
          <a:xfrm>
            <a:off x="126296" y="6547541"/>
            <a:ext cx="864394" cy="261610"/>
          </a:xfrm>
          <a:prstGeom prst="rect">
            <a:avLst/>
          </a:prstGeom>
          <a:noFill/>
        </p:spPr>
        <p:txBody>
          <a:bodyPr wrap="square">
            <a:spAutoFit/>
          </a:bodyPr>
          <a:lstStyle/>
          <a:p>
            <a:fld id="{60553ECD-7F6D-420D-93CA-D8D15EB427AC}" type="slidenum">
              <a:rPr lang="en-US" sz="1100" smtClean="0">
                <a:solidFill>
                  <a:schemeClr val="tx1"/>
                </a:solidFill>
                <a:latin typeface="Arial" panose="020B0604020202020204" pitchFamily="34" charset="0"/>
                <a:cs typeface="Arial" panose="020B0604020202020204" pitchFamily="34" charset="0"/>
              </a:rPr>
              <a:pPr/>
              <a:t>‹#›</a:t>
            </a:fld>
            <a:endParaRPr lang="en-US" sz="11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56597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E8977B0-73A9-B6A5-2949-2FC58AA897D8}"/>
              </a:ext>
            </a:extLst>
          </p:cNvPr>
          <p:cNvSpPr/>
          <p:nvPr userDrawn="1"/>
        </p:nvSpPr>
        <p:spPr>
          <a:xfrm>
            <a:off x="0" y="0"/>
            <a:ext cx="12192000" cy="641716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4F"/>
              </a:solidFill>
            </a:endParaRPr>
          </a:p>
        </p:txBody>
      </p:sp>
      <p:sp>
        <p:nvSpPr>
          <p:cNvPr id="2" name="Title 1">
            <a:extLst>
              <a:ext uri="{FF2B5EF4-FFF2-40B4-BE49-F238E27FC236}">
                <a16:creationId xmlns:a16="http://schemas.microsoft.com/office/drawing/2014/main" id="{481097C8-9D85-7109-3803-CC246D3842A3}"/>
              </a:ext>
            </a:extLst>
          </p:cNvPr>
          <p:cNvSpPr>
            <a:spLocks noGrp="1"/>
          </p:cNvSpPr>
          <p:nvPr>
            <p:ph type="title" hasCustomPrompt="1"/>
          </p:nvPr>
        </p:nvSpPr>
        <p:spPr>
          <a:xfrm>
            <a:off x="831850" y="1709738"/>
            <a:ext cx="10515600" cy="2852737"/>
          </a:xfrm>
        </p:spPr>
        <p:txBody>
          <a:bodyPr anchor="b"/>
          <a:lstStyle>
            <a:lvl1pPr>
              <a:defRPr sz="6000" b="1">
                <a:solidFill>
                  <a:schemeClr val="bg1"/>
                </a:solidFill>
                <a:latin typeface="Montserrat" pitchFamily="2" charset="77"/>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7099CDCD-4ACD-B319-9B8D-028591A00D90}"/>
              </a:ext>
            </a:extLst>
          </p:cNvPr>
          <p:cNvSpPr>
            <a:spLocks noGrp="1"/>
          </p:cNvSpPr>
          <p:nvPr>
            <p:ph type="body" idx="1"/>
          </p:nvPr>
        </p:nvSpPr>
        <p:spPr>
          <a:xfrm>
            <a:off x="831850" y="4589463"/>
            <a:ext cx="10515600" cy="1500187"/>
          </a:xfrm>
        </p:spPr>
        <p:txBody>
          <a:bodyPr/>
          <a:lstStyle>
            <a:lvl1pPr marL="0" indent="0">
              <a:buNone/>
              <a:defRPr sz="2400">
                <a:solidFill>
                  <a:schemeClr val="bg1"/>
                </a:solidFill>
                <a:latin typeface="YaleNew" panose="02000602050000020003" pitchFamily="2" charset="77"/>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Rectangle 6">
            <a:extLst>
              <a:ext uri="{FF2B5EF4-FFF2-40B4-BE49-F238E27FC236}">
                <a16:creationId xmlns:a16="http://schemas.microsoft.com/office/drawing/2014/main" id="{BFBA47C0-F74C-E6D0-C81B-A9D27E7208FC}"/>
              </a:ext>
            </a:extLst>
          </p:cNvPr>
          <p:cNvSpPr/>
          <p:nvPr userDrawn="1"/>
        </p:nvSpPr>
        <p:spPr>
          <a:xfrm>
            <a:off x="3279913" y="6483081"/>
            <a:ext cx="8912087"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EFD2DF1-FA89-1FE6-3FCB-B93F6E642D42}"/>
              </a:ext>
            </a:extLst>
          </p:cNvPr>
          <p:cNvSpPr/>
          <p:nvPr userDrawn="1"/>
        </p:nvSpPr>
        <p:spPr>
          <a:xfrm>
            <a:off x="0" y="6483081"/>
            <a:ext cx="3210339"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4FFB9194-EFEB-8979-8569-5D2E6C7878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0243" y="6559120"/>
            <a:ext cx="582682" cy="238370"/>
          </a:xfrm>
          <a:prstGeom prst="rect">
            <a:avLst/>
          </a:prstGeom>
        </p:spPr>
      </p:pic>
      <p:sp>
        <p:nvSpPr>
          <p:cNvPr id="4" name="TextBox 3">
            <a:extLst>
              <a:ext uri="{FF2B5EF4-FFF2-40B4-BE49-F238E27FC236}">
                <a16:creationId xmlns:a16="http://schemas.microsoft.com/office/drawing/2014/main" id="{7C943859-37E3-A860-5715-FB0224889542}"/>
              </a:ext>
            </a:extLst>
          </p:cNvPr>
          <p:cNvSpPr txBox="1"/>
          <p:nvPr userDrawn="1"/>
        </p:nvSpPr>
        <p:spPr>
          <a:xfrm>
            <a:off x="126296" y="6547541"/>
            <a:ext cx="864394" cy="261610"/>
          </a:xfrm>
          <a:prstGeom prst="rect">
            <a:avLst/>
          </a:prstGeom>
          <a:noFill/>
        </p:spPr>
        <p:txBody>
          <a:bodyPr wrap="square">
            <a:spAutoFit/>
          </a:bodyPr>
          <a:lstStyle/>
          <a:p>
            <a:fld id="{60553ECD-7F6D-420D-93CA-D8D15EB427AC}" type="slidenum">
              <a:rPr lang="en-US" sz="1100" smtClean="0">
                <a:solidFill>
                  <a:schemeClr val="tx1"/>
                </a:solidFill>
                <a:latin typeface="Arial" panose="020B0604020202020204" pitchFamily="34" charset="0"/>
                <a:cs typeface="Arial" panose="020B0604020202020204" pitchFamily="34" charset="0"/>
              </a:rPr>
              <a:pPr/>
              <a:t>‹#›</a:t>
            </a:fld>
            <a:endParaRPr lang="en-US" sz="11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334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3891D02-48EF-830A-999E-D5D91EE7E2EA}"/>
              </a:ext>
            </a:extLst>
          </p:cNvPr>
          <p:cNvSpPr>
            <a:spLocks noGrp="1"/>
          </p:cNvSpPr>
          <p:nvPr>
            <p:ph type="dt" sz="half" idx="10"/>
          </p:nvPr>
        </p:nvSpPr>
        <p:spPr/>
        <p:txBody>
          <a:bodyPr/>
          <a:lstStyle/>
          <a:p>
            <a:fld id="{D0D02666-58CA-084C-90CF-487DF688958D}" type="datetimeFigureOut">
              <a:rPr lang="en-US" smtClean="0"/>
              <a:t>12/4/2023</a:t>
            </a:fld>
            <a:endParaRPr lang="en-US"/>
          </a:p>
        </p:txBody>
      </p:sp>
      <p:sp>
        <p:nvSpPr>
          <p:cNvPr id="5" name="Footer Placeholder 4">
            <a:extLst>
              <a:ext uri="{FF2B5EF4-FFF2-40B4-BE49-F238E27FC236}">
                <a16:creationId xmlns:a16="http://schemas.microsoft.com/office/drawing/2014/main" id="{5B25C264-BBF1-C174-22BB-FBBDA44350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12BAE4-DB35-207A-D314-CF32769A542B}"/>
              </a:ext>
            </a:extLst>
          </p:cNvPr>
          <p:cNvSpPr>
            <a:spLocks noGrp="1"/>
          </p:cNvSpPr>
          <p:nvPr>
            <p:ph type="sldNum" sz="quarter" idx="12"/>
          </p:nvPr>
        </p:nvSpPr>
        <p:spPr/>
        <p:txBody>
          <a:bodyPr/>
          <a:lstStyle/>
          <a:p>
            <a:fld id="{9739CE73-5DF2-8542-BBDA-74E8A4684E60}" type="slidenum">
              <a:rPr lang="en-US" smtClean="0"/>
              <a:t>‹#›</a:t>
            </a:fld>
            <a:endParaRPr lang="en-US"/>
          </a:p>
        </p:txBody>
      </p:sp>
      <p:sp>
        <p:nvSpPr>
          <p:cNvPr id="7" name="Rectangle 6">
            <a:extLst>
              <a:ext uri="{FF2B5EF4-FFF2-40B4-BE49-F238E27FC236}">
                <a16:creationId xmlns:a16="http://schemas.microsoft.com/office/drawing/2014/main" id="{BCD7B0C4-C9B8-2F97-EE7F-350589B119F1}"/>
              </a:ext>
            </a:extLst>
          </p:cNvPr>
          <p:cNvSpPr/>
          <p:nvPr userDrawn="1"/>
        </p:nvSpPr>
        <p:spPr>
          <a:xfrm>
            <a:off x="-1" y="-1"/>
            <a:ext cx="12192000" cy="3626603"/>
          </a:xfrm>
          <a:prstGeom prst="rect">
            <a:avLst/>
          </a:prstGeom>
          <a:solidFill>
            <a:srgbClr val="007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4F"/>
              </a:solidFill>
            </a:endParaRPr>
          </a:p>
        </p:txBody>
      </p:sp>
      <p:sp>
        <p:nvSpPr>
          <p:cNvPr id="12" name="Rectangle 11">
            <a:extLst>
              <a:ext uri="{FF2B5EF4-FFF2-40B4-BE49-F238E27FC236}">
                <a16:creationId xmlns:a16="http://schemas.microsoft.com/office/drawing/2014/main" id="{27241F4A-F939-8D68-F903-A4ABC9368220}"/>
              </a:ext>
            </a:extLst>
          </p:cNvPr>
          <p:cNvSpPr/>
          <p:nvPr userDrawn="1"/>
        </p:nvSpPr>
        <p:spPr>
          <a:xfrm>
            <a:off x="0" y="3671326"/>
            <a:ext cx="12223128" cy="3186674"/>
          </a:xfrm>
          <a:prstGeom prst="rect">
            <a:avLst/>
          </a:prstGeom>
          <a:solidFill>
            <a:srgbClr val="DDD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Title 7">
            <a:extLst>
              <a:ext uri="{FF2B5EF4-FFF2-40B4-BE49-F238E27FC236}">
                <a16:creationId xmlns:a16="http://schemas.microsoft.com/office/drawing/2014/main" id="{C7109160-F1B3-CF1A-4417-59E5DA69501C}"/>
              </a:ext>
            </a:extLst>
          </p:cNvPr>
          <p:cNvSpPr>
            <a:spLocks noGrp="1"/>
          </p:cNvSpPr>
          <p:nvPr>
            <p:ph type="title" hasCustomPrompt="1"/>
          </p:nvPr>
        </p:nvSpPr>
        <p:spPr>
          <a:xfrm>
            <a:off x="822636" y="913765"/>
            <a:ext cx="10515600" cy="1325563"/>
          </a:xfrm>
        </p:spPr>
        <p:txBody>
          <a:bodyPr/>
          <a:lstStyle>
            <a:lvl1pPr algn="ctr">
              <a:defRPr>
                <a:solidFill>
                  <a:schemeClr val="bg1"/>
                </a:solidFill>
              </a:defRPr>
            </a:lvl1pPr>
          </a:lstStyle>
          <a:p>
            <a:r>
              <a:rPr lang="en-US"/>
              <a:t>CLICK TO EDIT MASTER TITLE STYLE</a:t>
            </a:r>
          </a:p>
        </p:txBody>
      </p:sp>
      <p:sp>
        <p:nvSpPr>
          <p:cNvPr id="3" name="Title 7">
            <a:extLst>
              <a:ext uri="{FF2B5EF4-FFF2-40B4-BE49-F238E27FC236}">
                <a16:creationId xmlns:a16="http://schemas.microsoft.com/office/drawing/2014/main" id="{91D38C47-B043-2A77-B1FF-E1CF4E7DD234}"/>
              </a:ext>
            </a:extLst>
          </p:cNvPr>
          <p:cNvSpPr txBox="1">
            <a:spLocks/>
          </p:cNvSpPr>
          <p:nvPr userDrawn="1"/>
        </p:nvSpPr>
        <p:spPr>
          <a:xfrm>
            <a:off x="838200" y="4351057"/>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bg1"/>
                </a:solidFill>
                <a:latin typeface="Montserrat" pitchFamily="2" charset="77"/>
                <a:ea typeface="+mj-ea"/>
                <a:cs typeface="Arial" panose="020B0604020202020204" pitchFamily="34" charset="0"/>
              </a:defRPr>
            </a:lvl1pPr>
          </a:lstStyle>
          <a:p>
            <a:r>
              <a:rPr lang="en-US" b="0">
                <a:latin typeface="YaleNew" panose="02000602050000020003" pitchFamily="2" charset="77"/>
              </a:rPr>
              <a:t>Click to edit master title style</a:t>
            </a:r>
          </a:p>
        </p:txBody>
      </p:sp>
    </p:spTree>
    <p:extLst>
      <p:ext uri="{BB962C8B-B14F-4D97-AF65-F5344CB8AC3E}">
        <p14:creationId xmlns:p14="http://schemas.microsoft.com/office/powerpoint/2010/main" val="36558758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C6C6DC-DAA9-67C3-2B91-29FD49DE58C2}"/>
              </a:ext>
            </a:extLst>
          </p:cNvPr>
          <p:cNvSpPr/>
          <p:nvPr userDrawn="1"/>
        </p:nvSpPr>
        <p:spPr>
          <a:xfrm>
            <a:off x="0" y="0"/>
            <a:ext cx="12192000" cy="6417168"/>
          </a:xfrm>
          <a:prstGeom prst="rect">
            <a:avLst/>
          </a:prstGeom>
          <a:solidFill>
            <a:srgbClr val="EFC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3ACFF"/>
              </a:solidFill>
            </a:endParaRPr>
          </a:p>
        </p:txBody>
      </p:sp>
      <p:sp>
        <p:nvSpPr>
          <p:cNvPr id="2" name="Title 1">
            <a:extLst>
              <a:ext uri="{FF2B5EF4-FFF2-40B4-BE49-F238E27FC236}">
                <a16:creationId xmlns:a16="http://schemas.microsoft.com/office/drawing/2014/main" id="{481097C8-9D85-7109-3803-CC246D3842A3}"/>
              </a:ext>
            </a:extLst>
          </p:cNvPr>
          <p:cNvSpPr>
            <a:spLocks noGrp="1"/>
          </p:cNvSpPr>
          <p:nvPr>
            <p:ph type="title" hasCustomPrompt="1"/>
          </p:nvPr>
        </p:nvSpPr>
        <p:spPr>
          <a:xfrm>
            <a:off x="831850" y="1709738"/>
            <a:ext cx="10515600" cy="2852737"/>
          </a:xfrm>
        </p:spPr>
        <p:txBody>
          <a:bodyPr anchor="b"/>
          <a:lstStyle>
            <a:lvl1pPr>
              <a:defRPr sz="6000" b="1">
                <a:solidFill>
                  <a:srgbClr val="002060"/>
                </a:solidFill>
                <a:latin typeface="Montserrat" pitchFamily="2" charset="77"/>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7099CDCD-4ACD-B319-9B8D-028591A00D90}"/>
              </a:ext>
            </a:extLst>
          </p:cNvPr>
          <p:cNvSpPr>
            <a:spLocks noGrp="1"/>
          </p:cNvSpPr>
          <p:nvPr>
            <p:ph type="body" idx="1"/>
          </p:nvPr>
        </p:nvSpPr>
        <p:spPr>
          <a:xfrm>
            <a:off x="831850" y="4589463"/>
            <a:ext cx="10515600" cy="1500187"/>
          </a:xfrm>
        </p:spPr>
        <p:txBody>
          <a:bodyPr/>
          <a:lstStyle>
            <a:lvl1pPr marL="0" indent="0">
              <a:buNone/>
              <a:defRPr sz="2400">
                <a:solidFill>
                  <a:srgbClr val="002060"/>
                </a:solidFill>
                <a:latin typeface="YaleNew" panose="02000602050000020003" pitchFamily="2" charset="77"/>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Rectangle 6">
            <a:extLst>
              <a:ext uri="{FF2B5EF4-FFF2-40B4-BE49-F238E27FC236}">
                <a16:creationId xmlns:a16="http://schemas.microsoft.com/office/drawing/2014/main" id="{BFBA47C0-F74C-E6D0-C81B-A9D27E7208FC}"/>
              </a:ext>
            </a:extLst>
          </p:cNvPr>
          <p:cNvSpPr/>
          <p:nvPr userDrawn="1"/>
        </p:nvSpPr>
        <p:spPr>
          <a:xfrm>
            <a:off x="3279913" y="6483081"/>
            <a:ext cx="8912087"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EFD2DF1-FA89-1FE6-3FCB-B93F6E642D42}"/>
              </a:ext>
            </a:extLst>
          </p:cNvPr>
          <p:cNvSpPr/>
          <p:nvPr userDrawn="1"/>
        </p:nvSpPr>
        <p:spPr>
          <a:xfrm>
            <a:off x="0" y="6483081"/>
            <a:ext cx="3210339"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4FFB9194-EFEB-8979-8569-5D2E6C7878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0243" y="6559120"/>
            <a:ext cx="582682" cy="238370"/>
          </a:xfrm>
          <a:prstGeom prst="rect">
            <a:avLst/>
          </a:prstGeom>
        </p:spPr>
      </p:pic>
      <p:sp>
        <p:nvSpPr>
          <p:cNvPr id="5" name="TextBox 4">
            <a:extLst>
              <a:ext uri="{FF2B5EF4-FFF2-40B4-BE49-F238E27FC236}">
                <a16:creationId xmlns:a16="http://schemas.microsoft.com/office/drawing/2014/main" id="{12930CC4-B981-008F-A02C-00DF080BD3E9}"/>
              </a:ext>
            </a:extLst>
          </p:cNvPr>
          <p:cNvSpPr txBox="1"/>
          <p:nvPr userDrawn="1"/>
        </p:nvSpPr>
        <p:spPr>
          <a:xfrm>
            <a:off x="126296" y="6547541"/>
            <a:ext cx="864394" cy="261610"/>
          </a:xfrm>
          <a:prstGeom prst="rect">
            <a:avLst/>
          </a:prstGeom>
          <a:noFill/>
        </p:spPr>
        <p:txBody>
          <a:bodyPr wrap="square">
            <a:spAutoFit/>
          </a:bodyPr>
          <a:lstStyle/>
          <a:p>
            <a:fld id="{60553ECD-7F6D-420D-93CA-D8D15EB427AC}" type="slidenum">
              <a:rPr lang="en-US" sz="1100" smtClean="0">
                <a:solidFill>
                  <a:schemeClr val="tx1"/>
                </a:solidFill>
                <a:latin typeface="Arial" panose="020B0604020202020204" pitchFamily="34" charset="0"/>
                <a:cs typeface="Arial" panose="020B0604020202020204" pitchFamily="34" charset="0"/>
              </a:rPr>
              <a:pPr/>
              <a:t>‹#›</a:t>
            </a:fld>
            <a:endParaRPr lang="en-US" sz="11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49332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Content with 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4A9CDF-D8B3-8E27-A10E-0F4B3A83D337}"/>
              </a:ext>
            </a:extLst>
          </p:cNvPr>
          <p:cNvSpPr/>
          <p:nvPr userDrawn="1"/>
        </p:nvSpPr>
        <p:spPr>
          <a:xfrm flipH="1">
            <a:off x="3279913" y="0"/>
            <a:ext cx="8981662" cy="6417168"/>
          </a:xfrm>
          <a:prstGeom prst="rect">
            <a:avLst/>
          </a:prstGeom>
          <a:solidFill>
            <a:srgbClr val="EFC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D501DFD5-C9E3-162A-0D37-AFFA3142E93D}"/>
              </a:ext>
            </a:extLst>
          </p:cNvPr>
          <p:cNvSpPr>
            <a:spLocks noGrp="1"/>
          </p:cNvSpPr>
          <p:nvPr>
            <p:ph type="title" hasCustomPrompt="1"/>
          </p:nvPr>
        </p:nvSpPr>
        <p:spPr>
          <a:xfrm>
            <a:off x="239813" y="843181"/>
            <a:ext cx="2478674" cy="2962699"/>
          </a:xfrm>
        </p:spPr>
        <p:txBody>
          <a:bodyPr anchor="t">
            <a:noAutofit/>
          </a:bodyPr>
          <a:lstStyle>
            <a:lvl1pPr>
              <a:defRPr sz="4000" b="1">
                <a:solidFill>
                  <a:srgbClr val="002060"/>
                </a:solidFill>
                <a:latin typeface="Montserrat" pitchFamily="2" charset="77"/>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8582311-7B26-C870-64F8-3832FCD091BD}"/>
              </a:ext>
            </a:extLst>
          </p:cNvPr>
          <p:cNvSpPr>
            <a:spLocks noGrp="1"/>
          </p:cNvSpPr>
          <p:nvPr>
            <p:ph idx="1"/>
          </p:nvPr>
        </p:nvSpPr>
        <p:spPr>
          <a:xfrm>
            <a:off x="4038600" y="843181"/>
            <a:ext cx="7316788" cy="5017869"/>
          </a:xfrm>
        </p:spPr>
        <p:txBody>
          <a:bodyPr>
            <a:normAutofit/>
          </a:bodyPr>
          <a:lstStyle>
            <a:lvl1pPr>
              <a:defRPr sz="3000" b="0">
                <a:solidFill>
                  <a:srgbClr val="002060"/>
                </a:solidFill>
                <a:latin typeface="YaleNew" panose="02000602050000020003" pitchFamily="2" charset="77"/>
                <a:cs typeface="Arial" panose="020B0604020202020204" pitchFamily="34" charset="0"/>
              </a:defRPr>
            </a:lvl1pPr>
            <a:lvl2pPr>
              <a:defRPr sz="3000" b="0">
                <a:solidFill>
                  <a:srgbClr val="002060"/>
                </a:solidFill>
                <a:latin typeface="YaleNew" panose="02000602050000020003" pitchFamily="2" charset="77"/>
                <a:cs typeface="Arial" panose="020B0604020202020204" pitchFamily="34" charset="0"/>
              </a:defRPr>
            </a:lvl2pPr>
            <a:lvl3pPr>
              <a:defRPr sz="3000" b="0">
                <a:solidFill>
                  <a:srgbClr val="002060"/>
                </a:solidFill>
                <a:latin typeface="YaleNew" panose="02000602050000020003" pitchFamily="2" charset="77"/>
                <a:cs typeface="Arial" panose="020B0604020202020204" pitchFamily="34" charset="0"/>
              </a:defRPr>
            </a:lvl3pPr>
            <a:lvl4pPr>
              <a:defRPr sz="3000" b="0">
                <a:solidFill>
                  <a:srgbClr val="002060"/>
                </a:solidFill>
                <a:latin typeface="YaleNew" panose="02000602050000020003" pitchFamily="2" charset="77"/>
                <a:cs typeface="Arial" panose="020B0604020202020204" pitchFamily="34" charset="0"/>
              </a:defRPr>
            </a:lvl4pPr>
            <a:lvl5pPr>
              <a:defRPr sz="3000" b="0">
                <a:solidFill>
                  <a:srgbClr val="002060"/>
                </a:solidFill>
                <a:latin typeface="YaleNew" panose="02000602050000020003" pitchFamily="2" charset="77"/>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D40FF23F-EB77-8A53-75CA-34E10F34C728}"/>
              </a:ext>
            </a:extLst>
          </p:cNvPr>
          <p:cNvSpPr/>
          <p:nvPr userDrawn="1"/>
        </p:nvSpPr>
        <p:spPr>
          <a:xfrm>
            <a:off x="3279913" y="6483081"/>
            <a:ext cx="8912087"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57E3701-3B9B-8B96-EF8B-AA10A21EDF67}"/>
              </a:ext>
            </a:extLst>
          </p:cNvPr>
          <p:cNvSpPr/>
          <p:nvPr userDrawn="1"/>
        </p:nvSpPr>
        <p:spPr>
          <a:xfrm>
            <a:off x="0" y="6483081"/>
            <a:ext cx="3210339"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BAC6D789-18EF-75D1-ECC6-8C83D1A903D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0243" y="6559120"/>
            <a:ext cx="582682" cy="238370"/>
          </a:xfrm>
          <a:prstGeom prst="rect">
            <a:avLst/>
          </a:prstGeom>
        </p:spPr>
      </p:pic>
      <p:sp>
        <p:nvSpPr>
          <p:cNvPr id="5" name="TextBox 4">
            <a:extLst>
              <a:ext uri="{FF2B5EF4-FFF2-40B4-BE49-F238E27FC236}">
                <a16:creationId xmlns:a16="http://schemas.microsoft.com/office/drawing/2014/main" id="{775DD15D-4497-732A-FB2B-100F685CF097}"/>
              </a:ext>
            </a:extLst>
          </p:cNvPr>
          <p:cNvSpPr txBox="1"/>
          <p:nvPr userDrawn="1"/>
        </p:nvSpPr>
        <p:spPr>
          <a:xfrm>
            <a:off x="126296" y="6547541"/>
            <a:ext cx="864394" cy="261610"/>
          </a:xfrm>
          <a:prstGeom prst="rect">
            <a:avLst/>
          </a:prstGeom>
          <a:noFill/>
        </p:spPr>
        <p:txBody>
          <a:bodyPr wrap="square">
            <a:spAutoFit/>
          </a:bodyPr>
          <a:lstStyle/>
          <a:p>
            <a:fld id="{60553ECD-7F6D-420D-93CA-D8D15EB427AC}" type="slidenum">
              <a:rPr lang="en-US" sz="1100" smtClean="0">
                <a:solidFill>
                  <a:schemeClr val="tx1"/>
                </a:solidFill>
                <a:latin typeface="Arial" panose="020B0604020202020204" pitchFamily="34" charset="0"/>
                <a:cs typeface="Arial" panose="020B0604020202020204" pitchFamily="34" charset="0"/>
              </a:rPr>
              <a:pPr/>
              <a:t>‹#›</a:t>
            </a:fld>
            <a:endParaRPr lang="en-US" sz="1100">
              <a:solidFill>
                <a:schemeClr val="tx1"/>
              </a:solidFill>
              <a:latin typeface="Arial" panose="020B0604020202020204" pitchFamily="34" charset="0"/>
              <a:cs typeface="Arial" panose="020B0604020202020204" pitchFamily="34" charset="0"/>
            </a:endParaRPr>
          </a:p>
        </p:txBody>
      </p:sp>
      <p:sp>
        <p:nvSpPr>
          <p:cNvPr id="6" name="Content Placeholder 2">
            <a:extLst>
              <a:ext uri="{FF2B5EF4-FFF2-40B4-BE49-F238E27FC236}">
                <a16:creationId xmlns:a16="http://schemas.microsoft.com/office/drawing/2014/main" id="{97B088A2-A09F-67C2-E69F-86FC592C2EB5}"/>
              </a:ext>
            </a:extLst>
          </p:cNvPr>
          <p:cNvSpPr>
            <a:spLocks noGrp="1"/>
          </p:cNvSpPr>
          <p:nvPr>
            <p:ph idx="10"/>
          </p:nvPr>
        </p:nvSpPr>
        <p:spPr>
          <a:xfrm>
            <a:off x="239813" y="3965493"/>
            <a:ext cx="3117559" cy="1919860"/>
          </a:xfrm>
        </p:spPr>
        <p:txBody>
          <a:bodyPr>
            <a:normAutofit/>
          </a:bodyPr>
          <a:lstStyle>
            <a:lvl1pPr marL="0" indent="0">
              <a:buNone/>
              <a:defRPr sz="2400">
                <a:solidFill>
                  <a:srgbClr val="002060"/>
                </a:solidFill>
                <a:latin typeface="YaleNew" panose="02000602050000020003" pitchFamily="2" charset="77"/>
                <a:cs typeface="Times New Roman" panose="02020603050405020304" pitchFamily="18" charset="0"/>
              </a:defRPr>
            </a:lvl1pPr>
            <a:lvl2pPr marL="457200" indent="0">
              <a:buNone/>
              <a:defRPr sz="2400">
                <a:solidFill>
                  <a:srgbClr val="002060"/>
                </a:solidFill>
                <a:latin typeface="YaleNew" panose="02000602050000020003" pitchFamily="2" charset="77"/>
                <a:cs typeface="Times New Roman" panose="02020603050405020304" pitchFamily="18" charset="0"/>
              </a:defRPr>
            </a:lvl2pPr>
            <a:lvl3pPr marL="914400" indent="0">
              <a:buNone/>
              <a:defRPr sz="2400">
                <a:solidFill>
                  <a:srgbClr val="002060"/>
                </a:solidFill>
                <a:latin typeface="YaleNew" panose="02000602050000020003" pitchFamily="2" charset="77"/>
                <a:cs typeface="Times New Roman" panose="02020603050405020304" pitchFamily="18" charset="0"/>
              </a:defRPr>
            </a:lvl3pPr>
            <a:lvl4pPr marL="1371600" indent="0">
              <a:buNone/>
              <a:defRPr sz="2400">
                <a:solidFill>
                  <a:srgbClr val="002060"/>
                </a:solidFill>
                <a:latin typeface="YaleNew" panose="02000602050000020003" pitchFamily="2" charset="77"/>
                <a:cs typeface="Times New Roman" panose="02020603050405020304" pitchFamily="18" charset="0"/>
              </a:defRPr>
            </a:lvl4pPr>
            <a:lvl5pPr marL="1828800" indent="0">
              <a:buNone/>
              <a:defRPr sz="2400">
                <a:solidFill>
                  <a:srgbClr val="002060"/>
                </a:solidFill>
                <a:latin typeface="YaleNew" panose="02000602050000020003" pitchFamily="2" charset="77"/>
                <a:cs typeface="Times New Roman" panose="02020603050405020304" pitchFamily="18" charset="0"/>
              </a:defRPr>
            </a:lvl5pPr>
            <a:lvl6pPr>
              <a:defRPr sz="2000"/>
            </a:lvl6pPr>
            <a:lvl7pPr>
              <a:defRPr sz="2000"/>
            </a:lvl7pPr>
            <a:lvl8pPr>
              <a:defRPr sz="2000"/>
            </a:lvl8pPr>
            <a:lvl9pPr>
              <a:defRPr sz="2000"/>
            </a:lvl9pPr>
          </a:lstStyle>
          <a:p>
            <a:pPr lvl="0"/>
            <a:r>
              <a:rPr lang="en-US"/>
              <a:t>Click to edit Master text styles</a:t>
            </a:r>
          </a:p>
        </p:txBody>
      </p:sp>
    </p:spTree>
    <p:extLst>
      <p:ext uri="{BB962C8B-B14F-4D97-AF65-F5344CB8AC3E}">
        <p14:creationId xmlns:p14="http://schemas.microsoft.com/office/powerpoint/2010/main" val="19044577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C759E-3015-984C-94C8-51A35E9090F5}"/>
              </a:ext>
            </a:extLst>
          </p:cNvPr>
          <p:cNvSpPr>
            <a:spLocks noGrp="1"/>
          </p:cNvSpPr>
          <p:nvPr>
            <p:ph type="title" hasCustomPrompt="1"/>
          </p:nvPr>
        </p:nvSpPr>
        <p:spPr>
          <a:xfrm>
            <a:off x="197708" y="457200"/>
            <a:ext cx="2607277" cy="2767914"/>
          </a:xfrm>
        </p:spPr>
        <p:txBody>
          <a:bodyPr anchor="t">
            <a:noAutofit/>
          </a:bodyPr>
          <a:lstStyle>
            <a:lvl1pPr>
              <a:defRPr sz="4000" b="1">
                <a:solidFill>
                  <a:srgbClr val="002060"/>
                </a:solidFill>
                <a:latin typeface="Montserrat" pitchFamily="2" charset="77"/>
                <a:cs typeface="Arial" panose="020B0604020202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E8D0A6B4-C02A-5324-CD1C-26F9EC876B5E}"/>
              </a:ext>
            </a:extLst>
          </p:cNvPr>
          <p:cNvSpPr>
            <a:spLocks noGrp="1"/>
          </p:cNvSpPr>
          <p:nvPr>
            <p:ph type="pic" idx="1"/>
          </p:nvPr>
        </p:nvSpPr>
        <p:spPr>
          <a:xfrm>
            <a:off x="3279911" y="-123568"/>
            <a:ext cx="8912089" cy="651201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Rectangle 7">
            <a:extLst>
              <a:ext uri="{FF2B5EF4-FFF2-40B4-BE49-F238E27FC236}">
                <a16:creationId xmlns:a16="http://schemas.microsoft.com/office/drawing/2014/main" id="{FED0C8DD-AA7A-5A9D-5E55-21A8635E2F37}"/>
              </a:ext>
            </a:extLst>
          </p:cNvPr>
          <p:cNvSpPr/>
          <p:nvPr userDrawn="1"/>
        </p:nvSpPr>
        <p:spPr>
          <a:xfrm>
            <a:off x="3279913" y="6483081"/>
            <a:ext cx="8912087"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01DCAF5-AFD6-68AF-6538-72FDD1906FA5}"/>
              </a:ext>
            </a:extLst>
          </p:cNvPr>
          <p:cNvSpPr/>
          <p:nvPr userDrawn="1"/>
        </p:nvSpPr>
        <p:spPr>
          <a:xfrm>
            <a:off x="0" y="6483081"/>
            <a:ext cx="3210339"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5FCCEFCA-DED2-B0B5-8D09-14F2762EF49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0243" y="6559120"/>
            <a:ext cx="582682" cy="238370"/>
          </a:xfrm>
          <a:prstGeom prst="rect">
            <a:avLst/>
          </a:prstGeom>
        </p:spPr>
      </p:pic>
      <p:sp>
        <p:nvSpPr>
          <p:cNvPr id="5" name="TextBox 4">
            <a:extLst>
              <a:ext uri="{FF2B5EF4-FFF2-40B4-BE49-F238E27FC236}">
                <a16:creationId xmlns:a16="http://schemas.microsoft.com/office/drawing/2014/main" id="{009EFB76-8273-965F-2098-4409F28CB7E8}"/>
              </a:ext>
            </a:extLst>
          </p:cNvPr>
          <p:cNvSpPr txBox="1"/>
          <p:nvPr userDrawn="1"/>
        </p:nvSpPr>
        <p:spPr>
          <a:xfrm>
            <a:off x="126296" y="6547541"/>
            <a:ext cx="864394" cy="261610"/>
          </a:xfrm>
          <a:prstGeom prst="rect">
            <a:avLst/>
          </a:prstGeom>
          <a:noFill/>
        </p:spPr>
        <p:txBody>
          <a:bodyPr wrap="square">
            <a:spAutoFit/>
          </a:bodyPr>
          <a:lstStyle/>
          <a:p>
            <a:fld id="{60553ECD-7F6D-420D-93CA-D8D15EB427AC}" type="slidenum">
              <a:rPr lang="en-US" sz="1100" smtClean="0">
                <a:solidFill>
                  <a:schemeClr val="tx1"/>
                </a:solidFill>
                <a:latin typeface="Arial" panose="020B0604020202020204" pitchFamily="34" charset="0"/>
                <a:cs typeface="Arial" panose="020B0604020202020204" pitchFamily="34" charset="0"/>
              </a:rPr>
              <a:pPr/>
              <a:t>‹#›</a:t>
            </a:fld>
            <a:endParaRPr lang="en-US" sz="1100">
              <a:solidFill>
                <a:schemeClr val="tx1"/>
              </a:solidFill>
              <a:latin typeface="Arial" panose="020B0604020202020204" pitchFamily="34" charset="0"/>
              <a:cs typeface="Arial" panose="020B0604020202020204" pitchFamily="34" charset="0"/>
            </a:endParaRPr>
          </a:p>
        </p:txBody>
      </p:sp>
      <p:sp>
        <p:nvSpPr>
          <p:cNvPr id="7" name="Content Placeholder 2">
            <a:extLst>
              <a:ext uri="{FF2B5EF4-FFF2-40B4-BE49-F238E27FC236}">
                <a16:creationId xmlns:a16="http://schemas.microsoft.com/office/drawing/2014/main" id="{345CB629-78C0-EF5B-EA75-0342E60A2ABC}"/>
              </a:ext>
            </a:extLst>
          </p:cNvPr>
          <p:cNvSpPr>
            <a:spLocks noGrp="1"/>
          </p:cNvSpPr>
          <p:nvPr>
            <p:ph idx="10"/>
          </p:nvPr>
        </p:nvSpPr>
        <p:spPr>
          <a:xfrm>
            <a:off x="197708" y="3429000"/>
            <a:ext cx="3117559" cy="1919860"/>
          </a:xfrm>
        </p:spPr>
        <p:txBody>
          <a:bodyPr>
            <a:normAutofit/>
          </a:bodyPr>
          <a:lstStyle>
            <a:lvl1pPr marL="0" indent="0">
              <a:buNone/>
              <a:defRPr sz="2400">
                <a:solidFill>
                  <a:srgbClr val="002060"/>
                </a:solidFill>
                <a:latin typeface="YaleNew" panose="02000602050000020003" pitchFamily="2" charset="77"/>
                <a:cs typeface="Times New Roman" panose="02020603050405020304" pitchFamily="18" charset="0"/>
              </a:defRPr>
            </a:lvl1pPr>
            <a:lvl2pPr marL="457200" indent="0">
              <a:buNone/>
              <a:defRPr sz="2400">
                <a:solidFill>
                  <a:srgbClr val="002060"/>
                </a:solidFill>
                <a:latin typeface="YaleNew" panose="02000602050000020003" pitchFamily="2" charset="77"/>
                <a:cs typeface="Times New Roman" panose="02020603050405020304" pitchFamily="18" charset="0"/>
              </a:defRPr>
            </a:lvl2pPr>
            <a:lvl3pPr marL="914400" indent="0">
              <a:buNone/>
              <a:defRPr sz="2400">
                <a:solidFill>
                  <a:srgbClr val="002060"/>
                </a:solidFill>
                <a:latin typeface="YaleNew" panose="02000602050000020003" pitchFamily="2" charset="77"/>
                <a:cs typeface="Times New Roman" panose="02020603050405020304" pitchFamily="18" charset="0"/>
              </a:defRPr>
            </a:lvl3pPr>
            <a:lvl4pPr marL="1371600" indent="0">
              <a:buNone/>
              <a:defRPr sz="2400">
                <a:solidFill>
                  <a:srgbClr val="002060"/>
                </a:solidFill>
                <a:latin typeface="YaleNew" panose="02000602050000020003" pitchFamily="2" charset="77"/>
                <a:cs typeface="Times New Roman" panose="02020603050405020304" pitchFamily="18" charset="0"/>
              </a:defRPr>
            </a:lvl4pPr>
            <a:lvl5pPr marL="1828800" indent="0">
              <a:buNone/>
              <a:defRPr sz="2400">
                <a:solidFill>
                  <a:srgbClr val="002060"/>
                </a:solidFill>
                <a:latin typeface="YaleNew" panose="02000602050000020003" pitchFamily="2" charset="77"/>
                <a:cs typeface="Times New Roman" panose="02020603050405020304" pitchFamily="18" charset="0"/>
              </a:defRPr>
            </a:lvl5pPr>
            <a:lvl6pPr>
              <a:defRPr sz="2000"/>
            </a:lvl6pPr>
            <a:lvl7pPr>
              <a:defRPr sz="2000"/>
            </a:lvl7pPr>
            <a:lvl8pPr>
              <a:defRPr sz="2000"/>
            </a:lvl8pPr>
            <a:lvl9pPr>
              <a:defRPr sz="2000"/>
            </a:lvl9pPr>
          </a:lstStyle>
          <a:p>
            <a:pPr lvl="0"/>
            <a:r>
              <a:rPr lang="en-US"/>
              <a:t>Click to edit Master text styles</a:t>
            </a:r>
          </a:p>
        </p:txBody>
      </p:sp>
    </p:spTree>
    <p:extLst>
      <p:ext uri="{BB962C8B-B14F-4D97-AF65-F5344CB8AC3E}">
        <p14:creationId xmlns:p14="http://schemas.microsoft.com/office/powerpoint/2010/main" val="21454310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159A645-870F-F44A-A603-6ADBA650687A}"/>
              </a:ext>
            </a:extLst>
          </p:cNvPr>
          <p:cNvSpPr/>
          <p:nvPr userDrawn="1"/>
        </p:nvSpPr>
        <p:spPr>
          <a:xfrm>
            <a:off x="3279913" y="6483081"/>
            <a:ext cx="8912087"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E8D6E9-0051-7972-E520-272DC5E3E5B2}"/>
              </a:ext>
            </a:extLst>
          </p:cNvPr>
          <p:cNvSpPr/>
          <p:nvPr userDrawn="1"/>
        </p:nvSpPr>
        <p:spPr>
          <a:xfrm>
            <a:off x="0" y="6483081"/>
            <a:ext cx="3210339"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68C6F2A-0636-73FA-EEC2-FEA54447B75B}"/>
              </a:ext>
            </a:extLst>
          </p:cNvPr>
          <p:cNvSpPr txBox="1"/>
          <p:nvPr userDrawn="1"/>
        </p:nvSpPr>
        <p:spPr>
          <a:xfrm>
            <a:off x="126296" y="6547541"/>
            <a:ext cx="864394" cy="261610"/>
          </a:xfrm>
          <a:prstGeom prst="rect">
            <a:avLst/>
          </a:prstGeom>
          <a:noFill/>
        </p:spPr>
        <p:txBody>
          <a:bodyPr wrap="square">
            <a:spAutoFit/>
          </a:bodyPr>
          <a:lstStyle/>
          <a:p>
            <a:fld id="{60553ECD-7F6D-420D-93CA-D8D15EB427AC}" type="slidenum">
              <a:rPr lang="en-US" sz="1100" smtClean="0">
                <a:solidFill>
                  <a:schemeClr val="tx1"/>
                </a:solidFill>
                <a:latin typeface="Arial" panose="020B0604020202020204" pitchFamily="34" charset="0"/>
                <a:cs typeface="Arial" panose="020B0604020202020204" pitchFamily="34" charset="0"/>
              </a:rPr>
              <a:pPr/>
              <a:t>‹#›</a:t>
            </a:fld>
            <a:endParaRPr lang="en-US" sz="1100">
              <a:solidFill>
                <a:schemeClr val="tx1"/>
              </a:solidFill>
              <a:latin typeface="Arial" panose="020B0604020202020204" pitchFamily="34" charset="0"/>
              <a:cs typeface="Arial" panose="020B0604020202020204" pitchFamily="34" charset="0"/>
            </a:endParaRPr>
          </a:p>
        </p:txBody>
      </p:sp>
      <p:pic>
        <p:nvPicPr>
          <p:cNvPr id="13" name="Graphic 12">
            <a:extLst>
              <a:ext uri="{FF2B5EF4-FFF2-40B4-BE49-F238E27FC236}">
                <a16:creationId xmlns:a16="http://schemas.microsoft.com/office/drawing/2014/main" id="{0EF560D2-8373-9007-0518-50B9F1798E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0243" y="6559120"/>
            <a:ext cx="582682" cy="238370"/>
          </a:xfrm>
          <a:prstGeom prst="rect">
            <a:avLst/>
          </a:prstGeom>
        </p:spPr>
      </p:pic>
      <p:sp>
        <p:nvSpPr>
          <p:cNvPr id="14" name="Title 1">
            <a:extLst>
              <a:ext uri="{FF2B5EF4-FFF2-40B4-BE49-F238E27FC236}">
                <a16:creationId xmlns:a16="http://schemas.microsoft.com/office/drawing/2014/main" id="{29E6637E-2CBE-7EC3-A241-03C6EED5A9F2}"/>
              </a:ext>
            </a:extLst>
          </p:cNvPr>
          <p:cNvSpPr>
            <a:spLocks noGrp="1"/>
          </p:cNvSpPr>
          <p:nvPr>
            <p:ph type="title"/>
          </p:nvPr>
        </p:nvSpPr>
        <p:spPr>
          <a:xfrm>
            <a:off x="838200" y="1985923"/>
            <a:ext cx="10515600" cy="1325563"/>
          </a:xfrm>
        </p:spPr>
        <p:txBody>
          <a:bodyPr>
            <a:normAutofit/>
          </a:bodyPr>
          <a:lstStyle>
            <a:lvl1pPr algn="ctr">
              <a:defRPr sz="4000" b="0">
                <a:solidFill>
                  <a:srgbClr val="002060"/>
                </a:solidFill>
                <a:latin typeface="Times New Roman" panose="02020603050405020304" pitchFamily="18" charset="0"/>
                <a:cs typeface="Times New Roman" panose="02020603050405020304" pitchFamily="18" charset="0"/>
              </a:defRPr>
            </a:lvl1pPr>
          </a:lstStyle>
          <a:p>
            <a:r>
              <a:rPr lang="en-US"/>
              <a:t>Click to edit Master title style</a:t>
            </a:r>
          </a:p>
        </p:txBody>
      </p:sp>
    </p:spTree>
    <p:extLst>
      <p:ext uri="{BB962C8B-B14F-4D97-AF65-F5344CB8AC3E}">
        <p14:creationId xmlns:p14="http://schemas.microsoft.com/office/powerpoint/2010/main" val="2110594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FC13FBC-CAC2-C2DF-76DC-3054C2142FB3}"/>
              </a:ext>
            </a:extLst>
          </p:cNvPr>
          <p:cNvSpPr/>
          <p:nvPr userDrawn="1"/>
        </p:nvSpPr>
        <p:spPr>
          <a:xfrm>
            <a:off x="0" y="0"/>
            <a:ext cx="3210338" cy="6417168"/>
          </a:xfrm>
          <a:prstGeom prst="rect">
            <a:avLst/>
          </a:prstGeom>
          <a:solidFill>
            <a:srgbClr val="007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4F"/>
              </a:solidFill>
            </a:endParaRPr>
          </a:p>
        </p:txBody>
      </p:sp>
      <p:sp>
        <p:nvSpPr>
          <p:cNvPr id="3" name="Content Placeholder 2">
            <a:extLst>
              <a:ext uri="{FF2B5EF4-FFF2-40B4-BE49-F238E27FC236}">
                <a16:creationId xmlns:a16="http://schemas.microsoft.com/office/drawing/2014/main" id="{38582311-7B26-C870-64F8-3832FCD091BD}"/>
              </a:ext>
            </a:extLst>
          </p:cNvPr>
          <p:cNvSpPr>
            <a:spLocks noGrp="1"/>
          </p:cNvSpPr>
          <p:nvPr>
            <p:ph idx="1"/>
          </p:nvPr>
        </p:nvSpPr>
        <p:spPr>
          <a:xfrm>
            <a:off x="4038600" y="843181"/>
            <a:ext cx="7316788" cy="5017869"/>
          </a:xfrm>
        </p:spPr>
        <p:txBody>
          <a:bodyPr>
            <a:normAutofit/>
          </a:bodyPr>
          <a:lstStyle>
            <a:lvl1pPr>
              <a:defRPr sz="2400">
                <a:latin typeface="YaleNew" panose="02000602050000020003" pitchFamily="2" charset="77"/>
                <a:cs typeface="Times New Roman" panose="02020603050405020304" pitchFamily="18" charset="0"/>
              </a:defRPr>
            </a:lvl1pPr>
            <a:lvl2pPr>
              <a:defRPr sz="2400">
                <a:latin typeface="YaleNew" panose="02000602050000020003" pitchFamily="2" charset="77"/>
                <a:cs typeface="Times New Roman" panose="02020603050405020304" pitchFamily="18" charset="0"/>
              </a:defRPr>
            </a:lvl2pPr>
            <a:lvl3pPr>
              <a:defRPr sz="2400">
                <a:latin typeface="YaleNew" panose="02000602050000020003" pitchFamily="2" charset="77"/>
                <a:cs typeface="Times New Roman" panose="02020603050405020304" pitchFamily="18" charset="0"/>
              </a:defRPr>
            </a:lvl3pPr>
            <a:lvl4pPr>
              <a:defRPr sz="2400">
                <a:latin typeface="YaleNew" panose="02000602050000020003" pitchFamily="2" charset="77"/>
                <a:cs typeface="Times New Roman" panose="02020603050405020304" pitchFamily="18" charset="0"/>
              </a:defRPr>
            </a:lvl4pPr>
            <a:lvl5pPr>
              <a:defRPr sz="2400">
                <a:latin typeface="YaleNew" panose="02000602050000020003" pitchFamily="2" charset="77"/>
                <a:cs typeface="Times New Roman" panose="02020603050405020304" pitchFamily="18"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D40FF23F-EB77-8A53-75CA-34E10F34C728}"/>
              </a:ext>
            </a:extLst>
          </p:cNvPr>
          <p:cNvSpPr/>
          <p:nvPr userDrawn="1"/>
        </p:nvSpPr>
        <p:spPr>
          <a:xfrm>
            <a:off x="3279913" y="6483081"/>
            <a:ext cx="8912087"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57E3701-3B9B-8B96-EF8B-AA10A21EDF67}"/>
              </a:ext>
            </a:extLst>
          </p:cNvPr>
          <p:cNvSpPr/>
          <p:nvPr userDrawn="1"/>
        </p:nvSpPr>
        <p:spPr>
          <a:xfrm>
            <a:off x="0" y="6483081"/>
            <a:ext cx="3210339"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BAC6D789-18EF-75D1-ECC6-8C83D1A903D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0243" y="6559120"/>
            <a:ext cx="582682" cy="238370"/>
          </a:xfrm>
          <a:prstGeom prst="rect">
            <a:avLst/>
          </a:prstGeom>
        </p:spPr>
      </p:pic>
      <p:sp>
        <p:nvSpPr>
          <p:cNvPr id="4" name="TextBox 3">
            <a:extLst>
              <a:ext uri="{FF2B5EF4-FFF2-40B4-BE49-F238E27FC236}">
                <a16:creationId xmlns:a16="http://schemas.microsoft.com/office/drawing/2014/main" id="{92478598-D4AF-E407-E305-48D13BDDF962}"/>
              </a:ext>
            </a:extLst>
          </p:cNvPr>
          <p:cNvSpPr txBox="1"/>
          <p:nvPr userDrawn="1"/>
        </p:nvSpPr>
        <p:spPr>
          <a:xfrm>
            <a:off x="126296" y="6547541"/>
            <a:ext cx="864394" cy="261610"/>
          </a:xfrm>
          <a:prstGeom prst="rect">
            <a:avLst/>
          </a:prstGeom>
          <a:noFill/>
        </p:spPr>
        <p:txBody>
          <a:bodyPr wrap="square">
            <a:spAutoFit/>
          </a:bodyPr>
          <a:lstStyle/>
          <a:p>
            <a:fld id="{60553ECD-7F6D-420D-93CA-D8D15EB427AC}" type="slidenum">
              <a:rPr lang="en-US" sz="1100" smtClean="0">
                <a:solidFill>
                  <a:schemeClr val="tx1"/>
                </a:solidFill>
                <a:latin typeface="Arial" panose="020B0604020202020204" pitchFamily="34" charset="0"/>
                <a:cs typeface="Arial" panose="020B0604020202020204" pitchFamily="34" charset="0"/>
              </a:rPr>
              <a:pPr/>
              <a:t>‹#›</a:t>
            </a:fld>
            <a:endParaRPr lang="en-US" sz="1100">
              <a:solidFill>
                <a:schemeClr val="tx1"/>
              </a:solidFill>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CA253BA2-B2D1-D06E-2713-97F86B83A579}"/>
              </a:ext>
            </a:extLst>
          </p:cNvPr>
          <p:cNvSpPr>
            <a:spLocks noGrp="1"/>
          </p:cNvSpPr>
          <p:nvPr>
            <p:ph type="title" hasCustomPrompt="1"/>
          </p:nvPr>
        </p:nvSpPr>
        <p:spPr>
          <a:xfrm>
            <a:off x="197708" y="457200"/>
            <a:ext cx="2607277" cy="2767914"/>
          </a:xfrm>
        </p:spPr>
        <p:txBody>
          <a:bodyPr anchor="t">
            <a:noAutofit/>
          </a:bodyPr>
          <a:lstStyle>
            <a:lvl1pPr>
              <a:defRPr sz="4000" b="1">
                <a:solidFill>
                  <a:schemeClr val="bg1"/>
                </a:solidFill>
                <a:latin typeface="Montserrat" pitchFamily="2" charset="77"/>
                <a:cs typeface="Arial" panose="020B0604020202020204" pitchFamily="34" charset="0"/>
              </a:defRPr>
            </a:lvl1pPr>
          </a:lstStyle>
          <a:p>
            <a:r>
              <a:rPr lang="en-US"/>
              <a:t>CLICK TO EDIT MASTER TITLE STYLE</a:t>
            </a:r>
          </a:p>
        </p:txBody>
      </p:sp>
      <p:sp>
        <p:nvSpPr>
          <p:cNvPr id="13" name="Content Placeholder 2">
            <a:extLst>
              <a:ext uri="{FF2B5EF4-FFF2-40B4-BE49-F238E27FC236}">
                <a16:creationId xmlns:a16="http://schemas.microsoft.com/office/drawing/2014/main" id="{2E1FEBF4-085A-BDD1-56B0-1A00ED404D79}"/>
              </a:ext>
            </a:extLst>
          </p:cNvPr>
          <p:cNvSpPr>
            <a:spLocks noGrp="1"/>
          </p:cNvSpPr>
          <p:nvPr>
            <p:ph idx="10"/>
          </p:nvPr>
        </p:nvSpPr>
        <p:spPr>
          <a:xfrm>
            <a:off x="219076" y="3429000"/>
            <a:ext cx="2607277" cy="2767915"/>
          </a:xfrm>
        </p:spPr>
        <p:txBody>
          <a:bodyPr>
            <a:normAutofit/>
          </a:bodyPr>
          <a:lstStyle>
            <a:lvl1pPr marL="0" indent="0">
              <a:buNone/>
              <a:defRPr sz="2400">
                <a:solidFill>
                  <a:schemeClr val="bg1"/>
                </a:solidFill>
                <a:latin typeface="YaleNew" panose="02000602050000020003" pitchFamily="2" charset="77"/>
                <a:cs typeface="Times New Roman" panose="02020603050405020304" pitchFamily="18" charset="0"/>
              </a:defRPr>
            </a:lvl1pPr>
            <a:lvl2pPr marL="457200" indent="0">
              <a:buNone/>
              <a:defRPr sz="2400">
                <a:solidFill>
                  <a:schemeClr val="bg1"/>
                </a:solidFill>
                <a:latin typeface="YaleNew" panose="02000602050000020003" pitchFamily="2" charset="77"/>
                <a:cs typeface="Times New Roman" panose="02020603050405020304" pitchFamily="18" charset="0"/>
              </a:defRPr>
            </a:lvl2pPr>
            <a:lvl3pPr marL="914400" indent="0">
              <a:buNone/>
              <a:defRPr sz="2400">
                <a:solidFill>
                  <a:schemeClr val="bg1"/>
                </a:solidFill>
                <a:latin typeface="YaleNew" panose="02000602050000020003" pitchFamily="2" charset="77"/>
                <a:cs typeface="Times New Roman" panose="02020603050405020304" pitchFamily="18" charset="0"/>
              </a:defRPr>
            </a:lvl3pPr>
            <a:lvl4pPr marL="1371600" indent="0">
              <a:buNone/>
              <a:defRPr sz="2400">
                <a:solidFill>
                  <a:schemeClr val="bg1"/>
                </a:solidFill>
                <a:latin typeface="YaleNew" panose="02000602050000020003" pitchFamily="2" charset="77"/>
                <a:cs typeface="Times New Roman" panose="02020603050405020304" pitchFamily="18" charset="0"/>
              </a:defRPr>
            </a:lvl4pPr>
            <a:lvl5pPr marL="1828800" indent="0">
              <a:buNone/>
              <a:defRPr sz="2400">
                <a:solidFill>
                  <a:schemeClr val="bg1"/>
                </a:solidFill>
                <a:latin typeface="YaleNew" panose="02000602050000020003" pitchFamily="2" charset="77"/>
                <a:cs typeface="Times New Roman" panose="02020603050405020304" pitchFamily="18" charset="0"/>
              </a:defRPr>
            </a:lvl5pPr>
            <a:lvl6pPr>
              <a:defRPr sz="2000"/>
            </a:lvl6pPr>
            <a:lvl7pPr>
              <a:defRPr sz="2000"/>
            </a:lvl7pPr>
            <a:lvl8pPr>
              <a:defRPr sz="2000"/>
            </a:lvl8pPr>
            <a:lvl9pPr>
              <a:defRPr sz="2000"/>
            </a:lvl9pPr>
          </a:lstStyle>
          <a:p>
            <a:pPr lvl="0"/>
            <a:r>
              <a:rPr lang="en-US"/>
              <a:t>Click to edit Master text styles</a:t>
            </a:r>
          </a:p>
        </p:txBody>
      </p:sp>
    </p:spTree>
    <p:extLst>
      <p:ext uri="{BB962C8B-B14F-4D97-AF65-F5344CB8AC3E}">
        <p14:creationId xmlns:p14="http://schemas.microsoft.com/office/powerpoint/2010/main" val="23828045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43735-A77F-440D-9448-6AE7C204D377}"/>
              </a:ext>
            </a:extLst>
          </p:cNvPr>
          <p:cNvSpPr>
            <a:spLocks noGrp="1"/>
          </p:cNvSpPr>
          <p:nvPr>
            <p:ph type="title"/>
          </p:nvPr>
        </p:nvSpPr>
        <p:spPr>
          <a:xfrm>
            <a:off x="558493" y="110231"/>
            <a:ext cx="10634472" cy="2157984"/>
          </a:xfrm>
          <a:prstGeom prst="rect">
            <a:avLst/>
          </a:prstGeom>
        </p:spPr>
        <p:txBody>
          <a:bodyPr/>
          <a:lstStyle>
            <a:lvl1pPr>
              <a:defRPr>
                <a:latin typeface="Montserrat" pitchFamily="2" charset="77"/>
                <a:cs typeface="Times New Roman" panose="02020603050405020304"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2276C6EE-D55E-454B-B28C-EC73D1DB4A2E}"/>
              </a:ext>
            </a:extLst>
          </p:cNvPr>
          <p:cNvSpPr>
            <a:spLocks noGrp="1"/>
          </p:cNvSpPr>
          <p:nvPr>
            <p:ph idx="1"/>
          </p:nvPr>
        </p:nvSpPr>
        <p:spPr/>
        <p:txBody>
          <a:bodyPr/>
          <a:lstStyle>
            <a:lvl1pPr>
              <a:defRPr>
                <a:latin typeface="YaleNew" panose="02000602050000020003" pitchFamily="2" charset="77"/>
                <a:cs typeface="Arial" panose="020B0604020202020204" pitchFamily="34" charset="0"/>
              </a:defRPr>
            </a:lvl1pPr>
            <a:lvl2pPr>
              <a:defRPr>
                <a:latin typeface="YaleNew" panose="02000602050000020003" pitchFamily="2" charset="77"/>
                <a:cs typeface="Arial" panose="020B0604020202020204" pitchFamily="34" charset="0"/>
              </a:defRPr>
            </a:lvl2pPr>
            <a:lvl3pPr>
              <a:defRPr>
                <a:latin typeface="YaleNew" panose="02000602050000020003" pitchFamily="2" charset="77"/>
                <a:cs typeface="Arial" panose="020B0604020202020204" pitchFamily="34" charset="0"/>
              </a:defRPr>
            </a:lvl3pPr>
            <a:lvl4pPr>
              <a:defRPr>
                <a:latin typeface="YaleNew" panose="02000602050000020003" pitchFamily="2" charset="77"/>
                <a:cs typeface="Arial" panose="020B0604020202020204" pitchFamily="34" charset="0"/>
              </a:defRPr>
            </a:lvl4pPr>
            <a:lvl5pPr>
              <a:defRPr>
                <a:latin typeface="YaleNew" panose="02000602050000020003" pitchFamily="2" charset="77"/>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EEE3389B-0917-A93F-FAF2-334B14065D36}"/>
              </a:ext>
            </a:extLst>
          </p:cNvPr>
          <p:cNvSpPr/>
          <p:nvPr userDrawn="1"/>
        </p:nvSpPr>
        <p:spPr>
          <a:xfrm>
            <a:off x="3279913" y="6483081"/>
            <a:ext cx="8912087"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28DB814-EC5A-1B3B-478A-3ED098C9893B}"/>
              </a:ext>
            </a:extLst>
          </p:cNvPr>
          <p:cNvSpPr/>
          <p:nvPr userDrawn="1"/>
        </p:nvSpPr>
        <p:spPr>
          <a:xfrm>
            <a:off x="0" y="6483081"/>
            <a:ext cx="3210339"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D83A2049-6E85-1663-1D49-1D8BAA3880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0243" y="6559120"/>
            <a:ext cx="582682" cy="238370"/>
          </a:xfrm>
          <a:prstGeom prst="rect">
            <a:avLst/>
          </a:prstGeom>
        </p:spPr>
      </p:pic>
      <p:sp>
        <p:nvSpPr>
          <p:cNvPr id="13" name="TextBox 12">
            <a:extLst>
              <a:ext uri="{FF2B5EF4-FFF2-40B4-BE49-F238E27FC236}">
                <a16:creationId xmlns:a16="http://schemas.microsoft.com/office/drawing/2014/main" id="{33783A8D-35F5-568E-5886-9BB4F00B1B33}"/>
              </a:ext>
            </a:extLst>
          </p:cNvPr>
          <p:cNvSpPr txBox="1"/>
          <p:nvPr userDrawn="1"/>
        </p:nvSpPr>
        <p:spPr>
          <a:xfrm>
            <a:off x="126296" y="6547541"/>
            <a:ext cx="864394" cy="261610"/>
          </a:xfrm>
          <a:prstGeom prst="rect">
            <a:avLst/>
          </a:prstGeom>
          <a:noFill/>
        </p:spPr>
        <p:txBody>
          <a:bodyPr wrap="square">
            <a:spAutoFit/>
          </a:bodyPr>
          <a:lstStyle/>
          <a:p>
            <a:fld id="{60553ECD-7F6D-420D-93CA-D8D15EB427AC}" type="slidenum">
              <a:rPr lang="en-US" sz="1100" smtClean="0">
                <a:solidFill>
                  <a:schemeClr val="tx1"/>
                </a:solidFill>
                <a:latin typeface="Arial" panose="020B0604020202020204" pitchFamily="34" charset="0"/>
                <a:cs typeface="Arial" panose="020B0604020202020204" pitchFamily="34" charset="0"/>
              </a:rPr>
              <a:pPr/>
              <a:t>‹#›</a:t>
            </a:fld>
            <a:endParaRPr lang="en-US" sz="11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16348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9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FC13FBC-CAC2-C2DF-76DC-3054C2142FB3}"/>
              </a:ext>
            </a:extLst>
          </p:cNvPr>
          <p:cNvSpPr/>
          <p:nvPr userDrawn="1"/>
        </p:nvSpPr>
        <p:spPr>
          <a:xfrm>
            <a:off x="0" y="0"/>
            <a:ext cx="3210338" cy="6417168"/>
          </a:xfrm>
          <a:prstGeom prst="rect">
            <a:avLst/>
          </a:prstGeom>
          <a:solidFill>
            <a:srgbClr val="007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4F"/>
              </a:solidFill>
            </a:endParaRPr>
          </a:p>
        </p:txBody>
      </p:sp>
      <p:sp>
        <p:nvSpPr>
          <p:cNvPr id="2" name="Title 1">
            <a:extLst>
              <a:ext uri="{FF2B5EF4-FFF2-40B4-BE49-F238E27FC236}">
                <a16:creationId xmlns:a16="http://schemas.microsoft.com/office/drawing/2014/main" id="{D501DFD5-C9E3-162A-0D37-AFFA3142E93D}"/>
              </a:ext>
            </a:extLst>
          </p:cNvPr>
          <p:cNvSpPr>
            <a:spLocks noGrp="1"/>
          </p:cNvSpPr>
          <p:nvPr>
            <p:ph type="title" hasCustomPrompt="1"/>
          </p:nvPr>
        </p:nvSpPr>
        <p:spPr>
          <a:xfrm>
            <a:off x="239813" y="843181"/>
            <a:ext cx="2478674" cy="2876203"/>
          </a:xfrm>
        </p:spPr>
        <p:txBody>
          <a:bodyPr anchor="t">
            <a:noAutofit/>
          </a:bodyPr>
          <a:lstStyle>
            <a:lvl1pPr>
              <a:defRPr sz="40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8582311-7B26-C870-64F8-3832FCD091BD}"/>
              </a:ext>
            </a:extLst>
          </p:cNvPr>
          <p:cNvSpPr>
            <a:spLocks noGrp="1"/>
          </p:cNvSpPr>
          <p:nvPr>
            <p:ph idx="1"/>
          </p:nvPr>
        </p:nvSpPr>
        <p:spPr>
          <a:xfrm>
            <a:off x="4038600" y="843181"/>
            <a:ext cx="7316788" cy="5017869"/>
          </a:xfrm>
        </p:spPr>
        <p:txBody>
          <a:bodyPr>
            <a:normAutofit/>
          </a:bodyPr>
          <a:lstStyle>
            <a:lvl1pPr>
              <a:defRPr sz="2400">
                <a:latin typeface="Times New Roman" panose="02020603050405020304" pitchFamily="18" charset="0"/>
                <a:cs typeface="Times New Roman" panose="02020603050405020304" pitchFamily="18" charset="0"/>
              </a:defRPr>
            </a:lvl1pPr>
            <a:lvl2pPr>
              <a:defRPr sz="2400">
                <a:latin typeface="Times New Roman" panose="02020603050405020304" pitchFamily="18" charset="0"/>
                <a:cs typeface="Times New Roman" panose="02020603050405020304" pitchFamily="18" charset="0"/>
              </a:defRPr>
            </a:lvl2pPr>
            <a:lvl3pPr>
              <a:defRPr sz="2400">
                <a:latin typeface="Times New Roman" panose="02020603050405020304" pitchFamily="18" charset="0"/>
                <a:cs typeface="Times New Roman" panose="02020603050405020304" pitchFamily="18" charset="0"/>
              </a:defRPr>
            </a:lvl3pPr>
            <a:lvl4pPr>
              <a:defRPr sz="2400">
                <a:latin typeface="Times New Roman" panose="02020603050405020304" pitchFamily="18" charset="0"/>
                <a:cs typeface="Times New Roman" panose="02020603050405020304" pitchFamily="18" charset="0"/>
              </a:defRPr>
            </a:lvl4pPr>
            <a:lvl5pPr>
              <a:defRPr sz="2400">
                <a:latin typeface="Times New Roman" panose="02020603050405020304" pitchFamily="18" charset="0"/>
                <a:cs typeface="Times New Roman" panose="02020603050405020304" pitchFamily="18"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D40FF23F-EB77-8A53-75CA-34E10F34C728}"/>
              </a:ext>
            </a:extLst>
          </p:cNvPr>
          <p:cNvSpPr/>
          <p:nvPr userDrawn="1"/>
        </p:nvSpPr>
        <p:spPr>
          <a:xfrm>
            <a:off x="3279913" y="6483081"/>
            <a:ext cx="8912087"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57E3701-3B9B-8B96-EF8B-AA10A21EDF67}"/>
              </a:ext>
            </a:extLst>
          </p:cNvPr>
          <p:cNvSpPr/>
          <p:nvPr userDrawn="1"/>
        </p:nvSpPr>
        <p:spPr>
          <a:xfrm>
            <a:off x="0" y="6483081"/>
            <a:ext cx="3210339"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BAC6D789-18EF-75D1-ECC6-8C83D1A903D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0243" y="6559120"/>
            <a:ext cx="582682" cy="238370"/>
          </a:xfrm>
          <a:prstGeom prst="rect">
            <a:avLst/>
          </a:prstGeom>
        </p:spPr>
      </p:pic>
      <p:sp>
        <p:nvSpPr>
          <p:cNvPr id="4" name="TextBox 3">
            <a:extLst>
              <a:ext uri="{FF2B5EF4-FFF2-40B4-BE49-F238E27FC236}">
                <a16:creationId xmlns:a16="http://schemas.microsoft.com/office/drawing/2014/main" id="{92478598-D4AF-E407-E305-48D13BDDF962}"/>
              </a:ext>
            </a:extLst>
          </p:cNvPr>
          <p:cNvSpPr txBox="1"/>
          <p:nvPr userDrawn="1"/>
        </p:nvSpPr>
        <p:spPr>
          <a:xfrm>
            <a:off x="126296" y="6547541"/>
            <a:ext cx="864394" cy="261610"/>
          </a:xfrm>
          <a:prstGeom prst="rect">
            <a:avLst/>
          </a:prstGeom>
          <a:noFill/>
        </p:spPr>
        <p:txBody>
          <a:bodyPr wrap="square">
            <a:spAutoFit/>
          </a:bodyPr>
          <a:lstStyle/>
          <a:p>
            <a:fld id="{60553ECD-7F6D-420D-93CA-D8D15EB427AC}" type="slidenum">
              <a:rPr lang="en-US" sz="1100" smtClean="0">
                <a:solidFill>
                  <a:schemeClr val="tx1"/>
                </a:solidFill>
                <a:latin typeface="Arial" panose="020B0604020202020204" pitchFamily="34" charset="0"/>
                <a:cs typeface="Arial" panose="020B0604020202020204" pitchFamily="34" charset="0"/>
              </a:rPr>
              <a:pPr/>
              <a:t>‹#›</a:t>
            </a:fld>
            <a:endParaRPr lang="en-US" sz="11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19823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82F9EDE-39AD-879D-9167-6D7CEFB62E98}"/>
              </a:ext>
            </a:extLst>
          </p:cNvPr>
          <p:cNvSpPr/>
          <p:nvPr userDrawn="1"/>
        </p:nvSpPr>
        <p:spPr>
          <a:xfrm>
            <a:off x="0" y="0"/>
            <a:ext cx="12192000" cy="1706623"/>
          </a:xfrm>
          <a:prstGeom prst="rect">
            <a:avLst/>
          </a:prstGeom>
          <a:solidFill>
            <a:srgbClr val="007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4F"/>
              </a:solidFill>
            </a:endParaRPr>
          </a:p>
        </p:txBody>
      </p:sp>
      <p:sp>
        <p:nvSpPr>
          <p:cNvPr id="9" name="Rectangle 8">
            <a:extLst>
              <a:ext uri="{FF2B5EF4-FFF2-40B4-BE49-F238E27FC236}">
                <a16:creationId xmlns:a16="http://schemas.microsoft.com/office/drawing/2014/main" id="{A159A645-870F-F44A-A603-6ADBA650687A}"/>
              </a:ext>
            </a:extLst>
          </p:cNvPr>
          <p:cNvSpPr/>
          <p:nvPr userDrawn="1"/>
        </p:nvSpPr>
        <p:spPr>
          <a:xfrm>
            <a:off x="3279913" y="6483081"/>
            <a:ext cx="8912087"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E8D6E9-0051-7972-E520-272DC5E3E5B2}"/>
              </a:ext>
            </a:extLst>
          </p:cNvPr>
          <p:cNvSpPr/>
          <p:nvPr userDrawn="1"/>
        </p:nvSpPr>
        <p:spPr>
          <a:xfrm>
            <a:off x="0" y="6483081"/>
            <a:ext cx="3210339"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68C6F2A-0636-73FA-EEC2-FEA54447B75B}"/>
              </a:ext>
            </a:extLst>
          </p:cNvPr>
          <p:cNvSpPr txBox="1"/>
          <p:nvPr userDrawn="1"/>
        </p:nvSpPr>
        <p:spPr>
          <a:xfrm>
            <a:off x="126296" y="6547541"/>
            <a:ext cx="864394" cy="261610"/>
          </a:xfrm>
          <a:prstGeom prst="rect">
            <a:avLst/>
          </a:prstGeom>
          <a:noFill/>
        </p:spPr>
        <p:txBody>
          <a:bodyPr wrap="square">
            <a:spAutoFit/>
          </a:bodyPr>
          <a:lstStyle/>
          <a:p>
            <a:fld id="{60553ECD-7F6D-420D-93CA-D8D15EB427AC}" type="slidenum">
              <a:rPr lang="en-US" sz="1100" smtClean="0">
                <a:solidFill>
                  <a:schemeClr val="tx1"/>
                </a:solidFill>
                <a:latin typeface="Arial" panose="020B0604020202020204" pitchFamily="34" charset="0"/>
                <a:cs typeface="Arial" panose="020B0604020202020204" pitchFamily="34" charset="0"/>
              </a:rPr>
              <a:pPr/>
              <a:t>‹#›</a:t>
            </a:fld>
            <a:endParaRPr lang="en-US" sz="1100">
              <a:solidFill>
                <a:schemeClr val="tx1"/>
              </a:solidFill>
              <a:latin typeface="Arial" panose="020B0604020202020204" pitchFamily="34" charset="0"/>
              <a:cs typeface="Arial" panose="020B0604020202020204" pitchFamily="34" charset="0"/>
            </a:endParaRPr>
          </a:p>
        </p:txBody>
      </p:sp>
      <p:pic>
        <p:nvPicPr>
          <p:cNvPr id="13" name="Graphic 12">
            <a:extLst>
              <a:ext uri="{FF2B5EF4-FFF2-40B4-BE49-F238E27FC236}">
                <a16:creationId xmlns:a16="http://schemas.microsoft.com/office/drawing/2014/main" id="{0EF560D2-8373-9007-0518-50B9F1798E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0243" y="6559120"/>
            <a:ext cx="582682" cy="238370"/>
          </a:xfrm>
          <a:prstGeom prst="rect">
            <a:avLst/>
          </a:prstGeom>
        </p:spPr>
      </p:pic>
      <p:sp>
        <p:nvSpPr>
          <p:cNvPr id="14" name="Title 1">
            <a:extLst>
              <a:ext uri="{FF2B5EF4-FFF2-40B4-BE49-F238E27FC236}">
                <a16:creationId xmlns:a16="http://schemas.microsoft.com/office/drawing/2014/main" id="{B3040058-AA97-4AC5-F3EA-8AB9E7D64CA8}"/>
              </a:ext>
            </a:extLst>
          </p:cNvPr>
          <p:cNvSpPr>
            <a:spLocks noGrp="1"/>
          </p:cNvSpPr>
          <p:nvPr>
            <p:ph type="title"/>
          </p:nvPr>
        </p:nvSpPr>
        <p:spPr>
          <a:xfrm>
            <a:off x="990690" y="190529"/>
            <a:ext cx="10515600" cy="1325563"/>
          </a:xfrm>
        </p:spPr>
        <p:txBody>
          <a:bodyPr>
            <a:normAutofit/>
          </a:bodyPr>
          <a:lstStyle>
            <a:lvl1pPr algn="ctr">
              <a:defRPr sz="3000" b="0">
                <a:solidFill>
                  <a:schemeClr val="bg1"/>
                </a:solidFill>
                <a:latin typeface="YaleNew" panose="02000602050000020003" pitchFamily="2" charset="77"/>
                <a:cs typeface="Times New Roman" panose="02020603050405020304" pitchFamily="18" charset="0"/>
              </a:defRPr>
            </a:lvl1pPr>
          </a:lstStyle>
          <a:p>
            <a:r>
              <a:rPr lang="en-US"/>
              <a:t>Click to edit Master title style</a:t>
            </a:r>
          </a:p>
        </p:txBody>
      </p:sp>
    </p:spTree>
    <p:extLst>
      <p:ext uri="{BB962C8B-B14F-4D97-AF65-F5344CB8AC3E}">
        <p14:creationId xmlns:p14="http://schemas.microsoft.com/office/powerpoint/2010/main" val="12654879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82F9EDE-39AD-879D-9167-6D7CEFB62E98}"/>
              </a:ext>
            </a:extLst>
          </p:cNvPr>
          <p:cNvSpPr/>
          <p:nvPr userDrawn="1"/>
        </p:nvSpPr>
        <p:spPr>
          <a:xfrm>
            <a:off x="0" y="0"/>
            <a:ext cx="12192000" cy="1706623"/>
          </a:xfrm>
          <a:prstGeom prst="rect">
            <a:avLst/>
          </a:prstGeom>
          <a:solidFill>
            <a:srgbClr val="007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4F"/>
              </a:solidFill>
            </a:endParaRPr>
          </a:p>
        </p:txBody>
      </p:sp>
      <p:sp>
        <p:nvSpPr>
          <p:cNvPr id="9" name="Rectangle 8">
            <a:extLst>
              <a:ext uri="{FF2B5EF4-FFF2-40B4-BE49-F238E27FC236}">
                <a16:creationId xmlns:a16="http://schemas.microsoft.com/office/drawing/2014/main" id="{A159A645-870F-F44A-A603-6ADBA650687A}"/>
              </a:ext>
            </a:extLst>
          </p:cNvPr>
          <p:cNvSpPr/>
          <p:nvPr userDrawn="1"/>
        </p:nvSpPr>
        <p:spPr>
          <a:xfrm>
            <a:off x="3279913" y="6483081"/>
            <a:ext cx="8912087"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E8D6E9-0051-7972-E520-272DC5E3E5B2}"/>
              </a:ext>
            </a:extLst>
          </p:cNvPr>
          <p:cNvSpPr/>
          <p:nvPr userDrawn="1"/>
        </p:nvSpPr>
        <p:spPr>
          <a:xfrm>
            <a:off x="0" y="6483081"/>
            <a:ext cx="3210339"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68C6F2A-0636-73FA-EEC2-FEA54447B75B}"/>
              </a:ext>
            </a:extLst>
          </p:cNvPr>
          <p:cNvSpPr txBox="1"/>
          <p:nvPr userDrawn="1"/>
        </p:nvSpPr>
        <p:spPr>
          <a:xfrm>
            <a:off x="126296" y="6547541"/>
            <a:ext cx="864394" cy="261610"/>
          </a:xfrm>
          <a:prstGeom prst="rect">
            <a:avLst/>
          </a:prstGeom>
          <a:noFill/>
        </p:spPr>
        <p:txBody>
          <a:bodyPr wrap="square">
            <a:spAutoFit/>
          </a:bodyPr>
          <a:lstStyle/>
          <a:p>
            <a:fld id="{60553ECD-7F6D-420D-93CA-D8D15EB427AC}" type="slidenum">
              <a:rPr lang="en-US" sz="1100" smtClean="0">
                <a:solidFill>
                  <a:schemeClr val="tx1"/>
                </a:solidFill>
                <a:latin typeface="Arial" panose="020B0604020202020204" pitchFamily="34" charset="0"/>
                <a:cs typeface="Arial" panose="020B0604020202020204" pitchFamily="34" charset="0"/>
              </a:rPr>
              <a:pPr/>
              <a:t>‹#›</a:t>
            </a:fld>
            <a:endParaRPr lang="en-US" sz="1100">
              <a:solidFill>
                <a:schemeClr val="tx1"/>
              </a:solidFill>
              <a:latin typeface="Arial" panose="020B0604020202020204" pitchFamily="34" charset="0"/>
              <a:cs typeface="Arial" panose="020B0604020202020204" pitchFamily="34" charset="0"/>
            </a:endParaRPr>
          </a:p>
        </p:txBody>
      </p:sp>
      <p:pic>
        <p:nvPicPr>
          <p:cNvPr id="13" name="Graphic 12">
            <a:extLst>
              <a:ext uri="{FF2B5EF4-FFF2-40B4-BE49-F238E27FC236}">
                <a16:creationId xmlns:a16="http://schemas.microsoft.com/office/drawing/2014/main" id="{0EF560D2-8373-9007-0518-50B9F1798E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0243" y="6559120"/>
            <a:ext cx="582682" cy="238370"/>
          </a:xfrm>
          <a:prstGeom prst="rect">
            <a:avLst/>
          </a:prstGeom>
        </p:spPr>
      </p:pic>
      <p:sp>
        <p:nvSpPr>
          <p:cNvPr id="14" name="Title 1">
            <a:extLst>
              <a:ext uri="{FF2B5EF4-FFF2-40B4-BE49-F238E27FC236}">
                <a16:creationId xmlns:a16="http://schemas.microsoft.com/office/drawing/2014/main" id="{B3040058-AA97-4AC5-F3EA-8AB9E7D64CA8}"/>
              </a:ext>
            </a:extLst>
          </p:cNvPr>
          <p:cNvSpPr>
            <a:spLocks noGrp="1"/>
          </p:cNvSpPr>
          <p:nvPr>
            <p:ph type="title"/>
          </p:nvPr>
        </p:nvSpPr>
        <p:spPr>
          <a:xfrm>
            <a:off x="990690" y="190529"/>
            <a:ext cx="10515600" cy="1325563"/>
          </a:xfrm>
        </p:spPr>
        <p:txBody>
          <a:bodyPr>
            <a:normAutofit/>
          </a:bodyPr>
          <a:lstStyle>
            <a:lvl1pPr algn="ctr">
              <a:defRPr sz="3000" b="0">
                <a:solidFill>
                  <a:schemeClr val="bg1"/>
                </a:solidFill>
                <a:latin typeface="YaleNew" panose="02000602050000020003" pitchFamily="2" charset="77"/>
                <a:cs typeface="Times New Roman" panose="02020603050405020304" pitchFamily="18" charset="0"/>
              </a:defRPr>
            </a:lvl1pPr>
          </a:lstStyle>
          <a:p>
            <a:r>
              <a:rPr lang="en-US"/>
              <a:t>Click to edit Master title style</a:t>
            </a:r>
          </a:p>
        </p:txBody>
      </p:sp>
    </p:spTree>
    <p:extLst>
      <p:ext uri="{BB962C8B-B14F-4D97-AF65-F5344CB8AC3E}">
        <p14:creationId xmlns:p14="http://schemas.microsoft.com/office/powerpoint/2010/main" val="12654879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82F9EDE-39AD-879D-9167-6D7CEFB62E98}"/>
              </a:ext>
            </a:extLst>
          </p:cNvPr>
          <p:cNvSpPr/>
          <p:nvPr userDrawn="1"/>
        </p:nvSpPr>
        <p:spPr>
          <a:xfrm>
            <a:off x="0" y="0"/>
            <a:ext cx="12192000" cy="1706623"/>
          </a:xfrm>
          <a:prstGeom prst="rect">
            <a:avLst/>
          </a:prstGeom>
          <a:solidFill>
            <a:srgbClr val="007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4F"/>
              </a:solidFill>
            </a:endParaRPr>
          </a:p>
        </p:txBody>
      </p:sp>
      <p:sp>
        <p:nvSpPr>
          <p:cNvPr id="9" name="Rectangle 8">
            <a:extLst>
              <a:ext uri="{FF2B5EF4-FFF2-40B4-BE49-F238E27FC236}">
                <a16:creationId xmlns:a16="http://schemas.microsoft.com/office/drawing/2014/main" id="{A159A645-870F-F44A-A603-6ADBA650687A}"/>
              </a:ext>
            </a:extLst>
          </p:cNvPr>
          <p:cNvSpPr/>
          <p:nvPr userDrawn="1"/>
        </p:nvSpPr>
        <p:spPr>
          <a:xfrm>
            <a:off x="3279913" y="6483081"/>
            <a:ext cx="8912087"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E8D6E9-0051-7972-E520-272DC5E3E5B2}"/>
              </a:ext>
            </a:extLst>
          </p:cNvPr>
          <p:cNvSpPr/>
          <p:nvPr userDrawn="1"/>
        </p:nvSpPr>
        <p:spPr>
          <a:xfrm>
            <a:off x="0" y="6483081"/>
            <a:ext cx="3210339"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68C6F2A-0636-73FA-EEC2-FEA54447B75B}"/>
              </a:ext>
            </a:extLst>
          </p:cNvPr>
          <p:cNvSpPr txBox="1"/>
          <p:nvPr userDrawn="1"/>
        </p:nvSpPr>
        <p:spPr>
          <a:xfrm>
            <a:off x="126296" y="6547541"/>
            <a:ext cx="864394" cy="261610"/>
          </a:xfrm>
          <a:prstGeom prst="rect">
            <a:avLst/>
          </a:prstGeom>
          <a:noFill/>
        </p:spPr>
        <p:txBody>
          <a:bodyPr wrap="square">
            <a:spAutoFit/>
          </a:bodyPr>
          <a:lstStyle/>
          <a:p>
            <a:fld id="{60553ECD-7F6D-420D-93CA-D8D15EB427AC}" type="slidenum">
              <a:rPr lang="en-US" sz="1100" smtClean="0">
                <a:solidFill>
                  <a:schemeClr val="tx1"/>
                </a:solidFill>
                <a:latin typeface="Arial" panose="020B0604020202020204" pitchFamily="34" charset="0"/>
                <a:cs typeface="Arial" panose="020B0604020202020204" pitchFamily="34" charset="0"/>
              </a:rPr>
              <a:pPr/>
              <a:t>‹#›</a:t>
            </a:fld>
            <a:endParaRPr lang="en-US" sz="1100">
              <a:solidFill>
                <a:schemeClr val="tx1"/>
              </a:solidFill>
              <a:latin typeface="Arial" panose="020B0604020202020204" pitchFamily="34" charset="0"/>
              <a:cs typeface="Arial" panose="020B0604020202020204" pitchFamily="34" charset="0"/>
            </a:endParaRPr>
          </a:p>
        </p:txBody>
      </p:sp>
      <p:pic>
        <p:nvPicPr>
          <p:cNvPr id="13" name="Graphic 12">
            <a:extLst>
              <a:ext uri="{FF2B5EF4-FFF2-40B4-BE49-F238E27FC236}">
                <a16:creationId xmlns:a16="http://schemas.microsoft.com/office/drawing/2014/main" id="{0EF560D2-8373-9007-0518-50B9F1798E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0243" y="6559120"/>
            <a:ext cx="582682" cy="238370"/>
          </a:xfrm>
          <a:prstGeom prst="rect">
            <a:avLst/>
          </a:prstGeom>
        </p:spPr>
      </p:pic>
      <p:sp>
        <p:nvSpPr>
          <p:cNvPr id="14" name="Title 1">
            <a:extLst>
              <a:ext uri="{FF2B5EF4-FFF2-40B4-BE49-F238E27FC236}">
                <a16:creationId xmlns:a16="http://schemas.microsoft.com/office/drawing/2014/main" id="{B3040058-AA97-4AC5-F3EA-8AB9E7D64CA8}"/>
              </a:ext>
            </a:extLst>
          </p:cNvPr>
          <p:cNvSpPr>
            <a:spLocks noGrp="1"/>
          </p:cNvSpPr>
          <p:nvPr>
            <p:ph type="title"/>
          </p:nvPr>
        </p:nvSpPr>
        <p:spPr>
          <a:xfrm>
            <a:off x="990690" y="190529"/>
            <a:ext cx="10515600" cy="1325563"/>
          </a:xfrm>
        </p:spPr>
        <p:txBody>
          <a:bodyPr>
            <a:normAutofit/>
          </a:bodyPr>
          <a:lstStyle>
            <a:lvl1pPr algn="ctr">
              <a:defRPr sz="3000" b="0">
                <a:solidFill>
                  <a:schemeClr val="bg1"/>
                </a:solidFill>
                <a:latin typeface="YaleNew" panose="02000602050000020003" pitchFamily="2" charset="77"/>
                <a:cs typeface="Times New Roman" panose="02020603050405020304" pitchFamily="18" charset="0"/>
              </a:defRPr>
            </a:lvl1pPr>
          </a:lstStyle>
          <a:p>
            <a:r>
              <a:rPr lang="en-US"/>
              <a:t>Click to edit Master title style</a:t>
            </a:r>
          </a:p>
        </p:txBody>
      </p:sp>
    </p:spTree>
    <p:extLst>
      <p:ext uri="{BB962C8B-B14F-4D97-AF65-F5344CB8AC3E}">
        <p14:creationId xmlns:p14="http://schemas.microsoft.com/office/powerpoint/2010/main" val="1265487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3891D02-48EF-830A-999E-D5D91EE7E2EA}"/>
              </a:ext>
            </a:extLst>
          </p:cNvPr>
          <p:cNvSpPr>
            <a:spLocks noGrp="1"/>
          </p:cNvSpPr>
          <p:nvPr>
            <p:ph type="dt" sz="half" idx="10"/>
          </p:nvPr>
        </p:nvSpPr>
        <p:spPr/>
        <p:txBody>
          <a:bodyPr/>
          <a:lstStyle/>
          <a:p>
            <a:fld id="{D0D02666-58CA-084C-90CF-487DF688958D}" type="datetimeFigureOut">
              <a:rPr lang="en-US" smtClean="0"/>
              <a:t>12/4/2023</a:t>
            </a:fld>
            <a:endParaRPr lang="en-US"/>
          </a:p>
        </p:txBody>
      </p:sp>
      <p:sp>
        <p:nvSpPr>
          <p:cNvPr id="5" name="Footer Placeholder 4">
            <a:extLst>
              <a:ext uri="{FF2B5EF4-FFF2-40B4-BE49-F238E27FC236}">
                <a16:creationId xmlns:a16="http://schemas.microsoft.com/office/drawing/2014/main" id="{5B25C264-BBF1-C174-22BB-FBBDA44350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12BAE4-DB35-207A-D314-CF32769A542B}"/>
              </a:ext>
            </a:extLst>
          </p:cNvPr>
          <p:cNvSpPr>
            <a:spLocks noGrp="1"/>
          </p:cNvSpPr>
          <p:nvPr>
            <p:ph type="sldNum" sz="quarter" idx="12"/>
          </p:nvPr>
        </p:nvSpPr>
        <p:spPr/>
        <p:txBody>
          <a:bodyPr/>
          <a:lstStyle/>
          <a:p>
            <a:fld id="{9739CE73-5DF2-8542-BBDA-74E8A4684E60}" type="slidenum">
              <a:rPr lang="en-US" smtClean="0"/>
              <a:t>‹#›</a:t>
            </a:fld>
            <a:endParaRPr lang="en-US"/>
          </a:p>
        </p:txBody>
      </p:sp>
      <p:sp>
        <p:nvSpPr>
          <p:cNvPr id="7" name="Rectangle 6">
            <a:extLst>
              <a:ext uri="{FF2B5EF4-FFF2-40B4-BE49-F238E27FC236}">
                <a16:creationId xmlns:a16="http://schemas.microsoft.com/office/drawing/2014/main" id="{BCD7B0C4-C9B8-2F97-EE7F-350589B119F1}"/>
              </a:ext>
            </a:extLst>
          </p:cNvPr>
          <p:cNvSpPr/>
          <p:nvPr userDrawn="1"/>
        </p:nvSpPr>
        <p:spPr>
          <a:xfrm>
            <a:off x="-1" y="-1"/>
            <a:ext cx="12192000" cy="3626603"/>
          </a:xfrm>
          <a:prstGeom prst="rect">
            <a:avLst/>
          </a:prstGeom>
          <a:solidFill>
            <a:srgbClr val="007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4F"/>
              </a:solidFill>
            </a:endParaRPr>
          </a:p>
        </p:txBody>
      </p:sp>
      <p:pic>
        <p:nvPicPr>
          <p:cNvPr id="8" name="Graphic 7">
            <a:extLst>
              <a:ext uri="{FF2B5EF4-FFF2-40B4-BE49-F238E27FC236}">
                <a16:creationId xmlns:a16="http://schemas.microsoft.com/office/drawing/2014/main" id="{A5DEEAEE-EDFF-CC02-EABE-B4319DEA6F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32433" y="1545021"/>
            <a:ext cx="8927134" cy="618446"/>
          </a:xfrm>
          <a:prstGeom prst="rect">
            <a:avLst/>
          </a:prstGeom>
        </p:spPr>
      </p:pic>
      <p:sp>
        <p:nvSpPr>
          <p:cNvPr id="12" name="Rectangle 11">
            <a:extLst>
              <a:ext uri="{FF2B5EF4-FFF2-40B4-BE49-F238E27FC236}">
                <a16:creationId xmlns:a16="http://schemas.microsoft.com/office/drawing/2014/main" id="{27241F4A-F939-8D68-F903-A4ABC9368220}"/>
              </a:ext>
            </a:extLst>
          </p:cNvPr>
          <p:cNvSpPr/>
          <p:nvPr userDrawn="1"/>
        </p:nvSpPr>
        <p:spPr>
          <a:xfrm>
            <a:off x="-31128" y="3671326"/>
            <a:ext cx="12223128" cy="3186674"/>
          </a:xfrm>
          <a:prstGeom prst="rect">
            <a:avLst/>
          </a:prstGeom>
          <a:solidFill>
            <a:srgbClr val="1F2D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3" name="Title 1">
            <a:extLst>
              <a:ext uri="{FF2B5EF4-FFF2-40B4-BE49-F238E27FC236}">
                <a16:creationId xmlns:a16="http://schemas.microsoft.com/office/drawing/2014/main" id="{3873CC91-1D29-44DD-64D3-D86D481CD2B7}"/>
              </a:ext>
            </a:extLst>
          </p:cNvPr>
          <p:cNvSpPr>
            <a:spLocks noGrp="1"/>
          </p:cNvSpPr>
          <p:nvPr>
            <p:ph type="title"/>
          </p:nvPr>
        </p:nvSpPr>
        <p:spPr>
          <a:xfrm>
            <a:off x="838200" y="4399939"/>
            <a:ext cx="10515600" cy="1325563"/>
          </a:xfrm>
        </p:spPr>
        <p:txBody>
          <a:bodyPr>
            <a:normAutofit/>
          </a:bodyPr>
          <a:lstStyle>
            <a:lvl1pPr algn="ctr">
              <a:defRPr sz="4000" b="0">
                <a:solidFill>
                  <a:schemeClr val="bg1"/>
                </a:solidFill>
                <a:latin typeface="YaleNew" panose="02000602050000020003" pitchFamily="2" charset="77"/>
                <a:cs typeface="Times New Roman" panose="02020603050405020304" pitchFamily="18" charset="0"/>
              </a:defRPr>
            </a:lvl1pPr>
          </a:lstStyle>
          <a:p>
            <a:r>
              <a:rPr lang="en-US"/>
              <a:t>Click to edit Master title style</a:t>
            </a:r>
          </a:p>
        </p:txBody>
      </p:sp>
    </p:spTree>
    <p:extLst>
      <p:ext uri="{BB962C8B-B14F-4D97-AF65-F5344CB8AC3E}">
        <p14:creationId xmlns:p14="http://schemas.microsoft.com/office/powerpoint/2010/main" val="35090411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82F9EDE-39AD-879D-9167-6D7CEFB62E98}"/>
              </a:ext>
            </a:extLst>
          </p:cNvPr>
          <p:cNvSpPr/>
          <p:nvPr userDrawn="1"/>
        </p:nvSpPr>
        <p:spPr>
          <a:xfrm>
            <a:off x="0" y="0"/>
            <a:ext cx="12192000" cy="1706623"/>
          </a:xfrm>
          <a:prstGeom prst="rect">
            <a:avLst/>
          </a:prstGeom>
          <a:solidFill>
            <a:srgbClr val="007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4F"/>
              </a:solidFill>
            </a:endParaRPr>
          </a:p>
        </p:txBody>
      </p:sp>
      <p:sp>
        <p:nvSpPr>
          <p:cNvPr id="9" name="Rectangle 8">
            <a:extLst>
              <a:ext uri="{FF2B5EF4-FFF2-40B4-BE49-F238E27FC236}">
                <a16:creationId xmlns:a16="http://schemas.microsoft.com/office/drawing/2014/main" id="{A159A645-870F-F44A-A603-6ADBA650687A}"/>
              </a:ext>
            </a:extLst>
          </p:cNvPr>
          <p:cNvSpPr/>
          <p:nvPr userDrawn="1"/>
        </p:nvSpPr>
        <p:spPr>
          <a:xfrm>
            <a:off x="3279913" y="6483081"/>
            <a:ext cx="8912087"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E8D6E9-0051-7972-E520-272DC5E3E5B2}"/>
              </a:ext>
            </a:extLst>
          </p:cNvPr>
          <p:cNvSpPr/>
          <p:nvPr userDrawn="1"/>
        </p:nvSpPr>
        <p:spPr>
          <a:xfrm>
            <a:off x="0" y="6483081"/>
            <a:ext cx="3210339"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68C6F2A-0636-73FA-EEC2-FEA54447B75B}"/>
              </a:ext>
            </a:extLst>
          </p:cNvPr>
          <p:cNvSpPr txBox="1"/>
          <p:nvPr userDrawn="1"/>
        </p:nvSpPr>
        <p:spPr>
          <a:xfrm>
            <a:off x="126296" y="6547541"/>
            <a:ext cx="864394" cy="261610"/>
          </a:xfrm>
          <a:prstGeom prst="rect">
            <a:avLst/>
          </a:prstGeom>
          <a:noFill/>
        </p:spPr>
        <p:txBody>
          <a:bodyPr wrap="square">
            <a:spAutoFit/>
          </a:bodyPr>
          <a:lstStyle/>
          <a:p>
            <a:fld id="{60553ECD-7F6D-420D-93CA-D8D15EB427AC}" type="slidenum">
              <a:rPr lang="en-US" sz="1100" smtClean="0">
                <a:solidFill>
                  <a:schemeClr val="tx1"/>
                </a:solidFill>
                <a:latin typeface="Arial" panose="020B0604020202020204" pitchFamily="34" charset="0"/>
                <a:cs typeface="Arial" panose="020B0604020202020204" pitchFamily="34" charset="0"/>
              </a:rPr>
              <a:pPr/>
              <a:t>‹#›</a:t>
            </a:fld>
            <a:endParaRPr lang="en-US" sz="1100">
              <a:solidFill>
                <a:schemeClr val="tx1"/>
              </a:solidFill>
              <a:latin typeface="Arial" panose="020B0604020202020204" pitchFamily="34" charset="0"/>
              <a:cs typeface="Arial" panose="020B0604020202020204" pitchFamily="34" charset="0"/>
            </a:endParaRPr>
          </a:p>
        </p:txBody>
      </p:sp>
      <p:pic>
        <p:nvPicPr>
          <p:cNvPr id="13" name="Graphic 12">
            <a:extLst>
              <a:ext uri="{FF2B5EF4-FFF2-40B4-BE49-F238E27FC236}">
                <a16:creationId xmlns:a16="http://schemas.microsoft.com/office/drawing/2014/main" id="{0EF560D2-8373-9007-0518-50B9F1798E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0243" y="6559120"/>
            <a:ext cx="582682" cy="238370"/>
          </a:xfrm>
          <a:prstGeom prst="rect">
            <a:avLst/>
          </a:prstGeom>
        </p:spPr>
      </p:pic>
      <p:sp>
        <p:nvSpPr>
          <p:cNvPr id="14" name="Title 1">
            <a:extLst>
              <a:ext uri="{FF2B5EF4-FFF2-40B4-BE49-F238E27FC236}">
                <a16:creationId xmlns:a16="http://schemas.microsoft.com/office/drawing/2014/main" id="{B3040058-AA97-4AC5-F3EA-8AB9E7D64CA8}"/>
              </a:ext>
            </a:extLst>
          </p:cNvPr>
          <p:cNvSpPr>
            <a:spLocks noGrp="1"/>
          </p:cNvSpPr>
          <p:nvPr>
            <p:ph type="title"/>
          </p:nvPr>
        </p:nvSpPr>
        <p:spPr>
          <a:xfrm>
            <a:off x="990690" y="190529"/>
            <a:ext cx="10515600" cy="1325563"/>
          </a:xfrm>
        </p:spPr>
        <p:txBody>
          <a:bodyPr>
            <a:normAutofit/>
          </a:bodyPr>
          <a:lstStyle>
            <a:lvl1pPr algn="ctr">
              <a:defRPr sz="3000" b="0">
                <a:solidFill>
                  <a:schemeClr val="bg1"/>
                </a:solidFill>
                <a:latin typeface="YaleNew" panose="02000602050000020003" pitchFamily="2" charset="77"/>
                <a:cs typeface="Times New Roman" panose="02020603050405020304" pitchFamily="18" charset="0"/>
              </a:defRPr>
            </a:lvl1pPr>
          </a:lstStyle>
          <a:p>
            <a:r>
              <a:rPr lang="en-US"/>
              <a:t>Click to edit Master title style</a:t>
            </a:r>
          </a:p>
        </p:txBody>
      </p:sp>
    </p:spTree>
    <p:extLst>
      <p:ext uri="{BB962C8B-B14F-4D97-AF65-F5344CB8AC3E}">
        <p14:creationId xmlns:p14="http://schemas.microsoft.com/office/powerpoint/2010/main" val="12654879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82F9EDE-39AD-879D-9167-6D7CEFB62E98}"/>
              </a:ext>
            </a:extLst>
          </p:cNvPr>
          <p:cNvSpPr/>
          <p:nvPr userDrawn="1"/>
        </p:nvSpPr>
        <p:spPr>
          <a:xfrm>
            <a:off x="0" y="0"/>
            <a:ext cx="12192000" cy="1706623"/>
          </a:xfrm>
          <a:prstGeom prst="rect">
            <a:avLst/>
          </a:prstGeom>
          <a:solidFill>
            <a:srgbClr val="007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4F"/>
              </a:solidFill>
            </a:endParaRPr>
          </a:p>
        </p:txBody>
      </p:sp>
      <p:sp>
        <p:nvSpPr>
          <p:cNvPr id="9" name="Rectangle 8">
            <a:extLst>
              <a:ext uri="{FF2B5EF4-FFF2-40B4-BE49-F238E27FC236}">
                <a16:creationId xmlns:a16="http://schemas.microsoft.com/office/drawing/2014/main" id="{A159A645-870F-F44A-A603-6ADBA650687A}"/>
              </a:ext>
            </a:extLst>
          </p:cNvPr>
          <p:cNvSpPr/>
          <p:nvPr userDrawn="1"/>
        </p:nvSpPr>
        <p:spPr>
          <a:xfrm>
            <a:off x="3279913" y="6483081"/>
            <a:ext cx="8912087"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E8D6E9-0051-7972-E520-272DC5E3E5B2}"/>
              </a:ext>
            </a:extLst>
          </p:cNvPr>
          <p:cNvSpPr/>
          <p:nvPr userDrawn="1"/>
        </p:nvSpPr>
        <p:spPr>
          <a:xfrm>
            <a:off x="0" y="6483081"/>
            <a:ext cx="3210339"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68C6F2A-0636-73FA-EEC2-FEA54447B75B}"/>
              </a:ext>
            </a:extLst>
          </p:cNvPr>
          <p:cNvSpPr txBox="1"/>
          <p:nvPr userDrawn="1"/>
        </p:nvSpPr>
        <p:spPr>
          <a:xfrm>
            <a:off x="126296" y="6547541"/>
            <a:ext cx="864394" cy="261610"/>
          </a:xfrm>
          <a:prstGeom prst="rect">
            <a:avLst/>
          </a:prstGeom>
          <a:noFill/>
        </p:spPr>
        <p:txBody>
          <a:bodyPr wrap="square">
            <a:spAutoFit/>
          </a:bodyPr>
          <a:lstStyle/>
          <a:p>
            <a:fld id="{60553ECD-7F6D-420D-93CA-D8D15EB427AC}" type="slidenum">
              <a:rPr lang="en-US" sz="1100" smtClean="0">
                <a:solidFill>
                  <a:schemeClr val="tx1"/>
                </a:solidFill>
                <a:latin typeface="Arial" panose="020B0604020202020204" pitchFamily="34" charset="0"/>
                <a:cs typeface="Arial" panose="020B0604020202020204" pitchFamily="34" charset="0"/>
              </a:rPr>
              <a:pPr/>
              <a:t>‹#›</a:t>
            </a:fld>
            <a:endParaRPr lang="en-US" sz="1100">
              <a:solidFill>
                <a:schemeClr val="tx1"/>
              </a:solidFill>
              <a:latin typeface="Arial" panose="020B0604020202020204" pitchFamily="34" charset="0"/>
              <a:cs typeface="Arial" panose="020B0604020202020204" pitchFamily="34" charset="0"/>
            </a:endParaRPr>
          </a:p>
        </p:txBody>
      </p:sp>
      <p:pic>
        <p:nvPicPr>
          <p:cNvPr id="13" name="Graphic 12">
            <a:extLst>
              <a:ext uri="{FF2B5EF4-FFF2-40B4-BE49-F238E27FC236}">
                <a16:creationId xmlns:a16="http://schemas.microsoft.com/office/drawing/2014/main" id="{0EF560D2-8373-9007-0518-50B9F1798E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0243" y="6559120"/>
            <a:ext cx="582682" cy="238370"/>
          </a:xfrm>
          <a:prstGeom prst="rect">
            <a:avLst/>
          </a:prstGeom>
        </p:spPr>
      </p:pic>
      <p:sp>
        <p:nvSpPr>
          <p:cNvPr id="14" name="Title 1">
            <a:extLst>
              <a:ext uri="{FF2B5EF4-FFF2-40B4-BE49-F238E27FC236}">
                <a16:creationId xmlns:a16="http://schemas.microsoft.com/office/drawing/2014/main" id="{B3040058-AA97-4AC5-F3EA-8AB9E7D64CA8}"/>
              </a:ext>
            </a:extLst>
          </p:cNvPr>
          <p:cNvSpPr>
            <a:spLocks noGrp="1"/>
          </p:cNvSpPr>
          <p:nvPr>
            <p:ph type="title"/>
          </p:nvPr>
        </p:nvSpPr>
        <p:spPr>
          <a:xfrm>
            <a:off x="990690" y="190529"/>
            <a:ext cx="10515600" cy="1325563"/>
          </a:xfrm>
        </p:spPr>
        <p:txBody>
          <a:bodyPr>
            <a:normAutofit/>
          </a:bodyPr>
          <a:lstStyle>
            <a:lvl1pPr algn="ctr">
              <a:defRPr sz="3000" b="0">
                <a:solidFill>
                  <a:schemeClr val="bg1"/>
                </a:solidFill>
                <a:latin typeface="YaleNew" panose="02000602050000020003" pitchFamily="2" charset="77"/>
                <a:cs typeface="Times New Roman" panose="02020603050405020304" pitchFamily="18" charset="0"/>
              </a:defRPr>
            </a:lvl1pPr>
          </a:lstStyle>
          <a:p>
            <a:r>
              <a:rPr lang="en-US"/>
              <a:t>Click to edit Master title style</a:t>
            </a:r>
          </a:p>
        </p:txBody>
      </p:sp>
    </p:spTree>
    <p:extLst>
      <p:ext uri="{BB962C8B-B14F-4D97-AF65-F5344CB8AC3E}">
        <p14:creationId xmlns:p14="http://schemas.microsoft.com/office/powerpoint/2010/main" val="12654879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82F9EDE-39AD-879D-9167-6D7CEFB62E98}"/>
              </a:ext>
            </a:extLst>
          </p:cNvPr>
          <p:cNvSpPr/>
          <p:nvPr userDrawn="1"/>
        </p:nvSpPr>
        <p:spPr>
          <a:xfrm>
            <a:off x="0" y="0"/>
            <a:ext cx="12192000" cy="1706623"/>
          </a:xfrm>
          <a:prstGeom prst="rect">
            <a:avLst/>
          </a:prstGeom>
          <a:solidFill>
            <a:srgbClr val="007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4F"/>
              </a:solidFill>
            </a:endParaRPr>
          </a:p>
        </p:txBody>
      </p:sp>
      <p:sp>
        <p:nvSpPr>
          <p:cNvPr id="9" name="Rectangle 8">
            <a:extLst>
              <a:ext uri="{FF2B5EF4-FFF2-40B4-BE49-F238E27FC236}">
                <a16:creationId xmlns:a16="http://schemas.microsoft.com/office/drawing/2014/main" id="{A159A645-870F-F44A-A603-6ADBA650687A}"/>
              </a:ext>
            </a:extLst>
          </p:cNvPr>
          <p:cNvSpPr/>
          <p:nvPr userDrawn="1"/>
        </p:nvSpPr>
        <p:spPr>
          <a:xfrm>
            <a:off x="3279913" y="6483081"/>
            <a:ext cx="8912087"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E8D6E9-0051-7972-E520-272DC5E3E5B2}"/>
              </a:ext>
            </a:extLst>
          </p:cNvPr>
          <p:cNvSpPr/>
          <p:nvPr userDrawn="1"/>
        </p:nvSpPr>
        <p:spPr>
          <a:xfrm>
            <a:off x="0" y="6483081"/>
            <a:ext cx="3210339"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68C6F2A-0636-73FA-EEC2-FEA54447B75B}"/>
              </a:ext>
            </a:extLst>
          </p:cNvPr>
          <p:cNvSpPr txBox="1"/>
          <p:nvPr userDrawn="1"/>
        </p:nvSpPr>
        <p:spPr>
          <a:xfrm>
            <a:off x="126296" y="6547541"/>
            <a:ext cx="864394" cy="261610"/>
          </a:xfrm>
          <a:prstGeom prst="rect">
            <a:avLst/>
          </a:prstGeom>
          <a:noFill/>
        </p:spPr>
        <p:txBody>
          <a:bodyPr wrap="square">
            <a:spAutoFit/>
          </a:bodyPr>
          <a:lstStyle/>
          <a:p>
            <a:fld id="{60553ECD-7F6D-420D-93CA-D8D15EB427AC}" type="slidenum">
              <a:rPr lang="en-US" sz="1100" smtClean="0">
                <a:solidFill>
                  <a:schemeClr val="tx1"/>
                </a:solidFill>
                <a:latin typeface="Arial" panose="020B0604020202020204" pitchFamily="34" charset="0"/>
                <a:cs typeface="Arial" panose="020B0604020202020204" pitchFamily="34" charset="0"/>
              </a:rPr>
              <a:pPr/>
              <a:t>‹#›</a:t>
            </a:fld>
            <a:endParaRPr lang="en-US" sz="1100">
              <a:solidFill>
                <a:schemeClr val="tx1"/>
              </a:solidFill>
              <a:latin typeface="Arial" panose="020B0604020202020204" pitchFamily="34" charset="0"/>
              <a:cs typeface="Arial" panose="020B0604020202020204" pitchFamily="34" charset="0"/>
            </a:endParaRPr>
          </a:p>
        </p:txBody>
      </p:sp>
      <p:pic>
        <p:nvPicPr>
          <p:cNvPr id="13" name="Graphic 12">
            <a:extLst>
              <a:ext uri="{FF2B5EF4-FFF2-40B4-BE49-F238E27FC236}">
                <a16:creationId xmlns:a16="http://schemas.microsoft.com/office/drawing/2014/main" id="{0EF560D2-8373-9007-0518-50B9F1798E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0243" y="6559120"/>
            <a:ext cx="582682" cy="238370"/>
          </a:xfrm>
          <a:prstGeom prst="rect">
            <a:avLst/>
          </a:prstGeom>
        </p:spPr>
      </p:pic>
      <p:sp>
        <p:nvSpPr>
          <p:cNvPr id="14" name="Title 1">
            <a:extLst>
              <a:ext uri="{FF2B5EF4-FFF2-40B4-BE49-F238E27FC236}">
                <a16:creationId xmlns:a16="http://schemas.microsoft.com/office/drawing/2014/main" id="{B3040058-AA97-4AC5-F3EA-8AB9E7D64CA8}"/>
              </a:ext>
            </a:extLst>
          </p:cNvPr>
          <p:cNvSpPr>
            <a:spLocks noGrp="1"/>
          </p:cNvSpPr>
          <p:nvPr>
            <p:ph type="title"/>
          </p:nvPr>
        </p:nvSpPr>
        <p:spPr>
          <a:xfrm>
            <a:off x="990690" y="190529"/>
            <a:ext cx="10515600" cy="1325563"/>
          </a:xfrm>
        </p:spPr>
        <p:txBody>
          <a:bodyPr>
            <a:normAutofit/>
          </a:bodyPr>
          <a:lstStyle>
            <a:lvl1pPr algn="ctr">
              <a:defRPr sz="3000" b="0">
                <a:solidFill>
                  <a:schemeClr val="bg1"/>
                </a:solidFill>
                <a:latin typeface="YaleNew" panose="02000602050000020003" pitchFamily="2" charset="77"/>
                <a:cs typeface="Times New Roman" panose="02020603050405020304" pitchFamily="18" charset="0"/>
              </a:defRPr>
            </a:lvl1pPr>
          </a:lstStyle>
          <a:p>
            <a:r>
              <a:rPr lang="en-US"/>
              <a:t>Click to edit Master title style</a:t>
            </a:r>
          </a:p>
        </p:txBody>
      </p:sp>
    </p:spTree>
    <p:extLst>
      <p:ext uri="{BB962C8B-B14F-4D97-AF65-F5344CB8AC3E}">
        <p14:creationId xmlns:p14="http://schemas.microsoft.com/office/powerpoint/2010/main" val="12654879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82F9EDE-39AD-879D-9167-6D7CEFB62E98}"/>
              </a:ext>
            </a:extLst>
          </p:cNvPr>
          <p:cNvSpPr/>
          <p:nvPr userDrawn="1"/>
        </p:nvSpPr>
        <p:spPr>
          <a:xfrm>
            <a:off x="0" y="0"/>
            <a:ext cx="12192000" cy="1706623"/>
          </a:xfrm>
          <a:prstGeom prst="rect">
            <a:avLst/>
          </a:prstGeom>
          <a:solidFill>
            <a:srgbClr val="007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4F"/>
              </a:solidFill>
            </a:endParaRPr>
          </a:p>
        </p:txBody>
      </p:sp>
      <p:sp>
        <p:nvSpPr>
          <p:cNvPr id="9" name="Rectangle 8">
            <a:extLst>
              <a:ext uri="{FF2B5EF4-FFF2-40B4-BE49-F238E27FC236}">
                <a16:creationId xmlns:a16="http://schemas.microsoft.com/office/drawing/2014/main" id="{A159A645-870F-F44A-A603-6ADBA650687A}"/>
              </a:ext>
            </a:extLst>
          </p:cNvPr>
          <p:cNvSpPr/>
          <p:nvPr userDrawn="1"/>
        </p:nvSpPr>
        <p:spPr>
          <a:xfrm>
            <a:off x="3279913" y="6483081"/>
            <a:ext cx="8912087"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E8D6E9-0051-7972-E520-272DC5E3E5B2}"/>
              </a:ext>
            </a:extLst>
          </p:cNvPr>
          <p:cNvSpPr/>
          <p:nvPr userDrawn="1"/>
        </p:nvSpPr>
        <p:spPr>
          <a:xfrm>
            <a:off x="0" y="6483081"/>
            <a:ext cx="3210339"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68C6F2A-0636-73FA-EEC2-FEA54447B75B}"/>
              </a:ext>
            </a:extLst>
          </p:cNvPr>
          <p:cNvSpPr txBox="1"/>
          <p:nvPr userDrawn="1"/>
        </p:nvSpPr>
        <p:spPr>
          <a:xfrm>
            <a:off x="126296" y="6547541"/>
            <a:ext cx="864394" cy="261610"/>
          </a:xfrm>
          <a:prstGeom prst="rect">
            <a:avLst/>
          </a:prstGeom>
          <a:noFill/>
        </p:spPr>
        <p:txBody>
          <a:bodyPr wrap="square">
            <a:spAutoFit/>
          </a:bodyPr>
          <a:lstStyle/>
          <a:p>
            <a:fld id="{60553ECD-7F6D-420D-93CA-D8D15EB427AC}" type="slidenum">
              <a:rPr lang="en-US" sz="1100" smtClean="0">
                <a:solidFill>
                  <a:schemeClr val="tx1"/>
                </a:solidFill>
                <a:latin typeface="Arial" panose="020B0604020202020204" pitchFamily="34" charset="0"/>
                <a:cs typeface="Arial" panose="020B0604020202020204" pitchFamily="34" charset="0"/>
              </a:rPr>
              <a:pPr/>
              <a:t>‹#›</a:t>
            </a:fld>
            <a:endParaRPr lang="en-US" sz="1100">
              <a:solidFill>
                <a:schemeClr val="tx1"/>
              </a:solidFill>
              <a:latin typeface="Arial" panose="020B0604020202020204" pitchFamily="34" charset="0"/>
              <a:cs typeface="Arial" panose="020B0604020202020204" pitchFamily="34" charset="0"/>
            </a:endParaRPr>
          </a:p>
        </p:txBody>
      </p:sp>
      <p:pic>
        <p:nvPicPr>
          <p:cNvPr id="13" name="Graphic 12">
            <a:extLst>
              <a:ext uri="{FF2B5EF4-FFF2-40B4-BE49-F238E27FC236}">
                <a16:creationId xmlns:a16="http://schemas.microsoft.com/office/drawing/2014/main" id="{0EF560D2-8373-9007-0518-50B9F1798E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0243" y="6559120"/>
            <a:ext cx="582682" cy="238370"/>
          </a:xfrm>
          <a:prstGeom prst="rect">
            <a:avLst/>
          </a:prstGeom>
        </p:spPr>
      </p:pic>
      <p:sp>
        <p:nvSpPr>
          <p:cNvPr id="14" name="Title 1">
            <a:extLst>
              <a:ext uri="{FF2B5EF4-FFF2-40B4-BE49-F238E27FC236}">
                <a16:creationId xmlns:a16="http://schemas.microsoft.com/office/drawing/2014/main" id="{B3040058-AA97-4AC5-F3EA-8AB9E7D64CA8}"/>
              </a:ext>
            </a:extLst>
          </p:cNvPr>
          <p:cNvSpPr>
            <a:spLocks noGrp="1"/>
          </p:cNvSpPr>
          <p:nvPr>
            <p:ph type="title"/>
          </p:nvPr>
        </p:nvSpPr>
        <p:spPr>
          <a:xfrm>
            <a:off x="990690" y="190529"/>
            <a:ext cx="10515600" cy="1325563"/>
          </a:xfrm>
        </p:spPr>
        <p:txBody>
          <a:bodyPr>
            <a:normAutofit/>
          </a:bodyPr>
          <a:lstStyle>
            <a:lvl1pPr algn="ctr">
              <a:defRPr sz="3000" b="0">
                <a:solidFill>
                  <a:schemeClr val="bg1"/>
                </a:solidFill>
                <a:latin typeface="YaleNew" panose="02000602050000020003" pitchFamily="2" charset="77"/>
                <a:cs typeface="Times New Roman" panose="02020603050405020304" pitchFamily="18" charset="0"/>
              </a:defRPr>
            </a:lvl1pPr>
          </a:lstStyle>
          <a:p>
            <a:r>
              <a:rPr lang="en-US"/>
              <a:t>Click to edit Master title style</a:t>
            </a:r>
          </a:p>
        </p:txBody>
      </p:sp>
    </p:spTree>
    <p:extLst>
      <p:ext uri="{BB962C8B-B14F-4D97-AF65-F5344CB8AC3E}">
        <p14:creationId xmlns:p14="http://schemas.microsoft.com/office/powerpoint/2010/main" val="12654879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82F9EDE-39AD-879D-9167-6D7CEFB62E98}"/>
              </a:ext>
            </a:extLst>
          </p:cNvPr>
          <p:cNvSpPr/>
          <p:nvPr userDrawn="1"/>
        </p:nvSpPr>
        <p:spPr>
          <a:xfrm>
            <a:off x="0" y="0"/>
            <a:ext cx="12192000" cy="1706623"/>
          </a:xfrm>
          <a:prstGeom prst="rect">
            <a:avLst/>
          </a:prstGeom>
          <a:solidFill>
            <a:srgbClr val="007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4F"/>
              </a:solidFill>
            </a:endParaRPr>
          </a:p>
        </p:txBody>
      </p:sp>
      <p:sp>
        <p:nvSpPr>
          <p:cNvPr id="9" name="Rectangle 8">
            <a:extLst>
              <a:ext uri="{FF2B5EF4-FFF2-40B4-BE49-F238E27FC236}">
                <a16:creationId xmlns:a16="http://schemas.microsoft.com/office/drawing/2014/main" id="{A159A645-870F-F44A-A603-6ADBA650687A}"/>
              </a:ext>
            </a:extLst>
          </p:cNvPr>
          <p:cNvSpPr/>
          <p:nvPr userDrawn="1"/>
        </p:nvSpPr>
        <p:spPr>
          <a:xfrm>
            <a:off x="3279913" y="6483081"/>
            <a:ext cx="8912087"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E8D6E9-0051-7972-E520-272DC5E3E5B2}"/>
              </a:ext>
            </a:extLst>
          </p:cNvPr>
          <p:cNvSpPr/>
          <p:nvPr userDrawn="1"/>
        </p:nvSpPr>
        <p:spPr>
          <a:xfrm>
            <a:off x="0" y="6483081"/>
            <a:ext cx="3210339"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68C6F2A-0636-73FA-EEC2-FEA54447B75B}"/>
              </a:ext>
            </a:extLst>
          </p:cNvPr>
          <p:cNvSpPr txBox="1"/>
          <p:nvPr userDrawn="1"/>
        </p:nvSpPr>
        <p:spPr>
          <a:xfrm>
            <a:off x="126296" y="6547541"/>
            <a:ext cx="864394" cy="261610"/>
          </a:xfrm>
          <a:prstGeom prst="rect">
            <a:avLst/>
          </a:prstGeom>
          <a:noFill/>
        </p:spPr>
        <p:txBody>
          <a:bodyPr wrap="square">
            <a:spAutoFit/>
          </a:bodyPr>
          <a:lstStyle/>
          <a:p>
            <a:fld id="{60553ECD-7F6D-420D-93CA-D8D15EB427AC}" type="slidenum">
              <a:rPr lang="en-US" sz="1100" smtClean="0">
                <a:solidFill>
                  <a:schemeClr val="tx1"/>
                </a:solidFill>
                <a:latin typeface="Arial" panose="020B0604020202020204" pitchFamily="34" charset="0"/>
                <a:cs typeface="Arial" panose="020B0604020202020204" pitchFamily="34" charset="0"/>
              </a:rPr>
              <a:pPr/>
              <a:t>‹#›</a:t>
            </a:fld>
            <a:endParaRPr lang="en-US" sz="1100">
              <a:solidFill>
                <a:schemeClr val="tx1"/>
              </a:solidFill>
              <a:latin typeface="Arial" panose="020B0604020202020204" pitchFamily="34" charset="0"/>
              <a:cs typeface="Arial" panose="020B0604020202020204" pitchFamily="34" charset="0"/>
            </a:endParaRPr>
          </a:p>
        </p:txBody>
      </p:sp>
      <p:pic>
        <p:nvPicPr>
          <p:cNvPr id="13" name="Graphic 12">
            <a:extLst>
              <a:ext uri="{FF2B5EF4-FFF2-40B4-BE49-F238E27FC236}">
                <a16:creationId xmlns:a16="http://schemas.microsoft.com/office/drawing/2014/main" id="{0EF560D2-8373-9007-0518-50B9F1798E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0243" y="6559120"/>
            <a:ext cx="582682" cy="238370"/>
          </a:xfrm>
          <a:prstGeom prst="rect">
            <a:avLst/>
          </a:prstGeom>
        </p:spPr>
      </p:pic>
      <p:sp>
        <p:nvSpPr>
          <p:cNvPr id="14" name="Title 1">
            <a:extLst>
              <a:ext uri="{FF2B5EF4-FFF2-40B4-BE49-F238E27FC236}">
                <a16:creationId xmlns:a16="http://schemas.microsoft.com/office/drawing/2014/main" id="{B3040058-AA97-4AC5-F3EA-8AB9E7D64CA8}"/>
              </a:ext>
            </a:extLst>
          </p:cNvPr>
          <p:cNvSpPr>
            <a:spLocks noGrp="1"/>
          </p:cNvSpPr>
          <p:nvPr>
            <p:ph type="title"/>
          </p:nvPr>
        </p:nvSpPr>
        <p:spPr>
          <a:xfrm>
            <a:off x="990690" y="190529"/>
            <a:ext cx="10515600" cy="1325563"/>
          </a:xfrm>
        </p:spPr>
        <p:txBody>
          <a:bodyPr>
            <a:normAutofit/>
          </a:bodyPr>
          <a:lstStyle>
            <a:lvl1pPr algn="ctr">
              <a:defRPr sz="3000" b="0">
                <a:solidFill>
                  <a:schemeClr val="bg1"/>
                </a:solidFill>
                <a:latin typeface="YaleNew" panose="02000602050000020003" pitchFamily="2" charset="77"/>
                <a:cs typeface="Times New Roman" panose="02020603050405020304" pitchFamily="18" charset="0"/>
              </a:defRPr>
            </a:lvl1pPr>
          </a:lstStyle>
          <a:p>
            <a:r>
              <a:rPr lang="en-US"/>
              <a:t>Click to edit Master title style</a:t>
            </a:r>
          </a:p>
        </p:txBody>
      </p:sp>
    </p:spTree>
    <p:extLst>
      <p:ext uri="{BB962C8B-B14F-4D97-AF65-F5344CB8AC3E}">
        <p14:creationId xmlns:p14="http://schemas.microsoft.com/office/powerpoint/2010/main" val="12654879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82F9EDE-39AD-879D-9167-6D7CEFB62E98}"/>
              </a:ext>
            </a:extLst>
          </p:cNvPr>
          <p:cNvSpPr/>
          <p:nvPr userDrawn="1"/>
        </p:nvSpPr>
        <p:spPr>
          <a:xfrm>
            <a:off x="0" y="0"/>
            <a:ext cx="12192000" cy="1706623"/>
          </a:xfrm>
          <a:prstGeom prst="rect">
            <a:avLst/>
          </a:prstGeom>
          <a:solidFill>
            <a:srgbClr val="007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4F"/>
              </a:solidFill>
            </a:endParaRPr>
          </a:p>
        </p:txBody>
      </p:sp>
      <p:sp>
        <p:nvSpPr>
          <p:cNvPr id="9" name="Rectangle 8">
            <a:extLst>
              <a:ext uri="{FF2B5EF4-FFF2-40B4-BE49-F238E27FC236}">
                <a16:creationId xmlns:a16="http://schemas.microsoft.com/office/drawing/2014/main" id="{A159A645-870F-F44A-A603-6ADBA650687A}"/>
              </a:ext>
            </a:extLst>
          </p:cNvPr>
          <p:cNvSpPr/>
          <p:nvPr userDrawn="1"/>
        </p:nvSpPr>
        <p:spPr>
          <a:xfrm>
            <a:off x="3279913" y="6483081"/>
            <a:ext cx="8912087"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E8D6E9-0051-7972-E520-272DC5E3E5B2}"/>
              </a:ext>
            </a:extLst>
          </p:cNvPr>
          <p:cNvSpPr/>
          <p:nvPr userDrawn="1"/>
        </p:nvSpPr>
        <p:spPr>
          <a:xfrm>
            <a:off x="0" y="6483081"/>
            <a:ext cx="3210339"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68C6F2A-0636-73FA-EEC2-FEA54447B75B}"/>
              </a:ext>
            </a:extLst>
          </p:cNvPr>
          <p:cNvSpPr txBox="1"/>
          <p:nvPr userDrawn="1"/>
        </p:nvSpPr>
        <p:spPr>
          <a:xfrm>
            <a:off x="126296" y="6547541"/>
            <a:ext cx="864394" cy="261610"/>
          </a:xfrm>
          <a:prstGeom prst="rect">
            <a:avLst/>
          </a:prstGeom>
          <a:noFill/>
        </p:spPr>
        <p:txBody>
          <a:bodyPr wrap="square">
            <a:spAutoFit/>
          </a:bodyPr>
          <a:lstStyle/>
          <a:p>
            <a:fld id="{60553ECD-7F6D-420D-93CA-D8D15EB427AC}" type="slidenum">
              <a:rPr lang="en-US" sz="1100" smtClean="0">
                <a:solidFill>
                  <a:schemeClr val="tx1"/>
                </a:solidFill>
                <a:latin typeface="Arial" panose="020B0604020202020204" pitchFamily="34" charset="0"/>
                <a:cs typeface="Arial" panose="020B0604020202020204" pitchFamily="34" charset="0"/>
              </a:rPr>
              <a:pPr/>
              <a:t>‹#›</a:t>
            </a:fld>
            <a:endParaRPr lang="en-US" sz="1100">
              <a:solidFill>
                <a:schemeClr val="tx1"/>
              </a:solidFill>
              <a:latin typeface="Arial" panose="020B0604020202020204" pitchFamily="34" charset="0"/>
              <a:cs typeface="Arial" panose="020B0604020202020204" pitchFamily="34" charset="0"/>
            </a:endParaRPr>
          </a:p>
        </p:txBody>
      </p:sp>
      <p:pic>
        <p:nvPicPr>
          <p:cNvPr id="13" name="Graphic 12">
            <a:extLst>
              <a:ext uri="{FF2B5EF4-FFF2-40B4-BE49-F238E27FC236}">
                <a16:creationId xmlns:a16="http://schemas.microsoft.com/office/drawing/2014/main" id="{0EF560D2-8373-9007-0518-50B9F1798E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0243" y="6559120"/>
            <a:ext cx="582682" cy="238370"/>
          </a:xfrm>
          <a:prstGeom prst="rect">
            <a:avLst/>
          </a:prstGeom>
        </p:spPr>
      </p:pic>
      <p:sp>
        <p:nvSpPr>
          <p:cNvPr id="14" name="Title 1">
            <a:extLst>
              <a:ext uri="{FF2B5EF4-FFF2-40B4-BE49-F238E27FC236}">
                <a16:creationId xmlns:a16="http://schemas.microsoft.com/office/drawing/2014/main" id="{B3040058-AA97-4AC5-F3EA-8AB9E7D64CA8}"/>
              </a:ext>
            </a:extLst>
          </p:cNvPr>
          <p:cNvSpPr>
            <a:spLocks noGrp="1"/>
          </p:cNvSpPr>
          <p:nvPr>
            <p:ph type="title"/>
          </p:nvPr>
        </p:nvSpPr>
        <p:spPr>
          <a:xfrm>
            <a:off x="990690" y="190529"/>
            <a:ext cx="10515600" cy="1325563"/>
          </a:xfrm>
        </p:spPr>
        <p:txBody>
          <a:bodyPr>
            <a:normAutofit/>
          </a:bodyPr>
          <a:lstStyle>
            <a:lvl1pPr algn="ctr">
              <a:defRPr sz="3000" b="0">
                <a:solidFill>
                  <a:schemeClr val="bg1"/>
                </a:solidFill>
                <a:latin typeface="YaleNew" panose="02000602050000020003" pitchFamily="2" charset="77"/>
                <a:cs typeface="Times New Roman" panose="02020603050405020304" pitchFamily="18" charset="0"/>
              </a:defRPr>
            </a:lvl1pPr>
          </a:lstStyle>
          <a:p>
            <a:r>
              <a:rPr lang="en-US"/>
              <a:t>Click to edit Master title style</a:t>
            </a:r>
          </a:p>
        </p:txBody>
      </p:sp>
    </p:spTree>
    <p:extLst>
      <p:ext uri="{BB962C8B-B14F-4D97-AF65-F5344CB8AC3E}">
        <p14:creationId xmlns:p14="http://schemas.microsoft.com/office/powerpoint/2010/main" val="12654879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82F9EDE-39AD-879D-9167-6D7CEFB62E98}"/>
              </a:ext>
            </a:extLst>
          </p:cNvPr>
          <p:cNvSpPr/>
          <p:nvPr userDrawn="1"/>
        </p:nvSpPr>
        <p:spPr>
          <a:xfrm>
            <a:off x="0" y="0"/>
            <a:ext cx="12192000" cy="1706623"/>
          </a:xfrm>
          <a:prstGeom prst="rect">
            <a:avLst/>
          </a:prstGeom>
          <a:solidFill>
            <a:srgbClr val="007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4F"/>
              </a:solidFill>
            </a:endParaRPr>
          </a:p>
        </p:txBody>
      </p:sp>
      <p:sp>
        <p:nvSpPr>
          <p:cNvPr id="9" name="Rectangle 8">
            <a:extLst>
              <a:ext uri="{FF2B5EF4-FFF2-40B4-BE49-F238E27FC236}">
                <a16:creationId xmlns:a16="http://schemas.microsoft.com/office/drawing/2014/main" id="{A159A645-870F-F44A-A603-6ADBA650687A}"/>
              </a:ext>
            </a:extLst>
          </p:cNvPr>
          <p:cNvSpPr/>
          <p:nvPr userDrawn="1"/>
        </p:nvSpPr>
        <p:spPr>
          <a:xfrm>
            <a:off x="3279913" y="6483081"/>
            <a:ext cx="8912087"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E8D6E9-0051-7972-E520-272DC5E3E5B2}"/>
              </a:ext>
            </a:extLst>
          </p:cNvPr>
          <p:cNvSpPr/>
          <p:nvPr userDrawn="1"/>
        </p:nvSpPr>
        <p:spPr>
          <a:xfrm>
            <a:off x="0" y="6483081"/>
            <a:ext cx="3210339"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68C6F2A-0636-73FA-EEC2-FEA54447B75B}"/>
              </a:ext>
            </a:extLst>
          </p:cNvPr>
          <p:cNvSpPr txBox="1"/>
          <p:nvPr userDrawn="1"/>
        </p:nvSpPr>
        <p:spPr>
          <a:xfrm>
            <a:off x="126296" y="6547541"/>
            <a:ext cx="864394" cy="261610"/>
          </a:xfrm>
          <a:prstGeom prst="rect">
            <a:avLst/>
          </a:prstGeom>
          <a:noFill/>
        </p:spPr>
        <p:txBody>
          <a:bodyPr wrap="square">
            <a:spAutoFit/>
          </a:bodyPr>
          <a:lstStyle/>
          <a:p>
            <a:fld id="{60553ECD-7F6D-420D-93CA-D8D15EB427AC}" type="slidenum">
              <a:rPr lang="en-US" sz="1100" smtClean="0">
                <a:solidFill>
                  <a:schemeClr val="tx1"/>
                </a:solidFill>
                <a:latin typeface="Arial" panose="020B0604020202020204" pitchFamily="34" charset="0"/>
                <a:cs typeface="Arial" panose="020B0604020202020204" pitchFamily="34" charset="0"/>
              </a:rPr>
              <a:pPr/>
              <a:t>‹#›</a:t>
            </a:fld>
            <a:endParaRPr lang="en-US" sz="1100">
              <a:solidFill>
                <a:schemeClr val="tx1"/>
              </a:solidFill>
              <a:latin typeface="Arial" panose="020B0604020202020204" pitchFamily="34" charset="0"/>
              <a:cs typeface="Arial" panose="020B0604020202020204" pitchFamily="34" charset="0"/>
            </a:endParaRPr>
          </a:p>
        </p:txBody>
      </p:sp>
      <p:pic>
        <p:nvPicPr>
          <p:cNvPr id="13" name="Graphic 12">
            <a:extLst>
              <a:ext uri="{FF2B5EF4-FFF2-40B4-BE49-F238E27FC236}">
                <a16:creationId xmlns:a16="http://schemas.microsoft.com/office/drawing/2014/main" id="{0EF560D2-8373-9007-0518-50B9F1798E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0243" y="6559120"/>
            <a:ext cx="582682" cy="238370"/>
          </a:xfrm>
          <a:prstGeom prst="rect">
            <a:avLst/>
          </a:prstGeom>
        </p:spPr>
      </p:pic>
      <p:sp>
        <p:nvSpPr>
          <p:cNvPr id="14" name="Title 1">
            <a:extLst>
              <a:ext uri="{FF2B5EF4-FFF2-40B4-BE49-F238E27FC236}">
                <a16:creationId xmlns:a16="http://schemas.microsoft.com/office/drawing/2014/main" id="{B3040058-AA97-4AC5-F3EA-8AB9E7D64CA8}"/>
              </a:ext>
            </a:extLst>
          </p:cNvPr>
          <p:cNvSpPr>
            <a:spLocks noGrp="1"/>
          </p:cNvSpPr>
          <p:nvPr>
            <p:ph type="title"/>
          </p:nvPr>
        </p:nvSpPr>
        <p:spPr>
          <a:xfrm>
            <a:off x="990690" y="190529"/>
            <a:ext cx="10515600" cy="1325563"/>
          </a:xfrm>
        </p:spPr>
        <p:txBody>
          <a:bodyPr>
            <a:normAutofit/>
          </a:bodyPr>
          <a:lstStyle>
            <a:lvl1pPr algn="ctr">
              <a:defRPr sz="3000" b="0">
                <a:solidFill>
                  <a:schemeClr val="bg1"/>
                </a:solidFill>
                <a:latin typeface="YaleNew" panose="02000602050000020003" pitchFamily="2" charset="77"/>
                <a:cs typeface="Times New Roman" panose="02020603050405020304" pitchFamily="18" charset="0"/>
              </a:defRPr>
            </a:lvl1pPr>
          </a:lstStyle>
          <a:p>
            <a:r>
              <a:rPr lang="en-US"/>
              <a:t>Click to edit Master title style</a:t>
            </a:r>
          </a:p>
        </p:txBody>
      </p:sp>
    </p:spTree>
    <p:extLst>
      <p:ext uri="{BB962C8B-B14F-4D97-AF65-F5344CB8AC3E}">
        <p14:creationId xmlns:p14="http://schemas.microsoft.com/office/powerpoint/2010/main" val="1265487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3891D02-48EF-830A-999E-D5D91EE7E2EA}"/>
              </a:ext>
            </a:extLst>
          </p:cNvPr>
          <p:cNvSpPr>
            <a:spLocks noGrp="1"/>
          </p:cNvSpPr>
          <p:nvPr>
            <p:ph type="dt" sz="half" idx="10"/>
          </p:nvPr>
        </p:nvSpPr>
        <p:spPr/>
        <p:txBody>
          <a:bodyPr/>
          <a:lstStyle/>
          <a:p>
            <a:fld id="{D0D02666-58CA-084C-90CF-487DF688958D}" type="datetimeFigureOut">
              <a:rPr lang="en-US" smtClean="0"/>
              <a:t>12/4/2023</a:t>
            </a:fld>
            <a:endParaRPr lang="en-US"/>
          </a:p>
        </p:txBody>
      </p:sp>
      <p:sp>
        <p:nvSpPr>
          <p:cNvPr id="5" name="Footer Placeholder 4">
            <a:extLst>
              <a:ext uri="{FF2B5EF4-FFF2-40B4-BE49-F238E27FC236}">
                <a16:creationId xmlns:a16="http://schemas.microsoft.com/office/drawing/2014/main" id="{5B25C264-BBF1-C174-22BB-FBBDA44350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12BAE4-DB35-207A-D314-CF32769A542B}"/>
              </a:ext>
            </a:extLst>
          </p:cNvPr>
          <p:cNvSpPr>
            <a:spLocks noGrp="1"/>
          </p:cNvSpPr>
          <p:nvPr>
            <p:ph type="sldNum" sz="quarter" idx="12"/>
          </p:nvPr>
        </p:nvSpPr>
        <p:spPr/>
        <p:txBody>
          <a:bodyPr/>
          <a:lstStyle/>
          <a:p>
            <a:fld id="{9739CE73-5DF2-8542-BBDA-74E8A4684E60}" type="slidenum">
              <a:rPr lang="en-US" smtClean="0"/>
              <a:t>‹#›</a:t>
            </a:fld>
            <a:endParaRPr lang="en-US"/>
          </a:p>
        </p:txBody>
      </p:sp>
      <p:sp>
        <p:nvSpPr>
          <p:cNvPr id="7" name="Rectangle 6">
            <a:extLst>
              <a:ext uri="{FF2B5EF4-FFF2-40B4-BE49-F238E27FC236}">
                <a16:creationId xmlns:a16="http://schemas.microsoft.com/office/drawing/2014/main" id="{BCD7B0C4-C9B8-2F97-EE7F-350589B119F1}"/>
              </a:ext>
            </a:extLst>
          </p:cNvPr>
          <p:cNvSpPr/>
          <p:nvPr userDrawn="1"/>
        </p:nvSpPr>
        <p:spPr>
          <a:xfrm>
            <a:off x="-1" y="-1"/>
            <a:ext cx="12192000" cy="3626603"/>
          </a:xfrm>
          <a:prstGeom prst="rect">
            <a:avLst/>
          </a:prstGeom>
          <a:solidFill>
            <a:srgbClr val="007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4F"/>
              </a:solidFill>
            </a:endParaRPr>
          </a:p>
        </p:txBody>
      </p:sp>
      <p:pic>
        <p:nvPicPr>
          <p:cNvPr id="8" name="Graphic 7">
            <a:extLst>
              <a:ext uri="{FF2B5EF4-FFF2-40B4-BE49-F238E27FC236}">
                <a16:creationId xmlns:a16="http://schemas.microsoft.com/office/drawing/2014/main" id="{A5DEEAEE-EDFF-CC02-EABE-B4319DEA6F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32433" y="1545021"/>
            <a:ext cx="8927134" cy="618446"/>
          </a:xfrm>
          <a:prstGeom prst="rect">
            <a:avLst/>
          </a:prstGeom>
        </p:spPr>
      </p:pic>
      <p:sp>
        <p:nvSpPr>
          <p:cNvPr id="2" name="Rectangle 1">
            <a:extLst>
              <a:ext uri="{FF2B5EF4-FFF2-40B4-BE49-F238E27FC236}">
                <a16:creationId xmlns:a16="http://schemas.microsoft.com/office/drawing/2014/main" id="{E9164B2F-BC91-C63C-650F-D0E00321F334}"/>
              </a:ext>
            </a:extLst>
          </p:cNvPr>
          <p:cNvSpPr/>
          <p:nvPr userDrawn="1"/>
        </p:nvSpPr>
        <p:spPr>
          <a:xfrm>
            <a:off x="-31128" y="3671326"/>
            <a:ext cx="12223128" cy="3186674"/>
          </a:xfrm>
          <a:prstGeom prst="rect">
            <a:avLst/>
          </a:prstGeom>
          <a:solidFill>
            <a:srgbClr val="4A54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E0E4E6"/>
                </a:solidFill>
              </a:rPr>
              <a:t>   </a:t>
            </a:r>
          </a:p>
        </p:txBody>
      </p:sp>
      <p:sp>
        <p:nvSpPr>
          <p:cNvPr id="3" name="Title 1">
            <a:extLst>
              <a:ext uri="{FF2B5EF4-FFF2-40B4-BE49-F238E27FC236}">
                <a16:creationId xmlns:a16="http://schemas.microsoft.com/office/drawing/2014/main" id="{72DD1640-7007-DD9C-0BD9-73FD793D3884}"/>
              </a:ext>
            </a:extLst>
          </p:cNvPr>
          <p:cNvSpPr>
            <a:spLocks noGrp="1"/>
          </p:cNvSpPr>
          <p:nvPr>
            <p:ph type="title"/>
          </p:nvPr>
        </p:nvSpPr>
        <p:spPr>
          <a:xfrm>
            <a:off x="838200" y="4399939"/>
            <a:ext cx="10515600" cy="1325563"/>
          </a:xfrm>
        </p:spPr>
        <p:txBody>
          <a:bodyPr>
            <a:normAutofit/>
          </a:bodyPr>
          <a:lstStyle>
            <a:lvl1pPr algn="ctr">
              <a:defRPr sz="4000" b="0">
                <a:solidFill>
                  <a:schemeClr val="bg1"/>
                </a:solidFill>
                <a:latin typeface="YaleNew" panose="02000602050000020003" pitchFamily="2" charset="77"/>
                <a:cs typeface="Times New Roman" panose="02020603050405020304" pitchFamily="18" charset="0"/>
              </a:defRPr>
            </a:lvl1pPr>
          </a:lstStyle>
          <a:p>
            <a:r>
              <a:rPr lang="en-US"/>
              <a:t>Click to edit Master title style</a:t>
            </a:r>
          </a:p>
        </p:txBody>
      </p:sp>
    </p:spTree>
    <p:extLst>
      <p:ext uri="{BB962C8B-B14F-4D97-AF65-F5344CB8AC3E}">
        <p14:creationId xmlns:p14="http://schemas.microsoft.com/office/powerpoint/2010/main" val="2169524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3891D02-48EF-830A-999E-D5D91EE7E2EA}"/>
              </a:ext>
            </a:extLst>
          </p:cNvPr>
          <p:cNvSpPr>
            <a:spLocks noGrp="1"/>
          </p:cNvSpPr>
          <p:nvPr>
            <p:ph type="dt" sz="half" idx="10"/>
          </p:nvPr>
        </p:nvSpPr>
        <p:spPr/>
        <p:txBody>
          <a:bodyPr/>
          <a:lstStyle/>
          <a:p>
            <a:fld id="{D0D02666-58CA-084C-90CF-487DF688958D}" type="datetimeFigureOut">
              <a:rPr lang="en-US" smtClean="0"/>
              <a:t>12/4/2023</a:t>
            </a:fld>
            <a:endParaRPr lang="en-US"/>
          </a:p>
        </p:txBody>
      </p:sp>
      <p:sp>
        <p:nvSpPr>
          <p:cNvPr id="5" name="Footer Placeholder 4">
            <a:extLst>
              <a:ext uri="{FF2B5EF4-FFF2-40B4-BE49-F238E27FC236}">
                <a16:creationId xmlns:a16="http://schemas.microsoft.com/office/drawing/2014/main" id="{5B25C264-BBF1-C174-22BB-FBBDA44350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12BAE4-DB35-207A-D314-CF32769A542B}"/>
              </a:ext>
            </a:extLst>
          </p:cNvPr>
          <p:cNvSpPr>
            <a:spLocks noGrp="1"/>
          </p:cNvSpPr>
          <p:nvPr>
            <p:ph type="sldNum" sz="quarter" idx="12"/>
          </p:nvPr>
        </p:nvSpPr>
        <p:spPr/>
        <p:txBody>
          <a:bodyPr/>
          <a:lstStyle/>
          <a:p>
            <a:fld id="{9739CE73-5DF2-8542-BBDA-74E8A4684E60}" type="slidenum">
              <a:rPr lang="en-US" smtClean="0"/>
              <a:t>‹#›</a:t>
            </a:fld>
            <a:endParaRPr lang="en-US"/>
          </a:p>
        </p:txBody>
      </p:sp>
      <p:sp>
        <p:nvSpPr>
          <p:cNvPr id="7" name="Rectangle 6">
            <a:extLst>
              <a:ext uri="{FF2B5EF4-FFF2-40B4-BE49-F238E27FC236}">
                <a16:creationId xmlns:a16="http://schemas.microsoft.com/office/drawing/2014/main" id="{BCD7B0C4-C9B8-2F97-EE7F-350589B119F1}"/>
              </a:ext>
            </a:extLst>
          </p:cNvPr>
          <p:cNvSpPr/>
          <p:nvPr userDrawn="1"/>
        </p:nvSpPr>
        <p:spPr>
          <a:xfrm>
            <a:off x="-1" y="-1"/>
            <a:ext cx="12192000" cy="3626603"/>
          </a:xfrm>
          <a:prstGeom prst="rect">
            <a:avLst/>
          </a:prstGeom>
          <a:solidFill>
            <a:srgbClr val="007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4F"/>
              </a:solidFill>
            </a:endParaRPr>
          </a:p>
        </p:txBody>
      </p:sp>
      <p:pic>
        <p:nvPicPr>
          <p:cNvPr id="8" name="Graphic 7">
            <a:extLst>
              <a:ext uri="{FF2B5EF4-FFF2-40B4-BE49-F238E27FC236}">
                <a16:creationId xmlns:a16="http://schemas.microsoft.com/office/drawing/2014/main" id="{A5DEEAEE-EDFF-CC02-EABE-B4319DEA6F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32433" y="1545021"/>
            <a:ext cx="8927134" cy="618446"/>
          </a:xfrm>
          <a:prstGeom prst="rect">
            <a:avLst/>
          </a:prstGeom>
        </p:spPr>
      </p:pic>
      <p:sp>
        <p:nvSpPr>
          <p:cNvPr id="9" name="Rectangle 8">
            <a:extLst>
              <a:ext uri="{FF2B5EF4-FFF2-40B4-BE49-F238E27FC236}">
                <a16:creationId xmlns:a16="http://schemas.microsoft.com/office/drawing/2014/main" id="{AF076B16-EE12-03E0-1FEF-2054DEAACE3A}"/>
              </a:ext>
            </a:extLst>
          </p:cNvPr>
          <p:cNvSpPr/>
          <p:nvPr userDrawn="1"/>
        </p:nvSpPr>
        <p:spPr>
          <a:xfrm>
            <a:off x="-31128" y="3671326"/>
            <a:ext cx="12223128" cy="3186674"/>
          </a:xfrm>
          <a:prstGeom prst="rect">
            <a:avLst/>
          </a:prstGeom>
          <a:solidFill>
            <a:srgbClr val="E0E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E0E4E6"/>
                </a:solidFill>
              </a:rPr>
              <a:t>   </a:t>
            </a:r>
          </a:p>
        </p:txBody>
      </p:sp>
      <p:sp>
        <p:nvSpPr>
          <p:cNvPr id="2" name="Title 1">
            <a:extLst>
              <a:ext uri="{FF2B5EF4-FFF2-40B4-BE49-F238E27FC236}">
                <a16:creationId xmlns:a16="http://schemas.microsoft.com/office/drawing/2014/main" id="{F1833979-54CA-88A0-E714-F7B7602FD3C5}"/>
              </a:ext>
            </a:extLst>
          </p:cNvPr>
          <p:cNvSpPr>
            <a:spLocks noGrp="1"/>
          </p:cNvSpPr>
          <p:nvPr>
            <p:ph type="title"/>
          </p:nvPr>
        </p:nvSpPr>
        <p:spPr>
          <a:xfrm>
            <a:off x="838200" y="4399939"/>
            <a:ext cx="10515600" cy="1325563"/>
          </a:xfrm>
        </p:spPr>
        <p:txBody>
          <a:bodyPr>
            <a:normAutofit/>
          </a:bodyPr>
          <a:lstStyle>
            <a:lvl1pPr algn="ctr">
              <a:defRPr sz="4000" b="0">
                <a:solidFill>
                  <a:schemeClr val="bg1"/>
                </a:solidFill>
                <a:latin typeface="YaleNew" panose="02000602050000020003" pitchFamily="2" charset="77"/>
                <a:cs typeface="Times New Roman" panose="02020603050405020304" pitchFamily="18" charset="0"/>
              </a:defRPr>
            </a:lvl1pPr>
          </a:lstStyle>
          <a:p>
            <a:r>
              <a:rPr lang="en-US"/>
              <a:t>Click to edit Master title style</a:t>
            </a:r>
          </a:p>
        </p:txBody>
      </p:sp>
    </p:spTree>
    <p:extLst>
      <p:ext uri="{BB962C8B-B14F-4D97-AF65-F5344CB8AC3E}">
        <p14:creationId xmlns:p14="http://schemas.microsoft.com/office/powerpoint/2010/main" val="1823472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E800D41-DE79-EA5D-5109-29D1B6F4EABE}"/>
              </a:ext>
            </a:extLst>
          </p:cNvPr>
          <p:cNvSpPr/>
          <p:nvPr userDrawn="1"/>
        </p:nvSpPr>
        <p:spPr>
          <a:xfrm>
            <a:off x="3279913" y="6483081"/>
            <a:ext cx="8912087"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45317CF-5495-712F-8390-955B993B49AA}"/>
              </a:ext>
            </a:extLst>
          </p:cNvPr>
          <p:cNvSpPr/>
          <p:nvPr userDrawn="1"/>
        </p:nvSpPr>
        <p:spPr>
          <a:xfrm>
            <a:off x="0" y="6483081"/>
            <a:ext cx="3210339"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9EDBD1A-3513-A791-E1B2-57417B4CF8BA}"/>
              </a:ext>
            </a:extLst>
          </p:cNvPr>
          <p:cNvSpPr txBox="1"/>
          <p:nvPr userDrawn="1"/>
        </p:nvSpPr>
        <p:spPr>
          <a:xfrm>
            <a:off x="126296" y="6547541"/>
            <a:ext cx="864394" cy="261610"/>
          </a:xfrm>
          <a:prstGeom prst="rect">
            <a:avLst/>
          </a:prstGeom>
          <a:noFill/>
        </p:spPr>
        <p:txBody>
          <a:bodyPr wrap="square">
            <a:spAutoFit/>
          </a:bodyPr>
          <a:lstStyle/>
          <a:p>
            <a:fld id="{60553ECD-7F6D-420D-93CA-D8D15EB427AC}" type="slidenum">
              <a:rPr lang="en-US" sz="1100" smtClean="0">
                <a:solidFill>
                  <a:schemeClr val="tx1"/>
                </a:solidFill>
                <a:latin typeface="Arial" panose="020B0604020202020204" pitchFamily="34" charset="0"/>
                <a:cs typeface="Arial" panose="020B0604020202020204" pitchFamily="34" charset="0"/>
              </a:rPr>
              <a:pPr/>
              <a:t>‹#›</a:t>
            </a:fld>
            <a:endParaRPr lang="en-US" sz="1100">
              <a:solidFill>
                <a:schemeClr val="tx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6CD5129D-1CDE-16CE-533C-750CDC2B6E9E}"/>
              </a:ext>
            </a:extLst>
          </p:cNvPr>
          <p:cNvSpPr/>
          <p:nvPr userDrawn="1"/>
        </p:nvSpPr>
        <p:spPr>
          <a:xfrm>
            <a:off x="0" y="0"/>
            <a:ext cx="12192000" cy="6417168"/>
          </a:xfrm>
          <a:prstGeom prst="rect">
            <a:avLst/>
          </a:prstGeom>
          <a:solidFill>
            <a:srgbClr val="007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4F"/>
              </a:solidFill>
            </a:endParaRPr>
          </a:p>
        </p:txBody>
      </p:sp>
      <p:sp>
        <p:nvSpPr>
          <p:cNvPr id="9" name="TextBox 8">
            <a:extLst>
              <a:ext uri="{FF2B5EF4-FFF2-40B4-BE49-F238E27FC236}">
                <a16:creationId xmlns:a16="http://schemas.microsoft.com/office/drawing/2014/main" id="{5857A938-D83E-881A-2677-8170192940A1}"/>
              </a:ext>
            </a:extLst>
          </p:cNvPr>
          <p:cNvSpPr txBox="1"/>
          <p:nvPr userDrawn="1"/>
        </p:nvSpPr>
        <p:spPr>
          <a:xfrm>
            <a:off x="912743" y="2392976"/>
            <a:ext cx="10366513" cy="1133644"/>
          </a:xfrm>
          <a:prstGeom prst="rect">
            <a:avLst/>
          </a:prstGeom>
          <a:noFill/>
        </p:spPr>
        <p:txBody>
          <a:bodyPr wrap="square" rtlCol="0">
            <a:spAutoFit/>
          </a:bodyPr>
          <a:lstStyle/>
          <a:p>
            <a:pPr marL="0" marR="0" lvl="0" indent="0" algn="ctr" defTabSz="914400" rtl="0" eaLnBrk="1" fontAlgn="auto" latinLnBrk="0" hangingPunct="1">
              <a:lnSpc>
                <a:spcPts val="4000"/>
              </a:lnSpc>
              <a:spcBef>
                <a:spcPts val="0"/>
              </a:spcBef>
              <a:spcAft>
                <a:spcPts val="0"/>
              </a:spcAft>
              <a:buClrTx/>
              <a:buSzTx/>
              <a:buFontTx/>
              <a:buNone/>
              <a:tabLst/>
              <a:defRPr/>
            </a:pPr>
            <a:r>
              <a:rPr lang="en-US" sz="4000">
                <a:solidFill>
                  <a:schemeClr val="bg1"/>
                </a:solidFill>
                <a:latin typeface="YaleNew" panose="02000602050000020003" pitchFamily="2" charset="77"/>
                <a:cs typeface="Times New Roman" panose="02020603050405020304" pitchFamily="18" charset="0"/>
              </a:rPr>
              <a:t>Yale Ventures helps develop innovations that impact the world’s greatest challenges.</a:t>
            </a:r>
          </a:p>
        </p:txBody>
      </p:sp>
      <p:pic>
        <p:nvPicPr>
          <p:cNvPr id="11" name="Graphic 10">
            <a:extLst>
              <a:ext uri="{FF2B5EF4-FFF2-40B4-BE49-F238E27FC236}">
                <a16:creationId xmlns:a16="http://schemas.microsoft.com/office/drawing/2014/main" id="{DD6D052D-339D-8F6D-FDB8-59E2C0F56A3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0243" y="6559120"/>
            <a:ext cx="582682" cy="238370"/>
          </a:xfrm>
          <a:prstGeom prst="rect">
            <a:avLst/>
          </a:prstGeom>
        </p:spPr>
      </p:pic>
    </p:spTree>
    <p:extLst>
      <p:ext uri="{BB962C8B-B14F-4D97-AF65-F5344CB8AC3E}">
        <p14:creationId xmlns:p14="http://schemas.microsoft.com/office/powerpoint/2010/main" val="3536626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3747C6-95F7-D41D-D1F9-6EABF68095F7}"/>
              </a:ext>
            </a:extLst>
          </p:cNvPr>
          <p:cNvSpPr/>
          <p:nvPr userDrawn="1"/>
        </p:nvSpPr>
        <p:spPr>
          <a:xfrm>
            <a:off x="0" y="0"/>
            <a:ext cx="12192000" cy="6417168"/>
          </a:xfrm>
          <a:prstGeom prst="rect">
            <a:avLst/>
          </a:prstGeom>
          <a:solidFill>
            <a:srgbClr val="007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4F"/>
              </a:solidFill>
            </a:endParaRPr>
          </a:p>
        </p:txBody>
      </p:sp>
      <p:sp>
        <p:nvSpPr>
          <p:cNvPr id="9" name="Rectangle 8">
            <a:extLst>
              <a:ext uri="{FF2B5EF4-FFF2-40B4-BE49-F238E27FC236}">
                <a16:creationId xmlns:a16="http://schemas.microsoft.com/office/drawing/2014/main" id="{A159A645-870F-F44A-A603-6ADBA650687A}"/>
              </a:ext>
            </a:extLst>
          </p:cNvPr>
          <p:cNvSpPr/>
          <p:nvPr userDrawn="1"/>
        </p:nvSpPr>
        <p:spPr>
          <a:xfrm>
            <a:off x="3279913" y="6483081"/>
            <a:ext cx="8912087"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E8D6E9-0051-7972-E520-272DC5E3E5B2}"/>
              </a:ext>
            </a:extLst>
          </p:cNvPr>
          <p:cNvSpPr/>
          <p:nvPr userDrawn="1"/>
        </p:nvSpPr>
        <p:spPr>
          <a:xfrm>
            <a:off x="0" y="6483081"/>
            <a:ext cx="3210339"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68C6F2A-0636-73FA-EEC2-FEA54447B75B}"/>
              </a:ext>
            </a:extLst>
          </p:cNvPr>
          <p:cNvSpPr txBox="1"/>
          <p:nvPr userDrawn="1"/>
        </p:nvSpPr>
        <p:spPr>
          <a:xfrm>
            <a:off x="126296" y="6547541"/>
            <a:ext cx="864394" cy="261610"/>
          </a:xfrm>
          <a:prstGeom prst="rect">
            <a:avLst/>
          </a:prstGeom>
          <a:noFill/>
        </p:spPr>
        <p:txBody>
          <a:bodyPr wrap="square">
            <a:spAutoFit/>
          </a:bodyPr>
          <a:lstStyle/>
          <a:p>
            <a:fld id="{60553ECD-7F6D-420D-93CA-D8D15EB427AC}" type="slidenum">
              <a:rPr lang="en-US" sz="1100" smtClean="0">
                <a:solidFill>
                  <a:schemeClr val="tx1"/>
                </a:solidFill>
                <a:latin typeface="Arial" panose="020B0604020202020204" pitchFamily="34" charset="0"/>
                <a:cs typeface="Arial" panose="020B0604020202020204" pitchFamily="34" charset="0"/>
              </a:rPr>
              <a:pPr/>
              <a:t>‹#›</a:t>
            </a:fld>
            <a:endParaRPr lang="en-US" sz="1100">
              <a:solidFill>
                <a:schemeClr val="tx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6F2C8FCA-05F5-F010-D1DA-6A33FD049DAF}"/>
              </a:ext>
            </a:extLst>
          </p:cNvPr>
          <p:cNvSpPr/>
          <p:nvPr userDrawn="1"/>
        </p:nvSpPr>
        <p:spPr>
          <a:xfrm>
            <a:off x="0" y="0"/>
            <a:ext cx="12192000" cy="6417168"/>
          </a:xfrm>
          <a:prstGeom prst="rect">
            <a:avLst/>
          </a:prstGeom>
          <a:solidFill>
            <a:srgbClr val="007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4F"/>
              </a:solidFill>
            </a:endParaRPr>
          </a:p>
        </p:txBody>
      </p:sp>
      <p:pic>
        <p:nvPicPr>
          <p:cNvPr id="13" name="Graphic 12">
            <a:extLst>
              <a:ext uri="{FF2B5EF4-FFF2-40B4-BE49-F238E27FC236}">
                <a16:creationId xmlns:a16="http://schemas.microsoft.com/office/drawing/2014/main" id="{0EF560D2-8373-9007-0518-50B9F1798E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0243" y="6559120"/>
            <a:ext cx="582682" cy="238370"/>
          </a:xfrm>
          <a:prstGeom prst="rect">
            <a:avLst/>
          </a:prstGeom>
        </p:spPr>
      </p:pic>
      <p:sp>
        <p:nvSpPr>
          <p:cNvPr id="14" name="Title 1">
            <a:extLst>
              <a:ext uri="{FF2B5EF4-FFF2-40B4-BE49-F238E27FC236}">
                <a16:creationId xmlns:a16="http://schemas.microsoft.com/office/drawing/2014/main" id="{29E6637E-2CBE-7EC3-A241-03C6EED5A9F2}"/>
              </a:ext>
            </a:extLst>
          </p:cNvPr>
          <p:cNvSpPr>
            <a:spLocks noGrp="1"/>
          </p:cNvSpPr>
          <p:nvPr>
            <p:ph type="title"/>
          </p:nvPr>
        </p:nvSpPr>
        <p:spPr>
          <a:xfrm>
            <a:off x="838200" y="1985923"/>
            <a:ext cx="10515600" cy="1325563"/>
          </a:xfrm>
        </p:spPr>
        <p:txBody>
          <a:bodyPr>
            <a:normAutofit/>
          </a:bodyPr>
          <a:lstStyle>
            <a:lvl1pPr algn="ctr">
              <a:defRPr sz="4000" b="0">
                <a:solidFill>
                  <a:schemeClr val="bg1"/>
                </a:solidFill>
                <a:latin typeface="YaleNew" panose="02000602050000020003" pitchFamily="2" charset="77"/>
                <a:cs typeface="Times New Roman" panose="02020603050405020304" pitchFamily="18" charset="0"/>
              </a:defRPr>
            </a:lvl1pPr>
          </a:lstStyle>
          <a:p>
            <a:r>
              <a:rPr lang="en-US"/>
              <a:t>Click to edit Master title style</a:t>
            </a:r>
          </a:p>
        </p:txBody>
      </p:sp>
    </p:spTree>
    <p:extLst>
      <p:ext uri="{BB962C8B-B14F-4D97-AF65-F5344CB8AC3E}">
        <p14:creationId xmlns:p14="http://schemas.microsoft.com/office/powerpoint/2010/main" val="3346780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476D9B-1AC3-5072-DCCB-A939267CD74E}"/>
              </a:ext>
            </a:extLst>
          </p:cNvPr>
          <p:cNvSpPr/>
          <p:nvPr userDrawn="1"/>
        </p:nvSpPr>
        <p:spPr>
          <a:xfrm>
            <a:off x="0" y="0"/>
            <a:ext cx="12192000" cy="6417168"/>
          </a:xfrm>
          <a:prstGeom prst="rect">
            <a:avLst/>
          </a:prstGeom>
          <a:solidFill>
            <a:srgbClr val="0033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3ACFF"/>
              </a:solidFill>
            </a:endParaRPr>
          </a:p>
        </p:txBody>
      </p:sp>
      <p:sp>
        <p:nvSpPr>
          <p:cNvPr id="9" name="Rectangle 8">
            <a:extLst>
              <a:ext uri="{FF2B5EF4-FFF2-40B4-BE49-F238E27FC236}">
                <a16:creationId xmlns:a16="http://schemas.microsoft.com/office/drawing/2014/main" id="{A159A645-870F-F44A-A603-6ADBA650687A}"/>
              </a:ext>
            </a:extLst>
          </p:cNvPr>
          <p:cNvSpPr/>
          <p:nvPr userDrawn="1"/>
        </p:nvSpPr>
        <p:spPr>
          <a:xfrm>
            <a:off x="3279913" y="6483081"/>
            <a:ext cx="8912087"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E8D6E9-0051-7972-E520-272DC5E3E5B2}"/>
              </a:ext>
            </a:extLst>
          </p:cNvPr>
          <p:cNvSpPr/>
          <p:nvPr userDrawn="1"/>
        </p:nvSpPr>
        <p:spPr>
          <a:xfrm>
            <a:off x="0" y="6483081"/>
            <a:ext cx="3210339"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68C6F2A-0636-73FA-EEC2-FEA54447B75B}"/>
              </a:ext>
            </a:extLst>
          </p:cNvPr>
          <p:cNvSpPr txBox="1"/>
          <p:nvPr userDrawn="1"/>
        </p:nvSpPr>
        <p:spPr>
          <a:xfrm>
            <a:off x="126296" y="6547541"/>
            <a:ext cx="864394" cy="261610"/>
          </a:xfrm>
          <a:prstGeom prst="rect">
            <a:avLst/>
          </a:prstGeom>
          <a:noFill/>
        </p:spPr>
        <p:txBody>
          <a:bodyPr wrap="square">
            <a:spAutoFit/>
          </a:bodyPr>
          <a:lstStyle/>
          <a:p>
            <a:fld id="{60553ECD-7F6D-420D-93CA-D8D15EB427AC}" type="slidenum">
              <a:rPr lang="en-US" sz="1100" smtClean="0">
                <a:solidFill>
                  <a:schemeClr val="tx1"/>
                </a:solidFill>
                <a:latin typeface="Arial" panose="020B0604020202020204" pitchFamily="34" charset="0"/>
                <a:cs typeface="Arial" panose="020B0604020202020204" pitchFamily="34" charset="0"/>
              </a:rPr>
              <a:pPr/>
              <a:t>‹#›</a:t>
            </a:fld>
            <a:endParaRPr lang="en-US" sz="1100">
              <a:solidFill>
                <a:schemeClr val="tx1"/>
              </a:solidFill>
              <a:latin typeface="Arial" panose="020B0604020202020204" pitchFamily="34" charset="0"/>
              <a:cs typeface="Arial" panose="020B0604020202020204" pitchFamily="34" charset="0"/>
            </a:endParaRPr>
          </a:p>
        </p:txBody>
      </p:sp>
      <p:pic>
        <p:nvPicPr>
          <p:cNvPr id="13" name="Graphic 12">
            <a:extLst>
              <a:ext uri="{FF2B5EF4-FFF2-40B4-BE49-F238E27FC236}">
                <a16:creationId xmlns:a16="http://schemas.microsoft.com/office/drawing/2014/main" id="{0EF560D2-8373-9007-0518-50B9F1798E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0243" y="6559120"/>
            <a:ext cx="582682" cy="238370"/>
          </a:xfrm>
          <a:prstGeom prst="rect">
            <a:avLst/>
          </a:prstGeom>
        </p:spPr>
      </p:pic>
      <p:sp>
        <p:nvSpPr>
          <p:cNvPr id="14" name="Title 1">
            <a:extLst>
              <a:ext uri="{FF2B5EF4-FFF2-40B4-BE49-F238E27FC236}">
                <a16:creationId xmlns:a16="http://schemas.microsoft.com/office/drawing/2014/main" id="{29E6637E-2CBE-7EC3-A241-03C6EED5A9F2}"/>
              </a:ext>
            </a:extLst>
          </p:cNvPr>
          <p:cNvSpPr>
            <a:spLocks noGrp="1"/>
          </p:cNvSpPr>
          <p:nvPr>
            <p:ph type="title"/>
          </p:nvPr>
        </p:nvSpPr>
        <p:spPr>
          <a:xfrm>
            <a:off x="838200" y="1985923"/>
            <a:ext cx="10515600" cy="1325563"/>
          </a:xfrm>
        </p:spPr>
        <p:txBody>
          <a:bodyPr anchor="b">
            <a:normAutofit/>
          </a:bodyPr>
          <a:lstStyle>
            <a:lvl1pPr algn="l">
              <a:defRPr sz="4000" b="1">
                <a:solidFill>
                  <a:schemeClr val="bg1"/>
                </a:solidFill>
                <a:latin typeface="Montserrat" pitchFamily="2" charset="77"/>
                <a:cs typeface="Times New Roman" panose="02020603050405020304" pitchFamily="18" charset="0"/>
              </a:defRPr>
            </a:lvl1pPr>
          </a:lstStyle>
          <a:p>
            <a:r>
              <a:rPr lang="en-US"/>
              <a:t>Click to edit Master title style</a:t>
            </a:r>
          </a:p>
        </p:txBody>
      </p:sp>
    </p:spTree>
    <p:extLst>
      <p:ext uri="{BB962C8B-B14F-4D97-AF65-F5344CB8AC3E}">
        <p14:creationId xmlns:p14="http://schemas.microsoft.com/office/powerpoint/2010/main" val="282355925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A27F0D-049C-0F18-C064-5958CCD779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5C207D-957B-4EE3-6993-77BA812079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55573D-04A3-5B5C-1A56-D9D53EF60F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D02666-58CA-084C-90CF-487DF688958D}" type="datetimeFigureOut">
              <a:rPr lang="en-US" smtClean="0"/>
              <a:t>12/4/2023</a:t>
            </a:fld>
            <a:endParaRPr lang="en-US"/>
          </a:p>
        </p:txBody>
      </p:sp>
      <p:sp>
        <p:nvSpPr>
          <p:cNvPr id="5" name="Footer Placeholder 4">
            <a:extLst>
              <a:ext uri="{FF2B5EF4-FFF2-40B4-BE49-F238E27FC236}">
                <a16:creationId xmlns:a16="http://schemas.microsoft.com/office/drawing/2014/main" id="{DBABF717-374C-47B8-4FFF-D3AA83A99C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0B2F733-57F3-CD96-31A2-C5B56AFEDB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39CE73-5DF2-8542-BBDA-74E8A4684E60}" type="slidenum">
              <a:rPr lang="en-US" smtClean="0"/>
              <a:t>‹#›</a:t>
            </a:fld>
            <a:endParaRPr lang="en-US"/>
          </a:p>
        </p:txBody>
      </p:sp>
    </p:spTree>
    <p:extLst>
      <p:ext uri="{BB962C8B-B14F-4D97-AF65-F5344CB8AC3E}">
        <p14:creationId xmlns:p14="http://schemas.microsoft.com/office/powerpoint/2010/main" val="2970982322"/>
      </p:ext>
    </p:extLst>
  </p:cSld>
  <p:clrMap bg1="lt1" tx1="dk1" bg2="lt2" tx2="dk2" accent1="accent1" accent2="accent2" accent3="accent3" accent4="accent4" accent5="accent5" accent6="accent6" hlink="hlink" folHlink="folHlink"/>
  <p:sldLayoutIdLst>
    <p:sldLayoutId id="2147484403" r:id="rId1"/>
    <p:sldLayoutId id="2147484054" r:id="rId2"/>
    <p:sldLayoutId id="2147484055" r:id="rId3"/>
    <p:sldLayoutId id="2147484404" r:id="rId4"/>
    <p:sldLayoutId id="2147484405" r:id="rId5"/>
    <p:sldLayoutId id="2147484406" r:id="rId6"/>
    <p:sldLayoutId id="2147484407" r:id="rId7"/>
    <p:sldLayoutId id="2147484408" r:id="rId8"/>
    <p:sldLayoutId id="2147484409" r:id="rId9"/>
    <p:sldLayoutId id="2147484410" r:id="rId10"/>
    <p:sldLayoutId id="2147484411" r:id="rId11"/>
    <p:sldLayoutId id="2147484412" r:id="rId12"/>
    <p:sldLayoutId id="2147484413" r:id="rId13"/>
    <p:sldLayoutId id="2147484414" r:id="rId14"/>
    <p:sldLayoutId id="2147484415" r:id="rId15"/>
    <p:sldLayoutId id="2147484416" r:id="rId16"/>
    <p:sldLayoutId id="2147484418" r:id="rId17"/>
    <p:sldLayoutId id="2147484419" r:id="rId18"/>
    <p:sldLayoutId id="2147484420" r:id="rId19"/>
    <p:sldLayoutId id="2147484421" r:id="rId20"/>
    <p:sldLayoutId id="2147484422" r:id="rId21"/>
    <p:sldLayoutId id="2147484423" r:id="rId22"/>
    <p:sldLayoutId id="2147484424" r:id="rId23"/>
    <p:sldLayoutId id="2147484425" r:id="rId24"/>
    <p:sldLayoutId id="2147484426" r:id="rId25"/>
    <p:sldLayoutId id="2147484427" r:id="rId26"/>
    <p:sldLayoutId id="2147484428" r:id="rId27"/>
    <p:sldLayoutId id="2147484429" r:id="rId28"/>
    <p:sldLayoutId id="2147484430" r:id="rId29"/>
    <p:sldLayoutId id="2147484431" r:id="rId30"/>
    <p:sldLayoutId id="2147484432" r:id="rId31"/>
    <p:sldLayoutId id="2147484433" r:id="rId32"/>
    <p:sldLayoutId id="2147484434" r:id="rId33"/>
    <p:sldLayoutId id="2147484435" r:id="rId34"/>
    <p:sldLayoutId id="2147484436" r:id="rId35"/>
    <p:sldLayoutId id="2147484437" r:id="rId36"/>
    <p:sldLayoutId id="2147484380" r:id="rId37"/>
    <p:sldLayoutId id="2147484345" r:id="rId38"/>
    <p:sldLayoutId id="2147484310" r:id="rId39"/>
    <p:sldLayoutId id="2147484275" r:id="rId40"/>
    <p:sldLayoutId id="2147484240" r:id="rId41"/>
    <p:sldLayoutId id="2147484205" r:id="rId42"/>
    <p:sldLayoutId id="2147484170" r:id="rId43"/>
    <p:sldLayoutId id="2147484135" r:id="rId44"/>
    <p:sldLayoutId id="2147484100" r:id="rId45"/>
    <p:sldLayoutId id="2147484067" r:id="rId46"/>
  </p:sldLayoutIdLst>
  <p:txStyles>
    <p:titleStyle>
      <a:lvl1pPr algn="l" defTabSz="914400" rtl="0" eaLnBrk="1" latinLnBrk="0" hangingPunct="1">
        <a:lnSpc>
          <a:spcPct val="90000"/>
        </a:lnSpc>
        <a:spcBef>
          <a:spcPct val="0"/>
        </a:spcBef>
        <a:buNone/>
        <a:defRPr sz="4400" b="1" kern="1200">
          <a:solidFill>
            <a:srgbClr val="002060"/>
          </a:solidFill>
          <a:latin typeface="Montserrat" pitchFamily="2" charset="77"/>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YaleNew" panose="02000602050000020003" pitchFamily="2" charset="77"/>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YaleNew" panose="02000602050000020003" pitchFamily="2" charset="77"/>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YaleNew" panose="02000602050000020003" pitchFamily="2" charset="77"/>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YaleNew" panose="02000602050000020003" pitchFamily="2" charset="77"/>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YaleNew" panose="02000602050000020003"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3" Type="http://schemas.microsoft.com/office/2018/10/relationships/comments" Target="../comments/modernComment_101_58E8474A.xml"/><Relationship Id="rId2" Type="http://schemas.openxmlformats.org/officeDocument/2006/relationships/notesSlide" Target="../notesSlides/notesSlide11.xml"/><Relationship Id="rId1" Type="http://schemas.openxmlformats.org/officeDocument/2006/relationships/slideLayout" Target="../slideLayouts/slideLayout46.xml"/><Relationship Id="rId5" Type="http://schemas.openxmlformats.org/officeDocument/2006/relationships/image" Target="../media/image15.sv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microsoft.com/office/2018/10/relationships/comments" Target="../comments/modernComment_110_6D4256A9.xml"/><Relationship Id="rId2" Type="http://schemas.openxmlformats.org/officeDocument/2006/relationships/notesSlide" Target="../notesSlides/notesSlide12.xml"/><Relationship Id="rId1" Type="http://schemas.openxmlformats.org/officeDocument/2006/relationships/slideLayout" Target="../slideLayouts/slideLayout44.xml"/><Relationship Id="rId5" Type="http://schemas.openxmlformats.org/officeDocument/2006/relationships/image" Target="../media/image15.sv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microsoft.com/office/2018/10/relationships/comments" Target="../comments/modernComment_10E_5042A19.xml"/><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53.jpeg"/><Relationship Id="rId4" Type="http://schemas.openxmlformats.org/officeDocument/2006/relationships/image" Target="../media/image15.svg"/></Relationships>
</file>

<file path=ppt/slides/_rels/slide15.xml.rels><?xml version="1.0" encoding="UTF-8" standalone="yes"?>
<Relationships xmlns="http://schemas.openxmlformats.org/package/2006/relationships"><Relationship Id="rId8" Type="http://schemas.openxmlformats.org/officeDocument/2006/relationships/image" Target="../media/image56.png"/><Relationship Id="rId3" Type="http://schemas.microsoft.com/office/2018/10/relationships/comments" Target="../comments/modernComment_103_14602A21.xml"/><Relationship Id="rId7"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44.xml"/><Relationship Id="rId6" Type="http://schemas.openxmlformats.org/officeDocument/2006/relationships/image" Target="../media/image54.png"/><Relationship Id="rId5" Type="http://schemas.openxmlformats.org/officeDocument/2006/relationships/image" Target="../media/image15.svg"/><Relationship Id="rId10" Type="http://schemas.openxmlformats.org/officeDocument/2006/relationships/image" Target="../media/image58.png"/><Relationship Id="rId4" Type="http://schemas.openxmlformats.org/officeDocument/2006/relationships/image" Target="../media/image14.png"/><Relationship Id="rId9" Type="http://schemas.openxmlformats.org/officeDocument/2006/relationships/image" Target="../media/image57.png"/></Relationships>
</file>

<file path=ppt/slides/_rels/slide2.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12" Type="http://schemas.openxmlformats.org/officeDocument/2006/relationships/image" Target="../media/image26.svg"/><Relationship Id="rId2" Type="http://schemas.openxmlformats.org/officeDocument/2006/relationships/notesSlide" Target="../notesSlides/notesSlide2.xml"/><Relationship Id="rId1" Type="http://schemas.openxmlformats.org/officeDocument/2006/relationships/slideLayout" Target="../slideLayouts/slideLayout37.xml"/><Relationship Id="rId6" Type="http://schemas.openxmlformats.org/officeDocument/2006/relationships/image" Target="../media/image20.jpeg"/><Relationship Id="rId11" Type="http://schemas.openxmlformats.org/officeDocument/2006/relationships/image" Target="../media/image25.pn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s>
</file>

<file path=ppt/slides/_rels/slide3.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14.png"/><Relationship Id="rId7" Type="http://schemas.openxmlformats.org/officeDocument/2006/relationships/image" Target="../media/image29.svg"/><Relationship Id="rId2" Type="http://schemas.openxmlformats.org/officeDocument/2006/relationships/notesSlide" Target="../notesSlides/notesSlide3.xml"/><Relationship Id="rId1" Type="http://schemas.openxmlformats.org/officeDocument/2006/relationships/slideLayout" Target="../slideLayouts/slideLayout38.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15.svg"/><Relationship Id="rId9" Type="http://schemas.openxmlformats.org/officeDocument/2006/relationships/image" Target="../media/image31.png"/></Relationships>
</file>

<file path=ppt/slides/_rels/slide4.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39.xml"/><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7.png"/><Relationship Id="rId5" Type="http://schemas.openxmlformats.org/officeDocument/2006/relationships/image" Target="../media/image4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50.png"/><Relationship Id="rId3" Type="http://schemas.openxmlformats.org/officeDocument/2006/relationships/image" Target="../media/image14.png"/><Relationship Id="rId7" Type="http://schemas.openxmlformats.org/officeDocument/2006/relationships/image" Target="../media/image44.png"/><Relationship Id="rId12" Type="http://schemas.openxmlformats.org/officeDocument/2006/relationships/image" Target="../media/image49.svg"/><Relationship Id="rId2" Type="http://schemas.openxmlformats.org/officeDocument/2006/relationships/notesSlide" Target="../notesSlides/notesSlide6.xml"/><Relationship Id="rId1" Type="http://schemas.openxmlformats.org/officeDocument/2006/relationships/slideLayout" Target="../slideLayouts/slideLayout42.xml"/><Relationship Id="rId6" Type="http://schemas.openxmlformats.org/officeDocument/2006/relationships/image" Target="../media/image43.sv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svg"/><Relationship Id="rId4" Type="http://schemas.openxmlformats.org/officeDocument/2006/relationships/image" Target="../media/image15.svg"/><Relationship Id="rId9" Type="http://schemas.openxmlformats.org/officeDocument/2006/relationships/image" Target="../media/image46.png"/><Relationship Id="rId14" Type="http://schemas.openxmlformats.org/officeDocument/2006/relationships/image" Target="../media/image5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45.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15.sv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0.xml"/><Relationship Id="rId4" Type="http://schemas.openxmlformats.org/officeDocument/2006/relationships/image" Target="../media/image15.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Earth globe: Americas with solid fill">
            <a:extLst>
              <a:ext uri="{FF2B5EF4-FFF2-40B4-BE49-F238E27FC236}">
                <a16:creationId xmlns:a16="http://schemas.microsoft.com/office/drawing/2014/main" id="{530880AD-404D-1979-0A07-898DAA477D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4056" y="4809424"/>
            <a:ext cx="382170" cy="382170"/>
          </a:xfrm>
          <a:prstGeom prst="rect">
            <a:avLst/>
          </a:prstGeom>
        </p:spPr>
      </p:pic>
      <p:pic>
        <p:nvPicPr>
          <p:cNvPr id="3" name="Picture 11">
            <a:extLst>
              <a:ext uri="{FF2B5EF4-FFF2-40B4-BE49-F238E27FC236}">
                <a16:creationId xmlns:a16="http://schemas.microsoft.com/office/drawing/2014/main" id="{E2501AF4-52DE-F7FD-4138-DB0427C377A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810" b="89898" l="9091" r="93182">
                        <a14:foregroundMark x1="88864" y1="25915" x2="93295" y2="48902"/>
                        <a14:foregroundMark x1="93295" y1="48902" x2="90227" y2="61640"/>
                        <a14:foregroundMark x1="9091" y1="27672" x2="14205" y2="27965"/>
                      </a14:backgroundRemoval>
                    </a14:imgEffect>
                  </a14:imgLayer>
                </a14:imgProps>
              </a:ext>
            </a:extLst>
          </a:blip>
          <a:stretch>
            <a:fillRect/>
          </a:stretch>
        </p:blipFill>
        <p:spPr>
          <a:xfrm>
            <a:off x="4659291" y="3715438"/>
            <a:ext cx="2617671" cy="2034399"/>
          </a:xfrm>
          <a:prstGeom prst="rect">
            <a:avLst/>
          </a:prstGeom>
          <a:solidFill>
            <a:schemeClr val="bg1"/>
          </a:solidFill>
          <a:ln>
            <a:solidFill>
              <a:schemeClr val="bg1"/>
            </a:solidFill>
          </a:ln>
        </p:spPr>
      </p:pic>
      <p:sp>
        <p:nvSpPr>
          <p:cNvPr id="5" name="TextBox 4">
            <a:extLst>
              <a:ext uri="{FF2B5EF4-FFF2-40B4-BE49-F238E27FC236}">
                <a16:creationId xmlns:a16="http://schemas.microsoft.com/office/drawing/2014/main" id="{A49CBB89-9BAC-47F2-C858-B045207B4580}"/>
              </a:ext>
            </a:extLst>
          </p:cNvPr>
          <p:cNvSpPr txBox="1"/>
          <p:nvPr/>
        </p:nvSpPr>
        <p:spPr>
          <a:xfrm>
            <a:off x="726281" y="1481156"/>
            <a:ext cx="10736398" cy="1661993"/>
          </a:xfrm>
          <a:prstGeom prst="rect">
            <a:avLst/>
          </a:prstGeom>
          <a:noFill/>
        </p:spPr>
        <p:txBody>
          <a:bodyPr wrap="square" lIns="91440" tIns="45720" rIns="91440" bIns="45720" rtlCol="0" anchor="t">
            <a:spAutoFit/>
          </a:bodyPr>
          <a:lstStyle>
            <a:defPPr>
              <a:defRPr lang="en-US"/>
            </a:defPPr>
            <a:lvl1pPr marL="285750" indent="-285750">
              <a:buFont typeface="Arial" panose="020B0604020202020204" pitchFamily="34" charset="0"/>
              <a:buChar char="•"/>
              <a:defRPr>
                <a:solidFill>
                  <a:srgbClr val="002060"/>
                </a:solidFill>
                <a:latin typeface="YaleNew" panose="02000602050000020003" pitchFamily="2" charset="77"/>
                <a:cs typeface="Arial" panose="020B0604020202020204" pitchFamily="34" charset="0"/>
              </a:defRPr>
            </a:lvl1pPr>
            <a:lvl2pPr marL="742950" lvl="1" indent="-285750">
              <a:buFont typeface="Arial" panose="020B0604020202020204" pitchFamily="34" charset="0"/>
              <a:buChar char="•"/>
              <a:defRPr>
                <a:solidFill>
                  <a:srgbClr val="002060"/>
                </a:solidFill>
                <a:latin typeface="YaleNew" panose="02000602050000020003" pitchFamily="2" charset="77"/>
                <a:cs typeface="Arial" panose="020B0604020202020204" pitchFamily="34" charset="0"/>
              </a:defRPr>
            </a:lvl2pPr>
          </a:lstStyle>
          <a:p>
            <a:pPr algn="ctr" defTabSz="941832"/>
            <a:endParaRPr lang="en-US">
              <a:latin typeface="Arial" panose="020B0604020202020204" pitchFamily="34" charset="0"/>
            </a:endParaRPr>
          </a:p>
          <a:p>
            <a:pPr marL="0" indent="0" algn="ctr" defTabSz="941832">
              <a:buNone/>
            </a:pPr>
            <a:endParaRPr lang="en-US">
              <a:latin typeface="Arial" panose="020B0604020202020204" pitchFamily="34" charset="0"/>
            </a:endParaRPr>
          </a:p>
          <a:p>
            <a:pPr marL="0" indent="0" algn="ctr" defTabSz="941832">
              <a:buNone/>
            </a:pPr>
            <a:r>
              <a:rPr lang="en-US" sz="48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Dynamic 3D Morphometric Analysis</a:t>
            </a:r>
            <a:endParaRPr lang="en-US" sz="4800">
              <a:latin typeface="Arial" panose="020B0604020202020204" pitchFamily="34" charset="0"/>
            </a:endParaRPr>
          </a:p>
          <a:p>
            <a:pPr marL="0" indent="0" algn="ctr" defTabSz="941832">
              <a:buNone/>
            </a:pPr>
            <a:endParaRPr lang="en-US">
              <a:latin typeface="Arial" panose="020B0604020202020204" pitchFamily="34" charset="0"/>
            </a:endParaRPr>
          </a:p>
        </p:txBody>
      </p:sp>
      <p:sp>
        <p:nvSpPr>
          <p:cNvPr id="7" name="TextBox 6">
            <a:extLst>
              <a:ext uri="{FF2B5EF4-FFF2-40B4-BE49-F238E27FC236}">
                <a16:creationId xmlns:a16="http://schemas.microsoft.com/office/drawing/2014/main" id="{0FE0F78E-FC12-AEFB-5D5E-47FC3D245DE7}"/>
              </a:ext>
            </a:extLst>
          </p:cNvPr>
          <p:cNvSpPr txBox="1"/>
          <p:nvPr/>
        </p:nvSpPr>
        <p:spPr>
          <a:xfrm>
            <a:off x="1613297" y="3049542"/>
            <a:ext cx="8967406" cy="830997"/>
          </a:xfrm>
          <a:prstGeom prst="rect">
            <a:avLst/>
          </a:prstGeom>
          <a:noFill/>
        </p:spPr>
        <p:txBody>
          <a:bodyPr wrap="square" lIns="91440" tIns="45720" rIns="91440" bIns="45720" rtlCol="0" anchor="t">
            <a:spAutoFit/>
          </a:bodyPr>
          <a:lstStyle>
            <a:defPPr>
              <a:defRPr lang="en-US"/>
            </a:defPPr>
            <a:lvl1pPr marL="285750" indent="-285750">
              <a:buFont typeface="Arial" panose="020B0604020202020204" pitchFamily="34" charset="0"/>
              <a:buChar char="•"/>
              <a:defRPr>
                <a:solidFill>
                  <a:srgbClr val="002060"/>
                </a:solidFill>
                <a:latin typeface="YaleNew" panose="02000602050000020003" pitchFamily="2" charset="77"/>
                <a:cs typeface="Arial" panose="020B0604020202020204" pitchFamily="34" charset="0"/>
              </a:defRPr>
            </a:lvl1pPr>
            <a:lvl2pPr marL="742950" lvl="1" indent="-285750">
              <a:buFont typeface="Arial" panose="020B0604020202020204" pitchFamily="34" charset="0"/>
              <a:buChar char="•"/>
              <a:defRPr>
                <a:solidFill>
                  <a:srgbClr val="002060"/>
                </a:solidFill>
                <a:latin typeface="YaleNew" panose="02000602050000020003" pitchFamily="2" charset="77"/>
                <a:cs typeface="Arial" panose="020B0604020202020204" pitchFamily="34" charset="0"/>
              </a:defRPr>
            </a:lvl2pPr>
          </a:lstStyle>
          <a:p>
            <a:pPr marL="0" indent="0" algn="ctr" defTabSz="941832">
              <a:buNone/>
            </a:pPr>
            <a:r>
              <a:rPr lang="en-US" sz="2400">
                <a:solidFill>
                  <a:srgbClr val="000000"/>
                </a:solidFill>
                <a:latin typeface="Aptos"/>
                <a:ea typeface="Times New Roman" panose="02020603050405020304" pitchFamily="18" charset="0"/>
                <a:cs typeface="Times New Roman"/>
              </a:rPr>
              <a:t>Analysis</a:t>
            </a:r>
            <a:r>
              <a:rPr lang="en-US" sz="2400">
                <a:solidFill>
                  <a:srgbClr val="000000"/>
                </a:solidFill>
                <a:effectLst/>
                <a:latin typeface="Aptos"/>
                <a:ea typeface="Times New Roman" panose="02020603050405020304" pitchFamily="18" charset="0"/>
                <a:cs typeface="Times New Roman"/>
              </a:rPr>
              <a:t> of tumor growth utilizing AI and chronological MRI imaging</a:t>
            </a:r>
            <a:endParaRPr lang="en-US" sz="2400">
              <a:latin typeface="Aptos"/>
              <a:cs typeface="Times New Roman"/>
            </a:endParaRPr>
          </a:p>
          <a:p>
            <a:pPr marL="0" indent="0" algn="ctr" defTabSz="941832">
              <a:buNone/>
            </a:pPr>
            <a:endParaRPr lang="en-US" sz="2400">
              <a:latin typeface="Arial" panose="020B0604020202020204" pitchFamily="34" charset="0"/>
            </a:endParaRPr>
          </a:p>
        </p:txBody>
      </p:sp>
      <p:sp>
        <p:nvSpPr>
          <p:cNvPr id="2" name="TextBox 1">
            <a:extLst>
              <a:ext uri="{FF2B5EF4-FFF2-40B4-BE49-F238E27FC236}">
                <a16:creationId xmlns:a16="http://schemas.microsoft.com/office/drawing/2014/main" id="{4B3A0271-0C54-9D11-5133-63F5F3D1F32A}"/>
              </a:ext>
            </a:extLst>
          </p:cNvPr>
          <p:cNvSpPr txBox="1"/>
          <p:nvPr/>
        </p:nvSpPr>
        <p:spPr>
          <a:xfrm>
            <a:off x="4503614" y="5568460"/>
            <a:ext cx="318476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Frank D. Buono, PhD</a:t>
            </a:r>
          </a:p>
        </p:txBody>
      </p:sp>
    </p:spTree>
    <p:extLst>
      <p:ext uri="{BB962C8B-B14F-4D97-AF65-F5344CB8AC3E}">
        <p14:creationId xmlns:p14="http://schemas.microsoft.com/office/powerpoint/2010/main" val="384115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B68127-7A67-2E7B-D108-90530C6FCED1}"/>
              </a:ext>
            </a:extLst>
          </p:cNvPr>
          <p:cNvSpPr>
            <a:spLocks noGrp="1"/>
          </p:cNvSpPr>
          <p:nvPr>
            <p:ph type="title"/>
          </p:nvPr>
        </p:nvSpPr>
        <p:spPr>
          <a:xfrm>
            <a:off x="1069672" y="406374"/>
            <a:ext cx="10044023" cy="877729"/>
          </a:xfrm>
        </p:spPr>
        <p:txBody>
          <a:bodyPr vert="horz" lIns="91440" tIns="45720" rIns="91440" bIns="45720" rtlCol="0" anchor="ctr">
            <a:normAutofit/>
          </a:bodyPr>
          <a:lstStyle/>
          <a:p>
            <a:r>
              <a:rPr lang="en-US" sz="4000" b="1">
                <a:solidFill>
                  <a:srgbClr val="FFFFFF"/>
                </a:solidFill>
                <a:latin typeface="+mj-lt"/>
                <a:cs typeface="+mj-cs"/>
              </a:rPr>
              <a:t>Appendix</a:t>
            </a:r>
            <a:endParaRPr lang="en-US"/>
          </a:p>
        </p:txBody>
      </p:sp>
    </p:spTree>
    <p:extLst>
      <p:ext uri="{BB962C8B-B14F-4D97-AF65-F5344CB8AC3E}">
        <p14:creationId xmlns:p14="http://schemas.microsoft.com/office/powerpoint/2010/main" val="5723498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B68127-7A67-2E7B-D108-90530C6FCED1}"/>
              </a:ext>
            </a:extLst>
          </p:cNvPr>
          <p:cNvSpPr>
            <a:spLocks noGrp="1"/>
          </p:cNvSpPr>
          <p:nvPr>
            <p:ph type="title"/>
          </p:nvPr>
        </p:nvSpPr>
        <p:spPr>
          <a:xfrm>
            <a:off x="1077492" y="352826"/>
            <a:ext cx="10044023" cy="877729"/>
          </a:xfrm>
        </p:spPr>
        <p:txBody>
          <a:bodyPr vert="horz" lIns="91440" tIns="45720" rIns="91440" bIns="45720" rtlCol="0" anchor="ctr">
            <a:normAutofit/>
          </a:bodyPr>
          <a:lstStyle/>
          <a:p>
            <a:pPr algn="l"/>
            <a:r>
              <a:rPr lang="en-US" sz="4000" b="1">
                <a:solidFill>
                  <a:srgbClr val="FFFFFF"/>
                </a:solidFill>
                <a:latin typeface="+mj-lt"/>
                <a:cs typeface="+mj-cs"/>
              </a:rPr>
              <a:t>Our traction and ask</a:t>
            </a:r>
            <a:endParaRPr lang="en-US"/>
          </a:p>
        </p:txBody>
      </p:sp>
      <p:pic>
        <p:nvPicPr>
          <p:cNvPr id="11" name="Graphic 10" descr="Earth globe: Americas with solid fill">
            <a:extLst>
              <a:ext uri="{FF2B5EF4-FFF2-40B4-BE49-F238E27FC236}">
                <a16:creationId xmlns:a16="http://schemas.microsoft.com/office/drawing/2014/main" id="{530880AD-404D-1979-0A07-898DAA477DE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81055" y="4459802"/>
            <a:ext cx="338378" cy="338378"/>
          </a:xfrm>
          <a:prstGeom prst="rect">
            <a:avLst/>
          </a:prstGeom>
        </p:spPr>
      </p:pic>
      <p:graphicFrame>
        <p:nvGraphicFramePr>
          <p:cNvPr id="3" name="Table 3">
            <a:extLst>
              <a:ext uri="{FF2B5EF4-FFF2-40B4-BE49-F238E27FC236}">
                <a16:creationId xmlns:a16="http://schemas.microsoft.com/office/drawing/2014/main" id="{30AE97E6-2F96-BBB4-3D4C-51384DFE9EF7}"/>
              </a:ext>
            </a:extLst>
          </p:cNvPr>
          <p:cNvGraphicFramePr>
            <a:graphicFrameLocks noGrp="1"/>
          </p:cNvGraphicFramePr>
          <p:nvPr>
            <p:extLst>
              <p:ext uri="{D42A27DB-BD31-4B8C-83A1-F6EECF244321}">
                <p14:modId xmlns:p14="http://schemas.microsoft.com/office/powerpoint/2010/main" val="3027863367"/>
              </p:ext>
            </p:extLst>
          </p:nvPr>
        </p:nvGraphicFramePr>
        <p:xfrm>
          <a:off x="1852656" y="3263142"/>
          <a:ext cx="9081416" cy="3319636"/>
        </p:xfrm>
        <a:graphic>
          <a:graphicData uri="http://schemas.openxmlformats.org/drawingml/2006/table">
            <a:tbl>
              <a:tblPr firstRow="1" bandRow="1">
                <a:tableStyleId>{5C22544A-7EE6-4342-B048-85BDC9FD1C3A}</a:tableStyleId>
              </a:tblPr>
              <a:tblGrid>
                <a:gridCol w="4540708">
                  <a:extLst>
                    <a:ext uri="{9D8B030D-6E8A-4147-A177-3AD203B41FA5}">
                      <a16:colId xmlns:a16="http://schemas.microsoft.com/office/drawing/2014/main" val="3533633078"/>
                    </a:ext>
                  </a:extLst>
                </a:gridCol>
                <a:gridCol w="4540708">
                  <a:extLst>
                    <a:ext uri="{9D8B030D-6E8A-4147-A177-3AD203B41FA5}">
                      <a16:colId xmlns:a16="http://schemas.microsoft.com/office/drawing/2014/main" val="1978020859"/>
                    </a:ext>
                  </a:extLst>
                </a:gridCol>
              </a:tblGrid>
              <a:tr h="499241">
                <a:tc>
                  <a:txBody>
                    <a:bodyPr/>
                    <a:lstStyle/>
                    <a:p>
                      <a:pPr lvl="0" algn="ctr">
                        <a:buNone/>
                      </a:pPr>
                      <a:r>
                        <a:rPr lang="en-US" sz="2400" b="1" i="0" u="none" strike="noStrike">
                          <a:solidFill>
                            <a:schemeClr val="bg1"/>
                          </a:solidFill>
                          <a:effectLst/>
                          <a:latin typeface="Calibri"/>
                        </a:rPr>
                        <a:t>Spending Category</a:t>
                      </a:r>
                    </a:p>
                  </a:txBody>
                  <a:tcPr marL="7620" marR="7620" marT="7620" marB="0" anchor="ctr"/>
                </a:tc>
                <a:tc>
                  <a:txBody>
                    <a:bodyPr/>
                    <a:lstStyle/>
                    <a:p>
                      <a:pPr lvl="0" algn="ctr">
                        <a:buNone/>
                      </a:pPr>
                      <a:r>
                        <a:rPr lang="en-US" sz="2400" b="1" i="0" u="none" strike="noStrike">
                          <a:solidFill>
                            <a:schemeClr val="bg1"/>
                          </a:solidFill>
                          <a:effectLst/>
                          <a:latin typeface="Calibri"/>
                        </a:rPr>
                        <a:t>Spending Amount</a:t>
                      </a:r>
                    </a:p>
                  </a:txBody>
                  <a:tcPr marL="7620" marR="7620" marT="7620" marB="0" anchor="ctr"/>
                </a:tc>
                <a:extLst>
                  <a:ext uri="{0D108BD9-81ED-4DB2-BD59-A6C34878D82A}">
                    <a16:rowId xmlns:a16="http://schemas.microsoft.com/office/drawing/2014/main" val="509408701"/>
                  </a:ext>
                </a:extLst>
              </a:tr>
              <a:tr h="416576">
                <a:tc>
                  <a:txBody>
                    <a:bodyPr/>
                    <a:lstStyle/>
                    <a:p>
                      <a:pPr algn="l" fontAlgn="b"/>
                      <a:r>
                        <a:rPr lang="en-US" sz="2400" b="0" i="0" u="none" strike="noStrike">
                          <a:solidFill>
                            <a:srgbClr val="000000"/>
                          </a:solidFill>
                          <a:effectLst/>
                          <a:latin typeface="Calibri"/>
                        </a:rPr>
                        <a:t>1. AI programming for lymphoma</a:t>
                      </a:r>
                    </a:p>
                  </a:txBody>
                  <a:tcPr marL="7620" marR="7620" marT="7620" marB="0" anchor="b"/>
                </a:tc>
                <a:tc>
                  <a:txBody>
                    <a:bodyPr/>
                    <a:lstStyle/>
                    <a:p>
                      <a:pPr algn="ctr" fontAlgn="b"/>
                      <a:r>
                        <a:rPr lang="en-US" sz="2400" b="0" i="0" u="none" strike="noStrike">
                          <a:solidFill>
                            <a:srgbClr val="000000"/>
                          </a:solidFill>
                          <a:effectLst/>
                          <a:latin typeface="Calibri"/>
                        </a:rPr>
                        <a:t>$150,000</a:t>
                      </a:r>
                    </a:p>
                  </a:txBody>
                  <a:tcPr marL="7620" marR="7620" marT="7620" marB="0" anchor="b"/>
                </a:tc>
                <a:extLst>
                  <a:ext uri="{0D108BD9-81ED-4DB2-BD59-A6C34878D82A}">
                    <a16:rowId xmlns:a16="http://schemas.microsoft.com/office/drawing/2014/main" val="4107885280"/>
                  </a:ext>
                </a:extLst>
              </a:tr>
              <a:tr h="416576">
                <a:tc>
                  <a:txBody>
                    <a:bodyPr/>
                    <a:lstStyle/>
                    <a:p>
                      <a:pPr algn="l" fontAlgn="b"/>
                      <a:r>
                        <a:rPr lang="en-US" sz="2400" b="0" i="0" u="none" strike="noStrike">
                          <a:solidFill>
                            <a:srgbClr val="000000"/>
                          </a:solidFill>
                          <a:effectLst/>
                          <a:latin typeface="Calibri"/>
                        </a:rPr>
                        <a:t>2. Hire post-doc for lymphoma dataset</a:t>
                      </a:r>
                      <a:endParaRPr lang="en-US" sz="2400"/>
                    </a:p>
                  </a:txBody>
                  <a:tcPr marL="7620" marR="7620" marT="7620" marB="0" anchor="b"/>
                </a:tc>
                <a:tc>
                  <a:txBody>
                    <a:bodyPr/>
                    <a:lstStyle/>
                    <a:p>
                      <a:pPr lvl="0" algn="ctr">
                        <a:buNone/>
                      </a:pPr>
                      <a:r>
                        <a:rPr lang="en-US" sz="2400" b="0" i="0" u="none" strike="noStrike" noProof="0">
                          <a:solidFill>
                            <a:srgbClr val="000000"/>
                          </a:solidFill>
                          <a:effectLst/>
                          <a:latin typeface="Calibri"/>
                        </a:rPr>
                        <a:t>$60,000</a:t>
                      </a:r>
                      <a:endParaRPr lang="en-US" sz="2400" b="0" i="0" u="none" strike="noStrike">
                        <a:solidFill>
                          <a:srgbClr val="000000"/>
                        </a:solidFill>
                        <a:effectLst/>
                        <a:latin typeface="Calibri"/>
                      </a:endParaRPr>
                    </a:p>
                  </a:txBody>
                  <a:tcPr marL="7620" marR="7620" marT="7620" marB="0" anchor="b"/>
                </a:tc>
                <a:extLst>
                  <a:ext uri="{0D108BD9-81ED-4DB2-BD59-A6C34878D82A}">
                    <a16:rowId xmlns:a16="http://schemas.microsoft.com/office/drawing/2014/main" val="442098659"/>
                  </a:ext>
                </a:extLst>
              </a:tr>
              <a:tr h="748862">
                <a:tc>
                  <a:txBody>
                    <a:bodyPr/>
                    <a:lstStyle/>
                    <a:p>
                      <a:pPr algn="l" fontAlgn="b"/>
                      <a:r>
                        <a:rPr lang="en-US" sz="2400" b="0" i="0" u="none" strike="noStrike">
                          <a:solidFill>
                            <a:srgbClr val="000000"/>
                          </a:solidFill>
                          <a:effectLst/>
                          <a:latin typeface="Calibri"/>
                        </a:rPr>
                        <a:t>3. Hire post-doc for sarcoma dataset</a:t>
                      </a:r>
                    </a:p>
                  </a:txBody>
                  <a:tcPr marL="7620" marR="7620" marT="7620" marB="0" anchor="b"/>
                </a:tc>
                <a:tc>
                  <a:txBody>
                    <a:bodyPr/>
                    <a:lstStyle/>
                    <a:p>
                      <a:pPr lvl="0" algn="ctr">
                        <a:buNone/>
                      </a:pPr>
                      <a:r>
                        <a:rPr lang="en-US" sz="2400" b="0" i="0" u="none" strike="noStrike" noProof="0">
                          <a:solidFill>
                            <a:srgbClr val="000000"/>
                          </a:solidFill>
                          <a:effectLst/>
                          <a:latin typeface="Calibri"/>
                        </a:rPr>
                        <a:t>$60,000</a:t>
                      </a:r>
                    </a:p>
                    <a:p>
                      <a:pPr lvl="0" algn="ctr">
                        <a:buNone/>
                      </a:pPr>
                      <a:endParaRPr lang="en-US" sz="2400" b="0" i="0" u="none" strike="noStrike" noProof="0">
                        <a:solidFill>
                          <a:srgbClr val="000000"/>
                        </a:solidFill>
                        <a:effectLst/>
                        <a:latin typeface="Calibri"/>
                      </a:endParaRPr>
                    </a:p>
                  </a:txBody>
                  <a:tcPr marL="7620" marR="7620" marT="7620" marB="0" anchor="b"/>
                </a:tc>
                <a:extLst>
                  <a:ext uri="{0D108BD9-81ED-4DB2-BD59-A6C34878D82A}">
                    <a16:rowId xmlns:a16="http://schemas.microsoft.com/office/drawing/2014/main" val="1043734870"/>
                  </a:ext>
                </a:extLst>
              </a:tr>
              <a:tr h="499241">
                <a:tc>
                  <a:txBody>
                    <a:bodyPr/>
                    <a:lstStyle/>
                    <a:p>
                      <a:pPr lvl="0" algn="l">
                        <a:buNone/>
                      </a:pPr>
                      <a:r>
                        <a:rPr lang="en-US" sz="2400" b="0" i="0" u="none" strike="noStrike">
                          <a:solidFill>
                            <a:srgbClr val="000000"/>
                          </a:solidFill>
                          <a:effectLst/>
                          <a:latin typeface="Calibri"/>
                        </a:rPr>
                        <a:t>4. C</a:t>
                      </a:r>
                      <a:r>
                        <a:rPr lang="en-US" sz="2400" b="0" i="0" u="none" strike="noStrike" noProof="0">
                          <a:solidFill>
                            <a:srgbClr val="000000"/>
                          </a:solidFill>
                          <a:effectLst/>
                          <a:latin typeface="Calibri"/>
                        </a:rPr>
                        <a:t>onsulting radiologist</a:t>
                      </a:r>
                      <a:endParaRPr lang="en-US" sz="2400" b="0" i="0" u="none" strike="noStrike">
                        <a:solidFill>
                          <a:srgbClr val="000000"/>
                        </a:solidFill>
                        <a:effectLst/>
                        <a:latin typeface="Calibri"/>
                      </a:endParaRPr>
                    </a:p>
                  </a:txBody>
                  <a:tcPr marL="7620" marR="7620" marT="7620" marB="0" anchor="b"/>
                </a:tc>
                <a:tc>
                  <a:txBody>
                    <a:bodyPr/>
                    <a:lstStyle/>
                    <a:p>
                      <a:pPr lvl="0" algn="ctr">
                        <a:buNone/>
                      </a:pPr>
                      <a:r>
                        <a:rPr lang="en-US" sz="2400" b="0" i="0" u="none" strike="noStrike" noProof="0">
                          <a:solidFill>
                            <a:srgbClr val="000000"/>
                          </a:solidFill>
                          <a:effectLst/>
                          <a:latin typeface="Calibri"/>
                        </a:rPr>
                        <a:t>$30,000</a:t>
                      </a:r>
                    </a:p>
                  </a:txBody>
                  <a:tcPr marL="7620" marR="7620" marT="7620" marB="0" anchor="b"/>
                </a:tc>
                <a:extLst>
                  <a:ext uri="{0D108BD9-81ED-4DB2-BD59-A6C34878D82A}">
                    <a16:rowId xmlns:a16="http://schemas.microsoft.com/office/drawing/2014/main" val="505432714"/>
                  </a:ext>
                </a:extLst>
              </a:tr>
              <a:tr h="416576">
                <a:tc>
                  <a:txBody>
                    <a:bodyPr/>
                    <a:lstStyle/>
                    <a:p>
                      <a:pPr algn="l" fontAlgn="b"/>
                      <a:r>
                        <a:rPr lang="en-US" sz="2400" b="1" i="0" u="none" strike="noStrike">
                          <a:solidFill>
                            <a:srgbClr val="000000"/>
                          </a:solidFill>
                          <a:effectLst/>
                          <a:latin typeface="Calibri"/>
                        </a:rPr>
                        <a:t>TOTAL:</a:t>
                      </a:r>
                    </a:p>
                  </a:txBody>
                  <a:tcPr marL="7620" marR="7620" marT="7620" marB="0" anchor="b"/>
                </a:tc>
                <a:tc>
                  <a:txBody>
                    <a:bodyPr/>
                    <a:lstStyle/>
                    <a:p>
                      <a:pPr lvl="0" algn="ctr">
                        <a:buNone/>
                      </a:pPr>
                      <a:r>
                        <a:rPr lang="en-US" sz="2400" b="0" i="0" u="none" strike="noStrike">
                          <a:solidFill>
                            <a:srgbClr val="000000"/>
                          </a:solidFill>
                          <a:effectLst/>
                          <a:latin typeface="Calibri"/>
                        </a:rPr>
                        <a:t>$300,000</a:t>
                      </a:r>
                    </a:p>
                  </a:txBody>
                  <a:tcPr marL="7620" marR="7620" marT="7620" marB="0" anchor="b"/>
                </a:tc>
                <a:extLst>
                  <a:ext uri="{0D108BD9-81ED-4DB2-BD59-A6C34878D82A}">
                    <a16:rowId xmlns:a16="http://schemas.microsoft.com/office/drawing/2014/main" val="3878453147"/>
                  </a:ext>
                </a:extLst>
              </a:tr>
            </a:tbl>
          </a:graphicData>
        </a:graphic>
      </p:graphicFrame>
      <p:cxnSp>
        <p:nvCxnSpPr>
          <p:cNvPr id="5" name="Straight Arrow Connector 4">
            <a:extLst>
              <a:ext uri="{FF2B5EF4-FFF2-40B4-BE49-F238E27FC236}">
                <a16:creationId xmlns:a16="http://schemas.microsoft.com/office/drawing/2014/main" id="{650D2E7D-53E9-8FB6-030D-B129EA600E99}"/>
              </a:ext>
            </a:extLst>
          </p:cNvPr>
          <p:cNvCxnSpPr/>
          <p:nvPr/>
        </p:nvCxnSpPr>
        <p:spPr>
          <a:xfrm>
            <a:off x="2312732" y="2706269"/>
            <a:ext cx="9115784" cy="14377"/>
          </a:xfrm>
          <a:prstGeom prst="straightConnector1">
            <a:avLst/>
          </a:prstGeom>
          <a:ln w="50800">
            <a:tailEnd type="triangle"/>
          </a:ln>
          <a:scene3d>
            <a:camera prst="orthographicFront"/>
            <a:lightRig rig="threePt" dir="t"/>
          </a:scene3d>
          <a:sp3d>
            <a:bevelT w="114300" prst="hardEdge"/>
          </a:sp3d>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60CAFC9-EB06-3F7F-126B-8926A9C5DF37}"/>
              </a:ext>
            </a:extLst>
          </p:cNvPr>
          <p:cNvCxnSpPr/>
          <p:nvPr/>
        </p:nvCxnSpPr>
        <p:spPr>
          <a:xfrm>
            <a:off x="2619967" y="2706269"/>
            <a:ext cx="509632"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717C295-4DC4-F3D0-EB80-24AE3264CA9A}"/>
              </a:ext>
            </a:extLst>
          </p:cNvPr>
          <p:cNvCxnSpPr/>
          <p:nvPr/>
        </p:nvCxnSpPr>
        <p:spPr>
          <a:xfrm>
            <a:off x="7107639" y="2702076"/>
            <a:ext cx="509632"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7E22879-6B16-B956-C189-788CDCDC27F4}"/>
              </a:ext>
            </a:extLst>
          </p:cNvPr>
          <p:cNvCxnSpPr/>
          <p:nvPr/>
        </p:nvCxnSpPr>
        <p:spPr>
          <a:xfrm>
            <a:off x="5095625" y="2702076"/>
            <a:ext cx="509632"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3C89534-FD9A-FB09-3AF9-BEC5E5B98E1E}"/>
              </a:ext>
            </a:extLst>
          </p:cNvPr>
          <p:cNvCxnSpPr/>
          <p:nvPr/>
        </p:nvCxnSpPr>
        <p:spPr>
          <a:xfrm>
            <a:off x="8837036" y="2702076"/>
            <a:ext cx="509632"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D2E018B-AA3B-562B-7800-EFBA17F3215F}"/>
              </a:ext>
            </a:extLst>
          </p:cNvPr>
          <p:cNvCxnSpPr/>
          <p:nvPr/>
        </p:nvCxnSpPr>
        <p:spPr>
          <a:xfrm flipV="1">
            <a:off x="2874783" y="2332841"/>
            <a:ext cx="290294" cy="354842"/>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13910F1-C2A0-3D22-E103-7FAF36B01A6C}"/>
              </a:ext>
            </a:extLst>
          </p:cNvPr>
          <p:cNvCxnSpPr/>
          <p:nvPr/>
        </p:nvCxnSpPr>
        <p:spPr>
          <a:xfrm flipV="1">
            <a:off x="5352816" y="2269788"/>
            <a:ext cx="290294" cy="354842"/>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1637A3B-02B1-5068-FA17-7257D2FF1163}"/>
              </a:ext>
            </a:extLst>
          </p:cNvPr>
          <p:cNvCxnSpPr/>
          <p:nvPr/>
        </p:nvCxnSpPr>
        <p:spPr>
          <a:xfrm flipV="1">
            <a:off x="7362455" y="2312920"/>
            <a:ext cx="290294" cy="354842"/>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770F79F-B614-98D1-08AB-7FB2AD30CD41}"/>
              </a:ext>
            </a:extLst>
          </p:cNvPr>
          <p:cNvCxnSpPr/>
          <p:nvPr/>
        </p:nvCxnSpPr>
        <p:spPr>
          <a:xfrm flipV="1">
            <a:off x="9091852" y="2312920"/>
            <a:ext cx="290294" cy="354842"/>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F493FEE2-B7BB-259B-97A7-77E995B92EA9}"/>
              </a:ext>
            </a:extLst>
          </p:cNvPr>
          <p:cNvSpPr txBox="1"/>
          <p:nvPr/>
        </p:nvSpPr>
        <p:spPr>
          <a:xfrm>
            <a:off x="6964078" y="1716982"/>
            <a:ext cx="1929126" cy="707886"/>
          </a:xfrm>
          <a:prstGeom prst="rect">
            <a:avLst/>
          </a:prstGeom>
          <a:noFill/>
        </p:spPr>
        <p:txBody>
          <a:bodyPr wrap="square" rtlCol="0">
            <a:spAutoFit/>
          </a:bodyPr>
          <a:lstStyle/>
          <a:p>
            <a:r>
              <a:rPr lang="en-US" sz="2000"/>
              <a:t>Obtained YCCI Grant</a:t>
            </a:r>
          </a:p>
        </p:txBody>
      </p:sp>
      <p:sp>
        <p:nvSpPr>
          <p:cNvPr id="18" name="TextBox 17">
            <a:extLst>
              <a:ext uri="{FF2B5EF4-FFF2-40B4-BE49-F238E27FC236}">
                <a16:creationId xmlns:a16="http://schemas.microsoft.com/office/drawing/2014/main" id="{171FE8B1-F32E-BA70-CE4F-C1F73717D4BB}"/>
              </a:ext>
            </a:extLst>
          </p:cNvPr>
          <p:cNvSpPr txBox="1"/>
          <p:nvPr/>
        </p:nvSpPr>
        <p:spPr>
          <a:xfrm>
            <a:off x="2619967" y="2767642"/>
            <a:ext cx="935212" cy="461665"/>
          </a:xfrm>
          <a:prstGeom prst="rect">
            <a:avLst/>
          </a:prstGeom>
          <a:noFill/>
        </p:spPr>
        <p:txBody>
          <a:bodyPr wrap="square" rtlCol="0">
            <a:spAutoFit/>
          </a:bodyPr>
          <a:lstStyle/>
          <a:p>
            <a:r>
              <a:rPr lang="en-US" sz="2400"/>
              <a:t>2021</a:t>
            </a:r>
          </a:p>
        </p:txBody>
      </p:sp>
      <p:sp>
        <p:nvSpPr>
          <p:cNvPr id="19" name="TextBox 18">
            <a:extLst>
              <a:ext uri="{FF2B5EF4-FFF2-40B4-BE49-F238E27FC236}">
                <a16:creationId xmlns:a16="http://schemas.microsoft.com/office/drawing/2014/main" id="{6BFDF742-363E-F69C-A355-253280A6C8C9}"/>
              </a:ext>
            </a:extLst>
          </p:cNvPr>
          <p:cNvSpPr txBox="1"/>
          <p:nvPr/>
        </p:nvSpPr>
        <p:spPr>
          <a:xfrm>
            <a:off x="6967401" y="2804522"/>
            <a:ext cx="2724322" cy="461665"/>
          </a:xfrm>
          <a:prstGeom prst="rect">
            <a:avLst/>
          </a:prstGeom>
          <a:noFill/>
        </p:spPr>
        <p:txBody>
          <a:bodyPr wrap="square" lIns="91440" tIns="45720" rIns="91440" bIns="45720" rtlCol="0" anchor="t">
            <a:spAutoFit/>
          </a:bodyPr>
          <a:lstStyle/>
          <a:p>
            <a:r>
              <a:rPr lang="en-US" sz="2400"/>
              <a:t>2023</a:t>
            </a:r>
            <a:endParaRPr lang="en-US" sz="2400">
              <a:ea typeface="Calibri"/>
              <a:cs typeface="Calibri"/>
            </a:endParaRPr>
          </a:p>
        </p:txBody>
      </p:sp>
      <p:sp>
        <p:nvSpPr>
          <p:cNvPr id="20" name="TextBox 19">
            <a:extLst>
              <a:ext uri="{FF2B5EF4-FFF2-40B4-BE49-F238E27FC236}">
                <a16:creationId xmlns:a16="http://schemas.microsoft.com/office/drawing/2014/main" id="{839FBB1B-D2D0-45CA-85B7-2AE8FA0F82C5}"/>
              </a:ext>
            </a:extLst>
          </p:cNvPr>
          <p:cNvSpPr txBox="1"/>
          <p:nvPr/>
        </p:nvSpPr>
        <p:spPr>
          <a:xfrm>
            <a:off x="4894342" y="2775768"/>
            <a:ext cx="1208382" cy="461665"/>
          </a:xfrm>
          <a:prstGeom prst="rect">
            <a:avLst/>
          </a:prstGeom>
          <a:noFill/>
        </p:spPr>
        <p:txBody>
          <a:bodyPr wrap="square" rtlCol="0">
            <a:spAutoFit/>
          </a:bodyPr>
          <a:lstStyle/>
          <a:p>
            <a:r>
              <a:rPr lang="en-US" sz="2400"/>
              <a:t>2022</a:t>
            </a:r>
          </a:p>
        </p:txBody>
      </p:sp>
      <p:sp>
        <p:nvSpPr>
          <p:cNvPr id="21" name="TextBox 20">
            <a:extLst>
              <a:ext uri="{FF2B5EF4-FFF2-40B4-BE49-F238E27FC236}">
                <a16:creationId xmlns:a16="http://schemas.microsoft.com/office/drawing/2014/main" id="{62FEC1C3-C6C7-8396-692D-10D1C6BD6302}"/>
              </a:ext>
            </a:extLst>
          </p:cNvPr>
          <p:cNvSpPr txBox="1"/>
          <p:nvPr/>
        </p:nvSpPr>
        <p:spPr>
          <a:xfrm>
            <a:off x="4434267" y="1659473"/>
            <a:ext cx="2716110" cy="707886"/>
          </a:xfrm>
          <a:prstGeom prst="rect">
            <a:avLst/>
          </a:prstGeom>
          <a:noFill/>
        </p:spPr>
        <p:txBody>
          <a:bodyPr wrap="square" rtlCol="0">
            <a:spAutoFit/>
          </a:bodyPr>
          <a:lstStyle/>
          <a:p>
            <a:r>
              <a:rPr lang="en-US" sz="2000"/>
              <a:t>Obtained NF BioSolutions Grant</a:t>
            </a:r>
          </a:p>
        </p:txBody>
      </p:sp>
      <p:sp>
        <p:nvSpPr>
          <p:cNvPr id="22" name="TextBox 21">
            <a:extLst>
              <a:ext uri="{FF2B5EF4-FFF2-40B4-BE49-F238E27FC236}">
                <a16:creationId xmlns:a16="http://schemas.microsoft.com/office/drawing/2014/main" id="{520EC76F-722F-C47E-DABC-78CDB9A13646}"/>
              </a:ext>
            </a:extLst>
          </p:cNvPr>
          <p:cNvSpPr txBox="1"/>
          <p:nvPr/>
        </p:nvSpPr>
        <p:spPr>
          <a:xfrm>
            <a:off x="1877974" y="2018907"/>
            <a:ext cx="2920679" cy="400110"/>
          </a:xfrm>
          <a:prstGeom prst="rect">
            <a:avLst/>
          </a:prstGeom>
          <a:noFill/>
        </p:spPr>
        <p:txBody>
          <a:bodyPr wrap="square" rtlCol="0">
            <a:spAutoFit/>
          </a:bodyPr>
          <a:lstStyle/>
          <a:p>
            <a:r>
              <a:rPr lang="en-US" sz="2000"/>
              <a:t>Formed Core Team</a:t>
            </a:r>
          </a:p>
        </p:txBody>
      </p:sp>
      <p:sp>
        <p:nvSpPr>
          <p:cNvPr id="23" name="TextBox 22">
            <a:extLst>
              <a:ext uri="{FF2B5EF4-FFF2-40B4-BE49-F238E27FC236}">
                <a16:creationId xmlns:a16="http://schemas.microsoft.com/office/drawing/2014/main" id="{45C83738-0798-11A9-8B09-A99F58972853}"/>
              </a:ext>
            </a:extLst>
          </p:cNvPr>
          <p:cNvSpPr txBox="1"/>
          <p:nvPr/>
        </p:nvSpPr>
        <p:spPr>
          <a:xfrm>
            <a:off x="9098110" y="1702603"/>
            <a:ext cx="2730655" cy="707886"/>
          </a:xfrm>
          <a:prstGeom prst="rect">
            <a:avLst/>
          </a:prstGeom>
          <a:noFill/>
        </p:spPr>
        <p:txBody>
          <a:bodyPr wrap="square" lIns="91440" tIns="45720" rIns="91440" bIns="45720" rtlCol="0" anchor="t">
            <a:spAutoFit/>
          </a:bodyPr>
          <a:lstStyle/>
          <a:p>
            <a:r>
              <a:rPr lang="en-US" sz="2000"/>
              <a:t>First AI Generated Tumor Model</a:t>
            </a:r>
          </a:p>
        </p:txBody>
      </p:sp>
      <p:sp>
        <p:nvSpPr>
          <p:cNvPr id="4" name="TextBox 3">
            <a:extLst>
              <a:ext uri="{FF2B5EF4-FFF2-40B4-BE49-F238E27FC236}">
                <a16:creationId xmlns:a16="http://schemas.microsoft.com/office/drawing/2014/main" id="{47D8C5A6-B145-0E64-793B-E23DB39BDAED}"/>
              </a:ext>
            </a:extLst>
          </p:cNvPr>
          <p:cNvSpPr txBox="1"/>
          <p:nvPr/>
        </p:nvSpPr>
        <p:spPr>
          <a:xfrm>
            <a:off x="8892490" y="2766360"/>
            <a:ext cx="1208382" cy="461665"/>
          </a:xfrm>
          <a:prstGeom prst="rect">
            <a:avLst/>
          </a:prstGeom>
          <a:noFill/>
        </p:spPr>
        <p:txBody>
          <a:bodyPr wrap="square" lIns="91440" tIns="45720" rIns="91440" bIns="45720" rtlCol="0" anchor="t">
            <a:spAutoFit/>
          </a:bodyPr>
          <a:lstStyle/>
          <a:p>
            <a:r>
              <a:rPr lang="en-US" sz="2400"/>
              <a:t>2023</a:t>
            </a:r>
          </a:p>
        </p:txBody>
      </p:sp>
    </p:spTree>
    <p:extLst>
      <p:ext uri="{BB962C8B-B14F-4D97-AF65-F5344CB8AC3E}">
        <p14:creationId xmlns:p14="http://schemas.microsoft.com/office/powerpoint/2010/main" val="1491617610"/>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B68127-7A67-2E7B-D108-90530C6FCED1}"/>
              </a:ext>
            </a:extLst>
          </p:cNvPr>
          <p:cNvSpPr>
            <a:spLocks noGrp="1"/>
          </p:cNvSpPr>
          <p:nvPr>
            <p:ph type="title"/>
          </p:nvPr>
        </p:nvSpPr>
        <p:spPr>
          <a:xfrm>
            <a:off x="1371597" y="348865"/>
            <a:ext cx="10044023" cy="877729"/>
          </a:xfrm>
        </p:spPr>
        <p:txBody>
          <a:bodyPr vert="horz" lIns="91440" tIns="45720" rIns="91440" bIns="45720" rtlCol="0" anchor="ctr">
            <a:normAutofit fontScale="90000"/>
          </a:bodyPr>
          <a:lstStyle/>
          <a:p>
            <a:pPr algn="l"/>
            <a:r>
              <a:rPr lang="en-US" sz="4000" b="1">
                <a:solidFill>
                  <a:srgbClr val="FFFFFF"/>
                </a:solidFill>
                <a:latin typeface="+mj-lt"/>
                <a:cs typeface="+mj-cs"/>
              </a:rPr>
              <a:t>We have thought through several sources of ancillary revenue.</a:t>
            </a:r>
            <a:endParaRPr lang="en-US"/>
          </a:p>
        </p:txBody>
      </p:sp>
      <p:pic>
        <p:nvPicPr>
          <p:cNvPr id="11" name="Graphic 10" descr="Earth globe: Americas with solid fill">
            <a:extLst>
              <a:ext uri="{FF2B5EF4-FFF2-40B4-BE49-F238E27FC236}">
                <a16:creationId xmlns:a16="http://schemas.microsoft.com/office/drawing/2014/main" id="{530880AD-404D-1979-0A07-898DAA477DE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81055" y="4459802"/>
            <a:ext cx="338378" cy="338378"/>
          </a:xfrm>
          <a:prstGeom prst="rect">
            <a:avLst/>
          </a:prstGeom>
        </p:spPr>
      </p:pic>
      <p:sp>
        <p:nvSpPr>
          <p:cNvPr id="31" name="TextBox 30">
            <a:extLst>
              <a:ext uri="{FF2B5EF4-FFF2-40B4-BE49-F238E27FC236}">
                <a16:creationId xmlns:a16="http://schemas.microsoft.com/office/drawing/2014/main" id="{E98E64FE-652A-16F4-5F61-8AB3BF1A3A40}"/>
              </a:ext>
            </a:extLst>
          </p:cNvPr>
          <p:cNvSpPr txBox="1"/>
          <p:nvPr/>
        </p:nvSpPr>
        <p:spPr>
          <a:xfrm>
            <a:off x="4840" y="949368"/>
            <a:ext cx="12189539" cy="5960093"/>
          </a:xfrm>
          <a:prstGeom prst="rect">
            <a:avLst/>
          </a:prstGeom>
          <a:noFill/>
        </p:spPr>
        <p:txBody>
          <a:bodyPr wrap="square" lIns="91440" tIns="45720" rIns="91440" bIns="45720" rtlCol="0" anchor="t">
            <a:spAutoFit/>
          </a:bodyPr>
          <a:lstStyle/>
          <a:p>
            <a:pPr marL="57150" defTabSz="832104">
              <a:lnSpc>
                <a:spcPct val="90000"/>
              </a:lnSpc>
              <a:spcAft>
                <a:spcPts val="600"/>
              </a:spcAft>
            </a:pPr>
            <a:endParaRPr lang="en-US" sz="1700">
              <a:solidFill>
                <a:srgbClr val="000000"/>
              </a:solidFill>
              <a:latin typeface="YaleNew"/>
              <a:cs typeface="Calibri" panose="020F0502020204030204"/>
            </a:endParaRPr>
          </a:p>
          <a:p>
            <a:pPr marL="742950" lvl="1" indent="-285750" defTabSz="832104">
              <a:buFont typeface="Arial,Sans-Serif"/>
              <a:buChar char="•"/>
            </a:pPr>
            <a:endParaRPr lang="en-US">
              <a:solidFill>
                <a:srgbClr val="000000"/>
              </a:solidFill>
              <a:latin typeface="YaleNew"/>
              <a:ea typeface="+mn-lt"/>
              <a:cs typeface="Arial"/>
            </a:endParaRPr>
          </a:p>
          <a:p>
            <a:pPr lvl="1" defTabSz="832104"/>
            <a:endParaRPr lang="en-US" sz="3200">
              <a:solidFill>
                <a:srgbClr val="000000"/>
              </a:solidFill>
              <a:latin typeface="YaleNew"/>
              <a:ea typeface="+mn-lt"/>
              <a:cs typeface="Arial"/>
            </a:endParaRPr>
          </a:p>
          <a:p>
            <a:pPr marL="1257300" lvl="2" indent="-342900" defTabSz="832104">
              <a:buFont typeface="+mj-lt"/>
              <a:buAutoNum type="arabicPeriod"/>
            </a:pPr>
            <a:r>
              <a:rPr lang="en-US" sz="4000" b="1">
                <a:solidFill>
                  <a:srgbClr val="002060"/>
                </a:solidFill>
                <a:latin typeface="YaleNew"/>
                <a:cs typeface="Arial"/>
              </a:rPr>
              <a:t>Consultancy services</a:t>
            </a:r>
          </a:p>
          <a:p>
            <a:pPr marL="1711325" lvl="3" indent="-339725" defTabSz="832104">
              <a:buFont typeface="Arial" panose="020B0604020202020204" pitchFamily="34" charset="0"/>
              <a:buChar char="•"/>
            </a:pPr>
            <a:r>
              <a:rPr lang="en-US" sz="4000" b="1">
                <a:solidFill>
                  <a:srgbClr val="002060"/>
                </a:solidFill>
                <a:latin typeface="YaleNew"/>
                <a:cs typeface="Arial"/>
              </a:rPr>
              <a:t>Providing imaging services for individuals with specific tumors</a:t>
            </a:r>
          </a:p>
          <a:p>
            <a:pPr marL="1711325" lvl="3" indent="-339725" defTabSz="832104">
              <a:buFont typeface="Arial" panose="020B0604020202020204" pitchFamily="34" charset="0"/>
              <a:buChar char="•"/>
            </a:pPr>
            <a:endParaRPr lang="en-US" sz="4000" b="1">
              <a:solidFill>
                <a:srgbClr val="002060"/>
              </a:solidFill>
              <a:latin typeface="YaleNew"/>
              <a:cs typeface="Arial"/>
            </a:endParaRPr>
          </a:p>
          <a:p>
            <a:pPr marL="1257300" lvl="2" indent="-342900" defTabSz="832104">
              <a:buFont typeface="+mj-lt"/>
              <a:buAutoNum type="arabicPeriod"/>
            </a:pPr>
            <a:r>
              <a:rPr lang="en-US" sz="4000" b="1">
                <a:solidFill>
                  <a:srgbClr val="002060"/>
                </a:solidFill>
                <a:latin typeface="YaleNew"/>
                <a:cs typeface="Arial"/>
              </a:rPr>
              <a:t>Direct License </a:t>
            </a:r>
          </a:p>
          <a:p>
            <a:pPr marL="1714500" lvl="3" indent="-342900" defTabSz="832104">
              <a:buFont typeface="Arial" panose="020B0604020202020204" pitchFamily="34" charset="0"/>
              <a:buChar char="•"/>
            </a:pPr>
            <a:r>
              <a:rPr lang="en-US" sz="4000" b="1">
                <a:solidFill>
                  <a:srgbClr val="002060"/>
                </a:solidFill>
                <a:latin typeface="YaleNew"/>
                <a:cs typeface="Arial"/>
              </a:rPr>
              <a:t>MRI Imaging Companies (e.g., GE Health, Toshiba)</a:t>
            </a:r>
            <a:r>
              <a:rPr lang="en-US" sz="3200">
                <a:solidFill>
                  <a:srgbClr val="000000"/>
                </a:solidFill>
                <a:latin typeface="YaleNew"/>
                <a:ea typeface="+mn-lt"/>
                <a:cs typeface="Arial"/>
              </a:rPr>
              <a:t> </a:t>
            </a:r>
          </a:p>
          <a:p>
            <a:pPr defTabSz="832104">
              <a:spcAft>
                <a:spcPts val="600"/>
              </a:spcAft>
            </a:pPr>
            <a:endParaRPr lang="en-US" sz="1700">
              <a:solidFill>
                <a:srgbClr val="002060"/>
              </a:solidFill>
              <a:latin typeface="YaleNew" panose="02000602050000020003" pitchFamily="2" charset="77"/>
              <a:ea typeface="+mn-lt"/>
              <a:cs typeface="Arial" panose="020B0604020202020204" pitchFamily="34" charset="0"/>
            </a:endParaRPr>
          </a:p>
        </p:txBody>
      </p:sp>
    </p:spTree>
    <p:extLst>
      <p:ext uri="{BB962C8B-B14F-4D97-AF65-F5344CB8AC3E}">
        <p14:creationId xmlns:p14="http://schemas.microsoft.com/office/powerpoint/2010/main" val="1833064105"/>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B68127-7A67-2E7B-D108-90530C6FCED1}"/>
              </a:ext>
            </a:extLst>
          </p:cNvPr>
          <p:cNvSpPr>
            <a:spLocks noGrp="1"/>
          </p:cNvSpPr>
          <p:nvPr>
            <p:ph type="title"/>
          </p:nvPr>
        </p:nvSpPr>
        <p:spPr>
          <a:xfrm>
            <a:off x="1069672" y="406374"/>
            <a:ext cx="10044023" cy="877729"/>
          </a:xfrm>
        </p:spPr>
        <p:txBody>
          <a:bodyPr vert="horz" lIns="91440" tIns="45720" rIns="91440" bIns="45720" rtlCol="0" anchor="ctr">
            <a:normAutofit/>
          </a:bodyPr>
          <a:lstStyle/>
          <a:p>
            <a:r>
              <a:rPr lang="en-US" sz="4000" b="1">
                <a:solidFill>
                  <a:srgbClr val="FFFFFF"/>
                </a:solidFill>
                <a:latin typeface="+mj-lt"/>
                <a:cs typeface="+mj-cs"/>
              </a:rPr>
              <a:t>Next cancers we will tackle with our solution:</a:t>
            </a:r>
            <a:endParaRPr lang="en-US"/>
          </a:p>
        </p:txBody>
      </p:sp>
      <p:graphicFrame>
        <p:nvGraphicFramePr>
          <p:cNvPr id="6" name="Table 5">
            <a:extLst>
              <a:ext uri="{FF2B5EF4-FFF2-40B4-BE49-F238E27FC236}">
                <a16:creationId xmlns:a16="http://schemas.microsoft.com/office/drawing/2014/main" id="{288CE796-BF37-8D12-8C0F-9B60647807A0}"/>
              </a:ext>
            </a:extLst>
          </p:cNvPr>
          <p:cNvGraphicFramePr>
            <a:graphicFrameLocks noGrp="1"/>
          </p:cNvGraphicFramePr>
          <p:nvPr>
            <p:extLst>
              <p:ext uri="{D42A27DB-BD31-4B8C-83A1-F6EECF244321}">
                <p14:modId xmlns:p14="http://schemas.microsoft.com/office/powerpoint/2010/main" val="2260127368"/>
              </p:ext>
            </p:extLst>
          </p:nvPr>
        </p:nvGraphicFramePr>
        <p:xfrm>
          <a:off x="1557337" y="2127705"/>
          <a:ext cx="9077325" cy="4069080"/>
        </p:xfrm>
        <a:graphic>
          <a:graphicData uri="http://schemas.openxmlformats.org/drawingml/2006/table">
            <a:tbl>
              <a:tblPr firstRow="1" bandRow="1">
                <a:tableStyleId>{5C22544A-7EE6-4342-B048-85BDC9FD1C3A}</a:tableStyleId>
              </a:tblPr>
              <a:tblGrid>
                <a:gridCol w="4943475">
                  <a:extLst>
                    <a:ext uri="{9D8B030D-6E8A-4147-A177-3AD203B41FA5}">
                      <a16:colId xmlns:a16="http://schemas.microsoft.com/office/drawing/2014/main" val="2991236405"/>
                    </a:ext>
                  </a:extLst>
                </a:gridCol>
                <a:gridCol w="4133850">
                  <a:extLst>
                    <a:ext uri="{9D8B030D-6E8A-4147-A177-3AD203B41FA5}">
                      <a16:colId xmlns:a16="http://schemas.microsoft.com/office/drawing/2014/main" val="895762102"/>
                    </a:ext>
                  </a:extLst>
                </a:gridCol>
              </a:tblGrid>
              <a:tr h="1076325">
                <a:tc>
                  <a:txBody>
                    <a:bodyPr/>
                    <a:lstStyle/>
                    <a:p>
                      <a:pPr algn="ctr" fontAlgn="base"/>
                      <a:r>
                        <a:rPr lang="en-US" sz="3300" b="1" i="0" u="none" strike="noStrike">
                          <a:solidFill>
                            <a:srgbClr val="000000"/>
                          </a:solidFill>
                          <a:effectLst/>
                          <a:latin typeface="Calibri" panose="020F0502020204030204" pitchFamily="34" charset="0"/>
                        </a:rPr>
                        <a:t>Next Tumors </a:t>
                      </a:r>
                      <a:endParaRPr lang="en-US" b="1" i="0">
                        <a:solidFill>
                          <a:srgbClr val="FFFFFF"/>
                        </a:solidFill>
                        <a:effectLst/>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472C4"/>
                    </a:solidFill>
                  </a:tcPr>
                </a:tc>
                <a:tc>
                  <a:txBody>
                    <a:bodyPr/>
                    <a:lstStyle/>
                    <a:p>
                      <a:pPr algn="ctr" fontAlgn="base"/>
                      <a:r>
                        <a:rPr lang="en-US" sz="3300" b="1" i="0" u="none" strike="noStrike">
                          <a:solidFill>
                            <a:srgbClr val="000000"/>
                          </a:solidFill>
                          <a:effectLst/>
                          <a:latin typeface="Calibri" panose="020F0502020204030204" pitchFamily="34" charset="0"/>
                        </a:rPr>
                        <a:t>Incidence </a:t>
                      </a:r>
                      <a:endParaRPr lang="en-US" b="1" i="0">
                        <a:solidFill>
                          <a:srgbClr val="FFFFFF"/>
                        </a:solidFill>
                        <a:effectLst/>
                      </a:endParaRPr>
                    </a:p>
                    <a:p>
                      <a:pPr algn="ctr" fontAlgn="base"/>
                      <a:r>
                        <a:rPr lang="en-US" sz="3300" b="1" i="0" u="none" strike="noStrike">
                          <a:solidFill>
                            <a:srgbClr val="000000"/>
                          </a:solidFill>
                          <a:effectLst/>
                          <a:latin typeface="Calibri" panose="020F0502020204030204" pitchFamily="34" charset="0"/>
                        </a:rPr>
                        <a:t>(per 100,000)</a:t>
                      </a:r>
                      <a:endParaRPr lang="en-US" b="1" i="0">
                        <a:solidFill>
                          <a:srgbClr val="FFFFFF"/>
                        </a:solidFill>
                        <a:effectLst/>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472C4"/>
                    </a:solidFill>
                  </a:tcPr>
                </a:tc>
                <a:extLst>
                  <a:ext uri="{0D108BD9-81ED-4DB2-BD59-A6C34878D82A}">
                    <a16:rowId xmlns:a16="http://schemas.microsoft.com/office/drawing/2014/main" val="3978873197"/>
                  </a:ext>
                </a:extLst>
              </a:tr>
              <a:tr h="571500">
                <a:tc>
                  <a:txBody>
                    <a:bodyPr/>
                    <a:lstStyle/>
                    <a:p>
                      <a:pPr algn="l" fontAlgn="base"/>
                      <a:r>
                        <a:rPr lang="en-US" sz="3300" b="0" i="0" u="none" strike="noStrike">
                          <a:solidFill>
                            <a:srgbClr val="000000"/>
                          </a:solidFill>
                          <a:effectLst/>
                          <a:latin typeface="Calibri" panose="020F0502020204030204" pitchFamily="34" charset="0"/>
                        </a:rPr>
                        <a:t>1. Lymphoma </a:t>
                      </a:r>
                      <a:endParaRPr lang="en-US" b="0" i="0">
                        <a:solidFill>
                          <a:srgbClr val="000000"/>
                        </a:solidFill>
                        <a:effectLst/>
                      </a:endParaRPr>
                    </a:p>
                  </a:txBody>
                  <a:tcPr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3300" b="0" i="0" u="none" strike="noStrike">
                          <a:solidFill>
                            <a:srgbClr val="000000"/>
                          </a:solidFill>
                          <a:effectLst/>
                          <a:latin typeface="Calibri" panose="020F0502020204030204" pitchFamily="34" charset="0"/>
                        </a:rPr>
                        <a:t>7.8</a:t>
                      </a:r>
                      <a:endParaRPr lang="en-US" b="0" i="0">
                        <a:solidFill>
                          <a:srgbClr val="000000"/>
                        </a:solidFill>
                        <a:effectLst/>
                      </a:endParaRPr>
                    </a:p>
                  </a:txBody>
                  <a:tcPr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1292340290"/>
                  </a:ext>
                </a:extLst>
              </a:tr>
              <a:tr h="571500">
                <a:tc>
                  <a:txBody>
                    <a:bodyPr/>
                    <a:lstStyle/>
                    <a:p>
                      <a:pPr algn="l" fontAlgn="base"/>
                      <a:r>
                        <a:rPr lang="en-US" sz="3300" b="0" i="0" u="none" strike="noStrike">
                          <a:solidFill>
                            <a:srgbClr val="000000"/>
                          </a:solidFill>
                          <a:effectLst/>
                          <a:latin typeface="Calibri" panose="020F0502020204030204" pitchFamily="34" charset="0"/>
                        </a:rPr>
                        <a:t>2. Sarcoma </a:t>
                      </a:r>
                      <a:endParaRPr lang="en-US" b="0" i="0">
                        <a:solidFill>
                          <a:srgbClr val="000000"/>
                        </a:solidFill>
                        <a:effectLst/>
                      </a:endParaRPr>
                    </a:p>
                  </a:txBody>
                  <a:tcPr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3300" b="0" i="0" u="none" strike="noStrike">
                          <a:solidFill>
                            <a:srgbClr val="000000"/>
                          </a:solidFill>
                          <a:effectLst/>
                          <a:latin typeface="Calibri" panose="020F0502020204030204" pitchFamily="34" charset="0"/>
                        </a:rPr>
                        <a:t>2.9</a:t>
                      </a:r>
                      <a:endParaRPr lang="en-US" b="0" i="0">
                        <a:solidFill>
                          <a:srgbClr val="000000"/>
                        </a:solidFill>
                        <a:effectLst/>
                      </a:endParaRPr>
                    </a:p>
                  </a:txBody>
                  <a:tcPr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3907417415"/>
                  </a:ext>
                </a:extLst>
              </a:tr>
              <a:tr h="571500">
                <a:tc>
                  <a:txBody>
                    <a:bodyPr/>
                    <a:lstStyle/>
                    <a:p>
                      <a:pPr algn="l" fontAlgn="base"/>
                      <a:r>
                        <a:rPr lang="en-US" sz="3300" b="0" i="0" u="none" strike="noStrike">
                          <a:solidFill>
                            <a:srgbClr val="000000"/>
                          </a:solidFill>
                          <a:effectLst/>
                          <a:latin typeface="Calibri" panose="020F0502020204030204" pitchFamily="34" charset="0"/>
                        </a:rPr>
                        <a:t>3. Meningiomas </a:t>
                      </a:r>
                      <a:endParaRPr lang="en-US" b="0" i="0">
                        <a:solidFill>
                          <a:srgbClr val="000000"/>
                        </a:solidFill>
                        <a:effectLst/>
                      </a:endParaRPr>
                    </a:p>
                  </a:txBody>
                  <a:tcPr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3300" b="0" i="0" u="none" strike="noStrike">
                          <a:solidFill>
                            <a:srgbClr val="000000"/>
                          </a:solidFill>
                          <a:effectLst/>
                          <a:latin typeface="Calibri" panose="020F0502020204030204" pitchFamily="34" charset="0"/>
                        </a:rPr>
                        <a:t>8.6</a:t>
                      </a:r>
                      <a:endParaRPr lang="en-US" b="0" i="0">
                        <a:solidFill>
                          <a:srgbClr val="000000"/>
                        </a:solidFill>
                        <a:effectLst/>
                      </a:endParaRPr>
                    </a:p>
                  </a:txBody>
                  <a:tcPr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672643286"/>
                  </a:ext>
                </a:extLst>
              </a:tr>
              <a:tr h="571500">
                <a:tc>
                  <a:txBody>
                    <a:bodyPr/>
                    <a:lstStyle/>
                    <a:p>
                      <a:pPr algn="l" fontAlgn="base"/>
                      <a:r>
                        <a:rPr lang="en-US" sz="3300" b="0" i="0" u="none" strike="noStrike">
                          <a:solidFill>
                            <a:srgbClr val="000000"/>
                          </a:solidFill>
                          <a:effectLst/>
                          <a:latin typeface="Calibri" panose="020F0502020204030204" pitchFamily="34" charset="0"/>
                        </a:rPr>
                        <a:t>4. Glioblastoma</a:t>
                      </a:r>
                      <a:endParaRPr lang="en-US" b="0" i="0">
                        <a:solidFill>
                          <a:srgbClr val="000000"/>
                        </a:solidFill>
                        <a:effectLst/>
                      </a:endParaRPr>
                    </a:p>
                  </a:txBody>
                  <a:tcPr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3300" b="0" i="0" u="none" strike="noStrike">
                          <a:solidFill>
                            <a:srgbClr val="000000"/>
                          </a:solidFill>
                          <a:effectLst/>
                          <a:latin typeface="Calibri" panose="020F0502020204030204" pitchFamily="34" charset="0"/>
                        </a:rPr>
                        <a:t>3.2</a:t>
                      </a:r>
                      <a:endParaRPr lang="en-US" b="0" i="0">
                        <a:solidFill>
                          <a:srgbClr val="000000"/>
                        </a:solidFill>
                        <a:effectLst/>
                      </a:endParaRPr>
                    </a:p>
                  </a:txBody>
                  <a:tcPr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3165083381"/>
                  </a:ext>
                </a:extLst>
              </a:tr>
              <a:tr h="571500">
                <a:tc>
                  <a:txBody>
                    <a:bodyPr/>
                    <a:lstStyle/>
                    <a:p>
                      <a:pPr algn="l" fontAlgn="base"/>
                      <a:r>
                        <a:rPr lang="en-US" sz="3300" b="0" i="0" u="none" strike="noStrike">
                          <a:solidFill>
                            <a:srgbClr val="000000"/>
                          </a:solidFill>
                          <a:effectLst/>
                          <a:latin typeface="Calibri" panose="020F0502020204030204" pitchFamily="34" charset="0"/>
                        </a:rPr>
                        <a:t>5. Adenoma </a:t>
                      </a:r>
                      <a:endParaRPr lang="en-US" b="0" i="0">
                        <a:solidFill>
                          <a:srgbClr val="000000"/>
                        </a:solidFill>
                        <a:effectLst/>
                      </a:endParaRPr>
                    </a:p>
                  </a:txBody>
                  <a:tcPr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3300" b="0" i="0" u="none" strike="noStrike">
                          <a:solidFill>
                            <a:srgbClr val="000000"/>
                          </a:solidFill>
                          <a:effectLst/>
                          <a:latin typeface="Calibri" panose="020F0502020204030204" pitchFamily="34" charset="0"/>
                        </a:rPr>
                        <a:t>7.4</a:t>
                      </a:r>
                      <a:endParaRPr lang="en-US" b="0" i="0">
                        <a:solidFill>
                          <a:srgbClr val="000000"/>
                        </a:solidFill>
                        <a:effectLst/>
                      </a:endParaRPr>
                    </a:p>
                  </a:txBody>
                  <a:tcPr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250923438"/>
                  </a:ext>
                </a:extLst>
              </a:tr>
            </a:tbl>
          </a:graphicData>
        </a:graphic>
      </p:graphicFrame>
    </p:spTree>
    <p:extLst>
      <p:ext uri="{BB962C8B-B14F-4D97-AF65-F5344CB8AC3E}">
        <p14:creationId xmlns:p14="http://schemas.microsoft.com/office/powerpoint/2010/main" val="84159001"/>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B68127-7A67-2E7B-D108-90530C6FCED1}"/>
              </a:ext>
            </a:extLst>
          </p:cNvPr>
          <p:cNvSpPr>
            <a:spLocks noGrp="1"/>
          </p:cNvSpPr>
          <p:nvPr>
            <p:ph type="title"/>
          </p:nvPr>
        </p:nvSpPr>
        <p:spPr>
          <a:xfrm>
            <a:off x="2119221" y="463883"/>
            <a:ext cx="8548778" cy="877729"/>
          </a:xfrm>
        </p:spPr>
        <p:txBody>
          <a:bodyPr vert="horz" lIns="91440" tIns="45720" rIns="91440" bIns="45720" rtlCol="0" anchor="ctr">
            <a:normAutofit/>
          </a:bodyPr>
          <a:lstStyle/>
          <a:p>
            <a:pPr algn="l"/>
            <a:r>
              <a:rPr lang="en-US" sz="4000" b="1">
                <a:latin typeface="Calibri Light"/>
                <a:ea typeface="Calibri Light"/>
                <a:cs typeface="Calibri Light"/>
              </a:rPr>
              <a:t>The cancer treatment market is growing.</a:t>
            </a:r>
          </a:p>
        </p:txBody>
      </p:sp>
      <p:pic>
        <p:nvPicPr>
          <p:cNvPr id="11" name="Graphic 10" descr="Earth globe: Americas with solid fill">
            <a:extLst>
              <a:ext uri="{FF2B5EF4-FFF2-40B4-BE49-F238E27FC236}">
                <a16:creationId xmlns:a16="http://schemas.microsoft.com/office/drawing/2014/main" id="{530880AD-404D-1979-0A07-898DAA477D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1055" y="4459802"/>
            <a:ext cx="338378" cy="338378"/>
          </a:xfrm>
          <a:prstGeom prst="rect">
            <a:avLst/>
          </a:prstGeom>
        </p:spPr>
      </p:pic>
      <p:sp>
        <p:nvSpPr>
          <p:cNvPr id="31" name="TextBox 30">
            <a:extLst>
              <a:ext uri="{FF2B5EF4-FFF2-40B4-BE49-F238E27FC236}">
                <a16:creationId xmlns:a16="http://schemas.microsoft.com/office/drawing/2014/main" id="{E98E64FE-652A-16F4-5F61-8AB3BF1A3A40}"/>
              </a:ext>
            </a:extLst>
          </p:cNvPr>
          <p:cNvSpPr txBox="1"/>
          <p:nvPr/>
        </p:nvSpPr>
        <p:spPr>
          <a:xfrm>
            <a:off x="633170" y="1799570"/>
            <a:ext cx="10927829" cy="707886"/>
          </a:xfrm>
          <a:prstGeom prst="rect">
            <a:avLst/>
          </a:prstGeom>
          <a:noFill/>
        </p:spPr>
        <p:txBody>
          <a:bodyPr wrap="square" lIns="91440" tIns="45720" rIns="91440" bIns="45720" rtlCol="0" anchor="t">
            <a:spAutoFit/>
          </a:bodyPr>
          <a:lstStyle/>
          <a:p>
            <a:pPr defTabSz="832104">
              <a:buFont typeface="Arial,Sans-Serif"/>
              <a:buChar char="•"/>
            </a:pPr>
            <a:endParaRPr lang="en-US" sz="2000" kern="1200">
              <a:solidFill>
                <a:srgbClr val="002060"/>
              </a:solidFill>
              <a:latin typeface="YaleNew"/>
              <a:ea typeface="+mn-lt"/>
              <a:cs typeface="Arial"/>
            </a:endParaRPr>
          </a:p>
          <a:p>
            <a:pPr>
              <a:buFont typeface="Arial,Sans-Serif"/>
              <a:buChar char="•"/>
            </a:pPr>
            <a:endParaRPr lang="en-US" sz="2000">
              <a:solidFill>
                <a:srgbClr val="002060"/>
              </a:solidFill>
              <a:latin typeface="YaleNew"/>
              <a:cs typeface="Arial" panose="020B0604020202020204" pitchFamily="34" charset="0"/>
            </a:endParaRPr>
          </a:p>
        </p:txBody>
      </p:sp>
      <p:pic>
        <p:nvPicPr>
          <p:cNvPr id="3074" name="Picture 2" descr="U.S. Cancer Therapeutics Market Size 2023 To 2032">
            <a:extLst>
              <a:ext uri="{FF2B5EF4-FFF2-40B4-BE49-F238E27FC236}">
                <a16:creationId xmlns:a16="http://schemas.microsoft.com/office/drawing/2014/main" id="{07861EEB-6B56-FCD3-7164-CDC7AF9287B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5760" b="9346"/>
          <a:stretch/>
        </p:blipFill>
        <p:spPr bwMode="auto">
          <a:xfrm>
            <a:off x="285796" y="2823702"/>
            <a:ext cx="6105480" cy="270701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5D64326-0CA2-FD09-2E58-7ECE2D199AAC}"/>
              </a:ext>
            </a:extLst>
          </p:cNvPr>
          <p:cNvSpPr txBox="1"/>
          <p:nvPr/>
        </p:nvSpPr>
        <p:spPr>
          <a:xfrm>
            <a:off x="904875" y="2228850"/>
            <a:ext cx="4886325" cy="369332"/>
          </a:xfrm>
          <a:prstGeom prst="rect">
            <a:avLst/>
          </a:prstGeom>
          <a:noFill/>
        </p:spPr>
        <p:txBody>
          <a:bodyPr wrap="square" rtlCol="0">
            <a:spAutoFit/>
          </a:bodyPr>
          <a:lstStyle/>
          <a:p>
            <a:pPr algn="ctr"/>
            <a:r>
              <a:rPr lang="en-US"/>
              <a:t>Market Growth of Cancer </a:t>
            </a:r>
          </a:p>
        </p:txBody>
      </p:sp>
      <p:sp>
        <p:nvSpPr>
          <p:cNvPr id="6" name="TextBox 5">
            <a:extLst>
              <a:ext uri="{FF2B5EF4-FFF2-40B4-BE49-F238E27FC236}">
                <a16:creationId xmlns:a16="http://schemas.microsoft.com/office/drawing/2014/main" id="{7F10471C-B6CF-8D8E-CE0F-CC51F1A3C613}"/>
              </a:ext>
            </a:extLst>
          </p:cNvPr>
          <p:cNvSpPr txBox="1"/>
          <p:nvPr/>
        </p:nvSpPr>
        <p:spPr>
          <a:xfrm>
            <a:off x="7219903" y="3965081"/>
            <a:ext cx="4914900" cy="646331"/>
          </a:xfrm>
          <a:prstGeom prst="rect">
            <a:avLst/>
          </a:prstGeom>
          <a:noFill/>
        </p:spPr>
        <p:txBody>
          <a:bodyPr wrap="square" rtlCol="0">
            <a:spAutoFit/>
          </a:bodyPr>
          <a:lstStyle/>
          <a:p>
            <a:r>
              <a:rPr lang="en-US" b="0" i="0">
                <a:solidFill>
                  <a:srgbClr val="002060"/>
                </a:solidFill>
                <a:effectLst/>
              </a:rPr>
              <a:t>Compound annual growth rate (CAGR) of 9.40% between 2023 to 2032.</a:t>
            </a:r>
            <a:endParaRPr lang="en-US">
              <a:solidFill>
                <a:srgbClr val="002060"/>
              </a:solidFill>
            </a:endParaRPr>
          </a:p>
        </p:txBody>
      </p:sp>
      <p:cxnSp>
        <p:nvCxnSpPr>
          <p:cNvPr id="8" name="Straight Arrow Connector 7">
            <a:extLst>
              <a:ext uri="{FF2B5EF4-FFF2-40B4-BE49-F238E27FC236}">
                <a16:creationId xmlns:a16="http://schemas.microsoft.com/office/drawing/2014/main" id="{3FC8778A-71EC-41E2-B576-63BEADD0DA96}"/>
              </a:ext>
            </a:extLst>
          </p:cNvPr>
          <p:cNvCxnSpPr>
            <a:cxnSpLocks/>
          </p:cNvCxnSpPr>
          <p:nvPr/>
        </p:nvCxnSpPr>
        <p:spPr>
          <a:xfrm flipH="1" flipV="1">
            <a:off x="5143499" y="3572056"/>
            <a:ext cx="2133601" cy="78605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 name="Speech Bubble: Oval 2">
            <a:extLst>
              <a:ext uri="{FF2B5EF4-FFF2-40B4-BE49-F238E27FC236}">
                <a16:creationId xmlns:a16="http://schemas.microsoft.com/office/drawing/2014/main" id="{732EE99A-D426-64BD-AD1C-0A256C25A3D5}"/>
              </a:ext>
            </a:extLst>
          </p:cNvPr>
          <p:cNvSpPr/>
          <p:nvPr/>
        </p:nvSpPr>
        <p:spPr>
          <a:xfrm>
            <a:off x="6499123" y="1619038"/>
            <a:ext cx="5152103" cy="1576446"/>
          </a:xfrm>
          <a:prstGeom prst="wedgeEllipseCallout">
            <a:avLst>
              <a:gd name="adj1" fmla="val -61291"/>
              <a:gd name="adj2" fmla="val 5626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The market need for imaging analysis tools has been confirmed with high level discussions with GE Healthcare Executive Leadership</a:t>
            </a:r>
          </a:p>
        </p:txBody>
      </p:sp>
    </p:spTree>
    <p:extLst>
      <p:ext uri="{BB962C8B-B14F-4D97-AF65-F5344CB8AC3E}">
        <p14:creationId xmlns:p14="http://schemas.microsoft.com/office/powerpoint/2010/main" val="4938059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B68127-7A67-2E7B-D108-90530C6FCED1}"/>
              </a:ext>
            </a:extLst>
          </p:cNvPr>
          <p:cNvSpPr>
            <a:spLocks noGrp="1"/>
          </p:cNvSpPr>
          <p:nvPr>
            <p:ph type="title"/>
          </p:nvPr>
        </p:nvSpPr>
        <p:spPr>
          <a:xfrm>
            <a:off x="1371597" y="348865"/>
            <a:ext cx="10044023" cy="877729"/>
          </a:xfrm>
        </p:spPr>
        <p:txBody>
          <a:bodyPr vert="horz" lIns="91440" tIns="45720" rIns="91440" bIns="45720" rtlCol="0" anchor="ctr">
            <a:normAutofit fontScale="90000"/>
          </a:bodyPr>
          <a:lstStyle/>
          <a:p>
            <a:pPr algn="l"/>
            <a:r>
              <a:rPr lang="en-US" sz="4000" b="1">
                <a:solidFill>
                  <a:srgbClr val="FFFFFF"/>
                </a:solidFill>
                <a:latin typeface="+mj-lt"/>
                <a:cs typeface="+mj-cs"/>
              </a:rPr>
              <a:t>Our solution is scalable and offers a promising path to revenue and profitability through software licensing.</a:t>
            </a:r>
            <a:endParaRPr lang="en-US" sz="4000" b="1">
              <a:latin typeface="Calibri Light"/>
              <a:ea typeface="Calibri Light"/>
              <a:cs typeface="Calibri Light"/>
            </a:endParaRPr>
          </a:p>
        </p:txBody>
      </p:sp>
      <p:pic>
        <p:nvPicPr>
          <p:cNvPr id="11" name="Graphic 10" descr="Earth globe: Americas with solid fill">
            <a:extLst>
              <a:ext uri="{FF2B5EF4-FFF2-40B4-BE49-F238E27FC236}">
                <a16:creationId xmlns:a16="http://schemas.microsoft.com/office/drawing/2014/main" id="{530880AD-404D-1979-0A07-898DAA477DE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81055" y="4459802"/>
            <a:ext cx="338378" cy="338378"/>
          </a:xfrm>
          <a:prstGeom prst="rect">
            <a:avLst/>
          </a:prstGeom>
        </p:spPr>
      </p:pic>
      <p:sp>
        <p:nvSpPr>
          <p:cNvPr id="31" name="TextBox 30">
            <a:extLst>
              <a:ext uri="{FF2B5EF4-FFF2-40B4-BE49-F238E27FC236}">
                <a16:creationId xmlns:a16="http://schemas.microsoft.com/office/drawing/2014/main" id="{E98E64FE-652A-16F4-5F61-8AB3BF1A3A40}"/>
              </a:ext>
            </a:extLst>
          </p:cNvPr>
          <p:cNvSpPr txBox="1"/>
          <p:nvPr/>
        </p:nvSpPr>
        <p:spPr>
          <a:xfrm>
            <a:off x="-1274743" y="561180"/>
            <a:ext cx="7675046" cy="3279403"/>
          </a:xfrm>
          <a:prstGeom prst="rect">
            <a:avLst/>
          </a:prstGeom>
          <a:noFill/>
        </p:spPr>
        <p:txBody>
          <a:bodyPr wrap="square" lIns="91440" tIns="45720" rIns="91440" bIns="45720" rtlCol="0" anchor="t">
            <a:spAutoFit/>
          </a:bodyPr>
          <a:lstStyle/>
          <a:p>
            <a:pPr marL="57150" defTabSz="832104">
              <a:lnSpc>
                <a:spcPct val="90000"/>
              </a:lnSpc>
              <a:spcAft>
                <a:spcPts val="600"/>
              </a:spcAft>
            </a:pPr>
            <a:endParaRPr lang="en-US" sz="1700">
              <a:solidFill>
                <a:srgbClr val="000000"/>
              </a:solidFill>
              <a:latin typeface="YaleNew"/>
              <a:cs typeface="Calibri" panose="020F0502020204030204"/>
            </a:endParaRPr>
          </a:p>
          <a:p>
            <a:pPr marL="742950" lvl="1" indent="-285750" defTabSz="832104">
              <a:buFont typeface="Arial,Sans-Serif"/>
              <a:buChar char="•"/>
            </a:pPr>
            <a:endParaRPr lang="en-US" sz="3200">
              <a:solidFill>
                <a:srgbClr val="000000"/>
              </a:solidFill>
              <a:latin typeface="YaleNew"/>
              <a:ea typeface="+mn-lt"/>
              <a:cs typeface="Arial"/>
            </a:endParaRPr>
          </a:p>
          <a:p>
            <a:pPr lvl="1" defTabSz="832104"/>
            <a:endParaRPr lang="en-US" sz="3200">
              <a:solidFill>
                <a:srgbClr val="000000"/>
              </a:solidFill>
              <a:latin typeface="YaleNew"/>
              <a:ea typeface="+mn-lt"/>
              <a:cs typeface="Arial"/>
            </a:endParaRPr>
          </a:p>
          <a:p>
            <a:pPr lvl="3" defTabSz="832104"/>
            <a:r>
              <a:rPr lang="en-US" sz="4000" b="1">
                <a:solidFill>
                  <a:srgbClr val="002060"/>
                </a:solidFill>
                <a:latin typeface="YaleNew"/>
                <a:cs typeface="Arial"/>
              </a:rPr>
              <a:t>Healthcare organizations</a:t>
            </a:r>
          </a:p>
          <a:p>
            <a:pPr marL="1714500" lvl="3" indent="-342900" defTabSz="832104">
              <a:buFont typeface="Arial" panose="020B0604020202020204" pitchFamily="34" charset="0"/>
              <a:buChar char="•"/>
            </a:pPr>
            <a:endParaRPr lang="en-US" sz="4000" b="1">
              <a:solidFill>
                <a:srgbClr val="002060"/>
              </a:solidFill>
              <a:latin typeface="YaleNew"/>
              <a:cs typeface="Arial"/>
            </a:endParaRPr>
          </a:p>
          <a:p>
            <a:pPr marL="1257300" lvl="2" indent="-342900" defTabSz="832104">
              <a:buFont typeface="Calibri Light" panose="020F0302020204030204"/>
              <a:buAutoNum type="arabicPeriod"/>
            </a:pPr>
            <a:endParaRPr lang="en-US" sz="4000" b="1">
              <a:solidFill>
                <a:srgbClr val="002060"/>
              </a:solidFill>
              <a:latin typeface="YaleNew"/>
              <a:cs typeface="Arial"/>
            </a:endParaRPr>
          </a:p>
        </p:txBody>
      </p:sp>
      <p:sp>
        <p:nvSpPr>
          <p:cNvPr id="3" name="TextBox 2">
            <a:extLst>
              <a:ext uri="{FF2B5EF4-FFF2-40B4-BE49-F238E27FC236}">
                <a16:creationId xmlns:a16="http://schemas.microsoft.com/office/drawing/2014/main" id="{3424F9F4-BA05-990D-C494-5D9CCE1C2CE5}"/>
              </a:ext>
            </a:extLst>
          </p:cNvPr>
          <p:cNvSpPr txBox="1"/>
          <p:nvPr/>
        </p:nvSpPr>
        <p:spPr>
          <a:xfrm>
            <a:off x="5270740" y="1848929"/>
            <a:ext cx="701327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3"/>
            <a:r>
              <a:rPr lang="en-US" sz="4000" b="1">
                <a:solidFill>
                  <a:srgbClr val="002060"/>
                </a:solidFill>
                <a:latin typeface="YaleNew"/>
                <a:cs typeface="Arial"/>
              </a:rPr>
              <a:t>Academic institutions </a:t>
            </a:r>
          </a:p>
        </p:txBody>
      </p:sp>
      <p:pic>
        <p:nvPicPr>
          <p:cNvPr id="4" name="Picture 3" descr="Harvard Pilgrim Health Care | Login">
            <a:extLst>
              <a:ext uri="{FF2B5EF4-FFF2-40B4-BE49-F238E27FC236}">
                <a16:creationId xmlns:a16="http://schemas.microsoft.com/office/drawing/2014/main" id="{B94E7C6E-191F-7DA0-9A6B-E47993023175}"/>
              </a:ext>
            </a:extLst>
          </p:cNvPr>
          <p:cNvPicPr>
            <a:picLocks noChangeAspect="1"/>
          </p:cNvPicPr>
          <p:nvPr/>
        </p:nvPicPr>
        <p:blipFill>
          <a:blip r:embed="rId6"/>
          <a:stretch>
            <a:fillRect/>
          </a:stretch>
        </p:blipFill>
        <p:spPr>
          <a:xfrm>
            <a:off x="569343" y="2708774"/>
            <a:ext cx="5172973" cy="1095395"/>
          </a:xfrm>
          <a:prstGeom prst="rect">
            <a:avLst/>
          </a:prstGeom>
        </p:spPr>
      </p:pic>
      <p:pic>
        <p:nvPicPr>
          <p:cNvPr id="5" name="Picture 4" descr="Partners HealthCare Reports Breach - InfoRiskToday">
            <a:extLst>
              <a:ext uri="{FF2B5EF4-FFF2-40B4-BE49-F238E27FC236}">
                <a16:creationId xmlns:a16="http://schemas.microsoft.com/office/drawing/2014/main" id="{4100F3DC-7BF0-C1F8-AD41-106E0855C3D8}"/>
              </a:ext>
            </a:extLst>
          </p:cNvPr>
          <p:cNvPicPr>
            <a:picLocks noChangeAspect="1"/>
          </p:cNvPicPr>
          <p:nvPr/>
        </p:nvPicPr>
        <p:blipFill>
          <a:blip r:embed="rId7"/>
          <a:stretch>
            <a:fillRect/>
          </a:stretch>
        </p:blipFill>
        <p:spPr>
          <a:xfrm>
            <a:off x="1360098" y="3983418"/>
            <a:ext cx="3922143" cy="2341728"/>
          </a:xfrm>
          <a:prstGeom prst="rect">
            <a:avLst/>
          </a:prstGeom>
        </p:spPr>
      </p:pic>
      <p:pic>
        <p:nvPicPr>
          <p:cNvPr id="6" name="Picture 5" descr="Johns Hopkins University School of Medicine (exhibitor) | AMIA - American  Medical Informatics Association">
            <a:extLst>
              <a:ext uri="{FF2B5EF4-FFF2-40B4-BE49-F238E27FC236}">
                <a16:creationId xmlns:a16="http://schemas.microsoft.com/office/drawing/2014/main" id="{BDFB64CD-39AF-E3CF-8814-915F4C1715F8}"/>
              </a:ext>
            </a:extLst>
          </p:cNvPr>
          <p:cNvPicPr>
            <a:picLocks noChangeAspect="1"/>
          </p:cNvPicPr>
          <p:nvPr/>
        </p:nvPicPr>
        <p:blipFill>
          <a:blip r:embed="rId8"/>
          <a:stretch>
            <a:fillRect/>
          </a:stretch>
        </p:blipFill>
        <p:spPr>
          <a:xfrm>
            <a:off x="6620325" y="2659362"/>
            <a:ext cx="2143125" cy="2143125"/>
          </a:xfrm>
          <a:prstGeom prst="rect">
            <a:avLst/>
          </a:prstGeom>
        </p:spPr>
      </p:pic>
      <p:pic>
        <p:nvPicPr>
          <p:cNvPr id="7" name="Picture 6" descr="Perelman School of Medicine at the University of Pennsylvania - Wikipedia">
            <a:extLst>
              <a:ext uri="{FF2B5EF4-FFF2-40B4-BE49-F238E27FC236}">
                <a16:creationId xmlns:a16="http://schemas.microsoft.com/office/drawing/2014/main" id="{412DD8A3-494B-FA89-DFEB-A3CA3045F298}"/>
              </a:ext>
            </a:extLst>
          </p:cNvPr>
          <p:cNvPicPr>
            <a:picLocks noChangeAspect="1"/>
          </p:cNvPicPr>
          <p:nvPr/>
        </p:nvPicPr>
        <p:blipFill>
          <a:blip r:embed="rId9"/>
          <a:stretch>
            <a:fillRect/>
          </a:stretch>
        </p:blipFill>
        <p:spPr>
          <a:xfrm>
            <a:off x="9113396" y="2659362"/>
            <a:ext cx="2143125" cy="2143125"/>
          </a:xfrm>
          <a:prstGeom prst="rect">
            <a:avLst/>
          </a:prstGeom>
        </p:spPr>
      </p:pic>
      <p:pic>
        <p:nvPicPr>
          <p:cNvPr id="8" name="Picture 7" descr="Yale University School of Medicine">
            <a:extLst>
              <a:ext uri="{FF2B5EF4-FFF2-40B4-BE49-F238E27FC236}">
                <a16:creationId xmlns:a16="http://schemas.microsoft.com/office/drawing/2014/main" id="{465FA811-CE88-FE88-8FA6-4CE0669A3EF2}"/>
              </a:ext>
            </a:extLst>
          </p:cNvPr>
          <p:cNvPicPr>
            <a:picLocks noChangeAspect="1"/>
          </p:cNvPicPr>
          <p:nvPr/>
        </p:nvPicPr>
        <p:blipFill>
          <a:blip r:embed="rId10"/>
          <a:stretch>
            <a:fillRect/>
          </a:stretch>
        </p:blipFill>
        <p:spPr>
          <a:xfrm>
            <a:off x="6621091" y="4987292"/>
            <a:ext cx="4632048" cy="1180377"/>
          </a:xfrm>
          <a:prstGeom prst="rect">
            <a:avLst/>
          </a:prstGeom>
        </p:spPr>
      </p:pic>
    </p:spTree>
    <p:extLst>
      <p:ext uri="{BB962C8B-B14F-4D97-AF65-F5344CB8AC3E}">
        <p14:creationId xmlns:p14="http://schemas.microsoft.com/office/powerpoint/2010/main" val="341846561"/>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9" name="Rectangle 103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Rectangle 104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Rectangle 104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5" name="Rectangle 104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B68127-7A67-2E7B-D108-90530C6FCED1}"/>
              </a:ext>
            </a:extLst>
          </p:cNvPr>
          <p:cNvSpPr>
            <a:spLocks noGrp="1"/>
          </p:cNvSpPr>
          <p:nvPr>
            <p:ph type="title"/>
          </p:nvPr>
        </p:nvSpPr>
        <p:spPr>
          <a:xfrm>
            <a:off x="1078990" y="469817"/>
            <a:ext cx="10044023" cy="877729"/>
          </a:xfrm>
        </p:spPr>
        <p:txBody>
          <a:bodyPr vert="horz" lIns="91440" tIns="45720" rIns="91440" bIns="45720" rtlCol="0" anchor="ctr">
            <a:normAutofit fontScale="90000"/>
          </a:bodyPr>
          <a:lstStyle/>
          <a:p>
            <a:pPr algn="l"/>
            <a:r>
              <a:rPr lang="en-US" sz="4000" b="1" dirty="0">
                <a:solidFill>
                  <a:srgbClr val="FFFFFF"/>
                </a:solidFill>
                <a:latin typeface="+mj-lt"/>
                <a:cs typeface="+mj-cs"/>
              </a:rPr>
              <a:t>We have the clinical, scientific, and technical talent to change the future of tumor growth assessment</a:t>
            </a:r>
            <a:endParaRPr lang="en-US" sz="4000" kern="1200" dirty="0">
              <a:solidFill>
                <a:srgbClr val="FFFFFF"/>
              </a:solidFill>
              <a:latin typeface="+mj-lt"/>
              <a:ea typeface="+mj-ea"/>
              <a:cs typeface="+mj-cs"/>
            </a:endParaRPr>
          </a:p>
        </p:txBody>
      </p:sp>
      <p:sp>
        <p:nvSpPr>
          <p:cNvPr id="15" name="Text Placeholder 4">
            <a:extLst>
              <a:ext uri="{FF2B5EF4-FFF2-40B4-BE49-F238E27FC236}">
                <a16:creationId xmlns:a16="http://schemas.microsoft.com/office/drawing/2014/main" id="{26D72860-0CF7-5DB2-F32F-2CFA53253AFB}"/>
              </a:ext>
            </a:extLst>
          </p:cNvPr>
          <p:cNvSpPr txBox="1">
            <a:spLocks/>
          </p:cNvSpPr>
          <p:nvPr/>
        </p:nvSpPr>
        <p:spPr>
          <a:xfrm>
            <a:off x="1510476" y="4016756"/>
            <a:ext cx="1459120" cy="109012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786384">
              <a:spcBef>
                <a:spcPts val="860"/>
              </a:spcBef>
              <a:buNone/>
            </a:pPr>
            <a:r>
              <a:rPr lang="en-US" sz="1800" b="1">
                <a:solidFill>
                  <a:srgbClr val="002060"/>
                </a:solidFill>
                <a:latin typeface="Montserrat"/>
                <a:cs typeface="Arial"/>
              </a:rPr>
              <a:t>Daniel </a:t>
            </a:r>
            <a:r>
              <a:rPr lang="en-US" sz="1800" b="1" err="1">
                <a:solidFill>
                  <a:srgbClr val="002060"/>
                </a:solidFill>
                <a:latin typeface="Montserrat"/>
                <a:cs typeface="Arial"/>
              </a:rPr>
              <a:t>Wiznia</a:t>
            </a:r>
            <a:r>
              <a:rPr lang="en-US" sz="1800" b="1">
                <a:solidFill>
                  <a:srgbClr val="002060"/>
                </a:solidFill>
                <a:latin typeface="Montserrat"/>
                <a:cs typeface="Arial"/>
              </a:rPr>
              <a:t>, MD</a:t>
            </a:r>
            <a:endParaRPr lang="en-US" sz="1800" b="1" kern="1200">
              <a:solidFill>
                <a:srgbClr val="002060"/>
              </a:solidFill>
              <a:latin typeface="Montserrat"/>
              <a:cs typeface="Arial"/>
            </a:endParaRPr>
          </a:p>
          <a:p>
            <a:pPr marL="0" indent="0" defTabSz="786384">
              <a:spcBef>
                <a:spcPts val="860"/>
              </a:spcBef>
              <a:buNone/>
            </a:pPr>
            <a:r>
              <a:rPr lang="en-US" sz="1800">
                <a:solidFill>
                  <a:srgbClr val="002060"/>
                </a:solidFill>
                <a:latin typeface="YaleNew"/>
                <a:cs typeface="Arial"/>
              </a:rPr>
              <a:t>Yale School of Medicine </a:t>
            </a:r>
            <a:endParaRPr lang="en-US" sz="1800">
              <a:solidFill>
                <a:srgbClr val="002060"/>
              </a:solidFill>
              <a:latin typeface="YaleNew"/>
            </a:endParaRPr>
          </a:p>
          <a:p>
            <a:pPr marL="0" indent="0" defTabSz="786384">
              <a:spcBef>
                <a:spcPts val="860"/>
              </a:spcBef>
              <a:buNone/>
            </a:pPr>
            <a:r>
              <a:rPr lang="en-US" sz="1800">
                <a:solidFill>
                  <a:srgbClr val="002060"/>
                </a:solidFill>
                <a:latin typeface="YaleNew"/>
                <a:cs typeface="Arial"/>
              </a:rPr>
              <a:t>Co-Founder</a:t>
            </a:r>
          </a:p>
        </p:txBody>
      </p:sp>
      <p:sp>
        <p:nvSpPr>
          <p:cNvPr id="31" name="Text Placeholder 4">
            <a:extLst>
              <a:ext uri="{FF2B5EF4-FFF2-40B4-BE49-F238E27FC236}">
                <a16:creationId xmlns:a16="http://schemas.microsoft.com/office/drawing/2014/main" id="{052FC368-99D8-DCDD-BE77-E55FEC5CB745}"/>
              </a:ext>
            </a:extLst>
          </p:cNvPr>
          <p:cNvSpPr txBox="1">
            <a:spLocks/>
          </p:cNvSpPr>
          <p:nvPr/>
        </p:nvSpPr>
        <p:spPr>
          <a:xfrm>
            <a:off x="2805760" y="4016756"/>
            <a:ext cx="1594140" cy="129670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786384">
              <a:spcBef>
                <a:spcPts val="860"/>
              </a:spcBef>
              <a:buNone/>
            </a:pPr>
            <a:r>
              <a:rPr lang="en-US" sz="1800" b="1" kern="1200">
                <a:solidFill>
                  <a:srgbClr val="002060"/>
                </a:solidFill>
                <a:latin typeface="Montserrat"/>
                <a:cs typeface="Arial"/>
              </a:rPr>
              <a:t>Steven Tommasini, PhD</a:t>
            </a:r>
          </a:p>
          <a:p>
            <a:pPr marL="0" indent="0" defTabSz="786384">
              <a:spcBef>
                <a:spcPts val="860"/>
              </a:spcBef>
              <a:buNone/>
            </a:pPr>
            <a:r>
              <a:rPr lang="en-US" sz="1800">
                <a:solidFill>
                  <a:srgbClr val="002060"/>
                </a:solidFill>
                <a:latin typeface="YaleNew"/>
                <a:cs typeface="Arial"/>
              </a:rPr>
              <a:t>Yale School of Medicine </a:t>
            </a:r>
          </a:p>
          <a:p>
            <a:pPr marL="0" indent="0" defTabSz="786384">
              <a:spcBef>
                <a:spcPts val="860"/>
              </a:spcBef>
              <a:buNone/>
            </a:pPr>
            <a:r>
              <a:rPr lang="en-US" sz="1800">
                <a:solidFill>
                  <a:srgbClr val="002060"/>
                </a:solidFill>
                <a:latin typeface="YaleNew"/>
                <a:cs typeface="Arial"/>
              </a:rPr>
              <a:t>Co-Founder</a:t>
            </a:r>
            <a:endParaRPr lang="en-US" sz="1800">
              <a:solidFill>
                <a:srgbClr val="002060"/>
              </a:solidFill>
              <a:latin typeface="YaleNew"/>
            </a:endParaRPr>
          </a:p>
        </p:txBody>
      </p:sp>
      <p:sp>
        <p:nvSpPr>
          <p:cNvPr id="3" name="TextBox 2">
            <a:extLst>
              <a:ext uri="{FF2B5EF4-FFF2-40B4-BE49-F238E27FC236}">
                <a16:creationId xmlns:a16="http://schemas.microsoft.com/office/drawing/2014/main" id="{50080AA8-086B-2BED-AFEE-14814F851F92}"/>
              </a:ext>
            </a:extLst>
          </p:cNvPr>
          <p:cNvSpPr txBox="1"/>
          <p:nvPr/>
        </p:nvSpPr>
        <p:spPr>
          <a:xfrm>
            <a:off x="-217088" y="1684527"/>
            <a:ext cx="6042465" cy="830997"/>
          </a:xfrm>
          <a:prstGeom prst="rect">
            <a:avLst/>
          </a:prstGeom>
          <a:noFill/>
        </p:spPr>
        <p:txBody>
          <a:bodyPr wrap="square" lIns="91440" tIns="45720" rIns="91440" bIns="45720" rtlCol="0" anchor="t">
            <a:spAutoFit/>
          </a:bodyPr>
          <a:lstStyle>
            <a:defPPr>
              <a:defRPr lang="en-US"/>
            </a:defPPr>
            <a:lvl1pPr marL="285750" indent="-285750">
              <a:buFont typeface="Arial" panose="020B0604020202020204" pitchFamily="34" charset="0"/>
              <a:buChar char="•"/>
              <a:defRPr>
                <a:solidFill>
                  <a:srgbClr val="002060"/>
                </a:solidFill>
                <a:latin typeface="YaleNew" panose="02000602050000020003" pitchFamily="2" charset="77"/>
                <a:cs typeface="Arial" panose="020B0604020202020204" pitchFamily="34" charset="0"/>
              </a:defRPr>
            </a:lvl1pPr>
            <a:lvl2pPr marL="742950" lvl="1" indent="-285750">
              <a:buFont typeface="Arial" panose="020B0604020202020204" pitchFamily="34" charset="0"/>
              <a:buChar char="•"/>
              <a:defRPr>
                <a:solidFill>
                  <a:srgbClr val="002060"/>
                </a:solidFill>
                <a:latin typeface="YaleNew" panose="02000602050000020003" pitchFamily="2" charset="77"/>
                <a:cs typeface="Arial" panose="020B0604020202020204" pitchFamily="34" charset="0"/>
              </a:defRPr>
            </a:lvl2pPr>
          </a:lstStyle>
          <a:p>
            <a:pPr marL="0" indent="0" algn="ctr" defTabSz="941832">
              <a:buNone/>
            </a:pPr>
            <a:r>
              <a:rPr lang="en-US" sz="3200" b="1">
                <a:latin typeface="Arial"/>
                <a:cs typeface="Arial"/>
              </a:rPr>
              <a:t>Core Team</a:t>
            </a:r>
          </a:p>
          <a:p>
            <a:pPr marL="0" indent="0" defTabSz="941832">
              <a:buNone/>
            </a:pPr>
            <a:endParaRPr lang="en-US" sz="1600">
              <a:latin typeface="Arial" panose="020B0604020202020204" pitchFamily="34" charset="0"/>
            </a:endParaRPr>
          </a:p>
        </p:txBody>
      </p:sp>
      <p:pic>
        <p:nvPicPr>
          <p:cNvPr id="5" name="Picture 4" descr="A person in a suit and tie&#10;&#10;Description automatically generated">
            <a:extLst>
              <a:ext uri="{FF2B5EF4-FFF2-40B4-BE49-F238E27FC236}">
                <a16:creationId xmlns:a16="http://schemas.microsoft.com/office/drawing/2014/main" id="{1A151CD2-5B7B-0F71-2297-58398F52E467}"/>
              </a:ext>
            </a:extLst>
          </p:cNvPr>
          <p:cNvPicPr>
            <a:picLocks noChangeAspect="1"/>
          </p:cNvPicPr>
          <p:nvPr/>
        </p:nvPicPr>
        <p:blipFill>
          <a:blip r:embed="rId3"/>
          <a:stretch>
            <a:fillRect/>
          </a:stretch>
        </p:blipFill>
        <p:spPr>
          <a:xfrm>
            <a:off x="50172" y="2277964"/>
            <a:ext cx="1463683" cy="1668480"/>
          </a:xfrm>
          <a:prstGeom prst="rect">
            <a:avLst/>
          </a:prstGeom>
        </p:spPr>
      </p:pic>
      <p:pic>
        <p:nvPicPr>
          <p:cNvPr id="7" name="Picture 6" descr="A person in a suit and tie&#10;&#10;Description automatically generated">
            <a:extLst>
              <a:ext uri="{FF2B5EF4-FFF2-40B4-BE49-F238E27FC236}">
                <a16:creationId xmlns:a16="http://schemas.microsoft.com/office/drawing/2014/main" id="{7D548D79-7C02-0065-504A-E42DAF70793F}"/>
              </a:ext>
            </a:extLst>
          </p:cNvPr>
          <p:cNvPicPr>
            <a:picLocks noChangeAspect="1"/>
          </p:cNvPicPr>
          <p:nvPr/>
        </p:nvPicPr>
        <p:blipFill>
          <a:blip r:embed="rId4"/>
          <a:stretch>
            <a:fillRect/>
          </a:stretch>
        </p:blipFill>
        <p:spPr>
          <a:xfrm>
            <a:off x="1507942" y="2275023"/>
            <a:ext cx="1463088" cy="1666189"/>
          </a:xfrm>
          <a:prstGeom prst="rect">
            <a:avLst/>
          </a:prstGeom>
        </p:spPr>
      </p:pic>
      <p:pic>
        <p:nvPicPr>
          <p:cNvPr id="13" name="Picture 12" descr="A close-up of a person&#10;&#10;Description automatically generated">
            <a:extLst>
              <a:ext uri="{FF2B5EF4-FFF2-40B4-BE49-F238E27FC236}">
                <a16:creationId xmlns:a16="http://schemas.microsoft.com/office/drawing/2014/main" id="{063BB26A-71C5-3412-530E-F4E4A23B9769}"/>
              </a:ext>
            </a:extLst>
          </p:cNvPr>
          <p:cNvPicPr>
            <a:picLocks noChangeAspect="1"/>
          </p:cNvPicPr>
          <p:nvPr/>
        </p:nvPicPr>
        <p:blipFill>
          <a:blip r:embed="rId5"/>
          <a:stretch>
            <a:fillRect/>
          </a:stretch>
        </p:blipFill>
        <p:spPr>
          <a:xfrm>
            <a:off x="2807753" y="2275428"/>
            <a:ext cx="1458321" cy="1670583"/>
          </a:xfrm>
          <a:prstGeom prst="rect">
            <a:avLst/>
          </a:prstGeom>
        </p:spPr>
      </p:pic>
      <p:sp>
        <p:nvSpPr>
          <p:cNvPr id="4" name="TextBox 3">
            <a:extLst>
              <a:ext uri="{FF2B5EF4-FFF2-40B4-BE49-F238E27FC236}">
                <a16:creationId xmlns:a16="http://schemas.microsoft.com/office/drawing/2014/main" id="{4A4FC5A3-D986-C58E-C7FB-41DFBDC55287}"/>
              </a:ext>
            </a:extLst>
          </p:cNvPr>
          <p:cNvSpPr txBox="1"/>
          <p:nvPr/>
        </p:nvSpPr>
        <p:spPr>
          <a:xfrm>
            <a:off x="5664444" y="1681913"/>
            <a:ext cx="6527556" cy="830997"/>
          </a:xfrm>
          <a:prstGeom prst="rect">
            <a:avLst/>
          </a:prstGeom>
          <a:noFill/>
        </p:spPr>
        <p:txBody>
          <a:bodyPr wrap="square" lIns="91440" tIns="45720" rIns="91440" bIns="45720" rtlCol="0" anchor="t">
            <a:spAutoFit/>
          </a:bodyPr>
          <a:lstStyle>
            <a:defPPr>
              <a:defRPr lang="en-US"/>
            </a:defPPr>
            <a:lvl1pPr marL="285750" indent="-285750">
              <a:buFont typeface="Arial" panose="020B0604020202020204" pitchFamily="34" charset="0"/>
              <a:buChar char="•"/>
              <a:defRPr>
                <a:solidFill>
                  <a:srgbClr val="002060"/>
                </a:solidFill>
                <a:latin typeface="YaleNew" panose="02000602050000020003" pitchFamily="2" charset="77"/>
                <a:cs typeface="Arial" panose="020B0604020202020204" pitchFamily="34" charset="0"/>
              </a:defRPr>
            </a:lvl1pPr>
            <a:lvl2pPr marL="742950" lvl="1" indent="-285750">
              <a:buFont typeface="Arial" panose="020B0604020202020204" pitchFamily="34" charset="0"/>
              <a:buChar char="•"/>
              <a:defRPr>
                <a:solidFill>
                  <a:srgbClr val="002060"/>
                </a:solidFill>
                <a:latin typeface="YaleNew" panose="02000602050000020003" pitchFamily="2" charset="77"/>
                <a:cs typeface="Arial" panose="020B0604020202020204" pitchFamily="34" charset="0"/>
              </a:defRPr>
            </a:lvl2pPr>
          </a:lstStyle>
          <a:p>
            <a:pPr marL="0" indent="0" algn="ctr" defTabSz="941832">
              <a:buNone/>
            </a:pPr>
            <a:r>
              <a:rPr lang="en-US" sz="3200" b="1">
                <a:latin typeface="Arial"/>
                <a:cs typeface="Arial"/>
              </a:rPr>
              <a:t>Strategic Partners </a:t>
            </a:r>
          </a:p>
          <a:p>
            <a:pPr marL="0" indent="0" defTabSz="941832">
              <a:buNone/>
            </a:pPr>
            <a:endParaRPr lang="en-US" sz="1600">
              <a:latin typeface="Arial" panose="020B0604020202020204" pitchFamily="34" charset="0"/>
            </a:endParaRPr>
          </a:p>
        </p:txBody>
      </p:sp>
      <p:pic>
        <p:nvPicPr>
          <p:cNvPr id="1028" name="Picture 4" descr="Scott Plotkin, MD, PhD.">
            <a:extLst>
              <a:ext uri="{FF2B5EF4-FFF2-40B4-BE49-F238E27FC236}">
                <a16:creationId xmlns:a16="http://schemas.microsoft.com/office/drawing/2014/main" id="{2422E793-20B4-0731-4722-3AE23F3639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69392" y="2273748"/>
            <a:ext cx="1573788" cy="167473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F9417C7-3C90-1363-DF3C-B55362DFA69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40798" y="2267981"/>
            <a:ext cx="1571737" cy="1680068"/>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4">
            <a:extLst>
              <a:ext uri="{FF2B5EF4-FFF2-40B4-BE49-F238E27FC236}">
                <a16:creationId xmlns:a16="http://schemas.microsoft.com/office/drawing/2014/main" id="{693F63FC-F0AC-5F8F-D305-60E1F5253D0E}"/>
              </a:ext>
            </a:extLst>
          </p:cNvPr>
          <p:cNvSpPr txBox="1">
            <a:spLocks/>
          </p:cNvSpPr>
          <p:nvPr/>
        </p:nvSpPr>
        <p:spPr>
          <a:xfrm>
            <a:off x="47631" y="4016756"/>
            <a:ext cx="1463728" cy="156575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786384">
              <a:spcBef>
                <a:spcPts val="860"/>
              </a:spcBef>
              <a:buNone/>
            </a:pPr>
            <a:r>
              <a:rPr lang="en-US" sz="1800" b="1" kern="1200">
                <a:solidFill>
                  <a:srgbClr val="002060"/>
                </a:solidFill>
                <a:latin typeface="Montserrat"/>
                <a:cs typeface="Arial"/>
              </a:rPr>
              <a:t>Frank Buono,</a:t>
            </a:r>
            <a:r>
              <a:rPr lang="en-US" sz="1800" b="1">
                <a:solidFill>
                  <a:srgbClr val="002060"/>
                </a:solidFill>
                <a:latin typeface="Montserrat"/>
                <a:cs typeface="Arial"/>
              </a:rPr>
              <a:t> </a:t>
            </a:r>
            <a:r>
              <a:rPr lang="en-US" sz="1800" b="1" kern="1200">
                <a:solidFill>
                  <a:srgbClr val="002060"/>
                </a:solidFill>
                <a:latin typeface="Montserrat"/>
                <a:cs typeface="Arial"/>
              </a:rPr>
              <a:t>PhD</a:t>
            </a:r>
          </a:p>
          <a:p>
            <a:pPr marL="0" indent="0" defTabSz="786384">
              <a:spcBef>
                <a:spcPts val="860"/>
              </a:spcBef>
              <a:buNone/>
            </a:pPr>
            <a:r>
              <a:rPr lang="en-US" sz="1800">
                <a:solidFill>
                  <a:srgbClr val="002060"/>
                </a:solidFill>
                <a:latin typeface="YaleNew"/>
                <a:cs typeface="Arial"/>
              </a:rPr>
              <a:t>Yale School of Medicine </a:t>
            </a:r>
            <a:endParaRPr lang="en-US">
              <a:solidFill>
                <a:srgbClr val="000000"/>
              </a:solidFill>
            </a:endParaRPr>
          </a:p>
          <a:p>
            <a:pPr marL="0" indent="0" defTabSz="786384">
              <a:spcBef>
                <a:spcPts val="860"/>
              </a:spcBef>
              <a:buNone/>
            </a:pPr>
            <a:r>
              <a:rPr lang="en-US" sz="1800">
                <a:solidFill>
                  <a:srgbClr val="002060"/>
                </a:solidFill>
                <a:latin typeface="YaleNew"/>
                <a:cs typeface="Arial"/>
              </a:rPr>
              <a:t>Co-Founder</a:t>
            </a:r>
            <a:endParaRPr lang="en-US" sz="1800">
              <a:solidFill>
                <a:srgbClr val="002060"/>
              </a:solidFill>
              <a:latin typeface="YaleNew"/>
            </a:endParaRPr>
          </a:p>
        </p:txBody>
      </p:sp>
      <p:sp>
        <p:nvSpPr>
          <p:cNvPr id="8" name="Text Placeholder 4">
            <a:extLst>
              <a:ext uri="{FF2B5EF4-FFF2-40B4-BE49-F238E27FC236}">
                <a16:creationId xmlns:a16="http://schemas.microsoft.com/office/drawing/2014/main" id="{FFFEB51F-2A68-0E05-0C5F-90D7E04850D7}"/>
              </a:ext>
            </a:extLst>
          </p:cNvPr>
          <p:cNvSpPr txBox="1">
            <a:spLocks/>
          </p:cNvSpPr>
          <p:nvPr/>
        </p:nvSpPr>
        <p:spPr>
          <a:xfrm>
            <a:off x="9031079" y="4016756"/>
            <a:ext cx="1760499" cy="146189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786384">
              <a:spcBef>
                <a:spcPts val="860"/>
              </a:spcBef>
              <a:buNone/>
            </a:pPr>
            <a:r>
              <a:rPr lang="en-US" sz="1800" b="1" kern="1200">
                <a:solidFill>
                  <a:srgbClr val="002060"/>
                </a:solidFill>
                <a:latin typeface="Montserrat"/>
                <a:cs typeface="Arial"/>
              </a:rPr>
              <a:t>Michel </a:t>
            </a:r>
            <a:r>
              <a:rPr lang="en-US" sz="1800" b="1" kern="1200" err="1">
                <a:solidFill>
                  <a:srgbClr val="002060"/>
                </a:solidFill>
                <a:latin typeface="Montserrat"/>
                <a:cs typeface="Arial"/>
              </a:rPr>
              <a:t>Kalamarides</a:t>
            </a:r>
            <a:r>
              <a:rPr lang="en-US" sz="1800" b="1">
                <a:solidFill>
                  <a:srgbClr val="002060"/>
                </a:solidFill>
                <a:latin typeface="Montserrat"/>
                <a:cs typeface="Arial"/>
              </a:rPr>
              <a:t>, MD</a:t>
            </a:r>
            <a:endParaRPr lang="en-US" sz="1800" b="1" kern="1200">
              <a:solidFill>
                <a:srgbClr val="002060"/>
              </a:solidFill>
              <a:latin typeface="Montserrat"/>
              <a:cs typeface="Arial"/>
            </a:endParaRPr>
          </a:p>
          <a:p>
            <a:pPr marL="0" indent="0" defTabSz="786384">
              <a:spcBef>
                <a:spcPts val="860"/>
              </a:spcBef>
              <a:buNone/>
            </a:pPr>
            <a:r>
              <a:rPr lang="en-US" sz="1800" b="0" i="0" err="1">
                <a:solidFill>
                  <a:srgbClr val="002060"/>
                </a:solidFill>
                <a:effectLst/>
                <a:latin typeface="YaleNew"/>
                <a:cs typeface="Arial"/>
              </a:rPr>
              <a:t>Pitié-Salpetrière</a:t>
            </a:r>
            <a:r>
              <a:rPr lang="en-US" sz="1800" b="0" i="0">
                <a:solidFill>
                  <a:srgbClr val="002060"/>
                </a:solidFill>
                <a:effectLst/>
                <a:latin typeface="YaleNew"/>
                <a:cs typeface="Arial"/>
              </a:rPr>
              <a:t> </a:t>
            </a:r>
            <a:r>
              <a:rPr lang="en-US" sz="1800" b="0" i="0" err="1">
                <a:solidFill>
                  <a:srgbClr val="002060"/>
                </a:solidFill>
                <a:effectLst/>
                <a:latin typeface="YaleNew"/>
                <a:cs typeface="Arial"/>
              </a:rPr>
              <a:t>Hôpital</a:t>
            </a:r>
            <a:endParaRPr lang="en-US" sz="1800">
              <a:solidFill>
                <a:srgbClr val="002060"/>
              </a:solidFill>
              <a:latin typeface="YaleNew"/>
              <a:cs typeface="Arial"/>
            </a:endParaRPr>
          </a:p>
          <a:p>
            <a:pPr marL="0" indent="0" defTabSz="786384">
              <a:spcBef>
                <a:spcPts val="860"/>
              </a:spcBef>
              <a:buNone/>
            </a:pPr>
            <a:endParaRPr lang="en-US" sz="1800">
              <a:solidFill>
                <a:srgbClr val="002060"/>
              </a:solidFill>
              <a:latin typeface="YaleNew"/>
              <a:cs typeface="Arial"/>
            </a:endParaRPr>
          </a:p>
          <a:p>
            <a:pPr marL="0" indent="0" defTabSz="786384">
              <a:spcBef>
                <a:spcPts val="860"/>
              </a:spcBef>
              <a:buNone/>
            </a:pPr>
            <a:r>
              <a:rPr lang="en-US" sz="1800">
                <a:solidFill>
                  <a:srgbClr val="002060"/>
                </a:solidFill>
                <a:latin typeface="YaleNew"/>
                <a:cs typeface="Arial"/>
              </a:rPr>
              <a:t>Collaborator </a:t>
            </a:r>
          </a:p>
        </p:txBody>
      </p:sp>
      <p:sp>
        <p:nvSpPr>
          <p:cNvPr id="9" name="Text Placeholder 4">
            <a:extLst>
              <a:ext uri="{FF2B5EF4-FFF2-40B4-BE49-F238E27FC236}">
                <a16:creationId xmlns:a16="http://schemas.microsoft.com/office/drawing/2014/main" id="{040AD277-1B77-80D0-5EB1-8A6020FDAC4E}"/>
              </a:ext>
            </a:extLst>
          </p:cNvPr>
          <p:cNvSpPr txBox="1">
            <a:spLocks/>
          </p:cNvSpPr>
          <p:nvPr/>
        </p:nvSpPr>
        <p:spPr>
          <a:xfrm>
            <a:off x="7543126" y="4016756"/>
            <a:ext cx="1566906" cy="14331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786384">
              <a:spcBef>
                <a:spcPts val="860"/>
              </a:spcBef>
              <a:buNone/>
            </a:pPr>
            <a:r>
              <a:rPr lang="en-US" sz="1800" b="1" kern="1200">
                <a:solidFill>
                  <a:srgbClr val="002060"/>
                </a:solidFill>
                <a:latin typeface="Montserrat"/>
                <a:cs typeface="Arial"/>
              </a:rPr>
              <a:t>Jeff Hersh, MD, PhD</a:t>
            </a:r>
          </a:p>
          <a:p>
            <a:pPr marL="0" indent="0" defTabSz="786384">
              <a:spcBef>
                <a:spcPts val="860"/>
              </a:spcBef>
              <a:buNone/>
            </a:pPr>
            <a:r>
              <a:rPr lang="en-US" sz="1800">
                <a:solidFill>
                  <a:srgbClr val="002060"/>
                </a:solidFill>
                <a:latin typeface="YaleNew"/>
                <a:cs typeface="Arial"/>
              </a:rPr>
              <a:t>Former CEO of GE Health</a:t>
            </a:r>
          </a:p>
          <a:p>
            <a:pPr marL="0" indent="0" defTabSz="786384">
              <a:spcBef>
                <a:spcPts val="860"/>
              </a:spcBef>
              <a:buNone/>
            </a:pPr>
            <a:endParaRPr lang="en-US" sz="1800">
              <a:solidFill>
                <a:srgbClr val="002060"/>
              </a:solidFill>
              <a:latin typeface="YaleNew"/>
            </a:endParaRPr>
          </a:p>
          <a:p>
            <a:pPr marL="0" indent="0" defTabSz="786384">
              <a:spcBef>
                <a:spcPts val="860"/>
              </a:spcBef>
              <a:buNone/>
            </a:pPr>
            <a:r>
              <a:rPr lang="en-US" sz="1800">
                <a:solidFill>
                  <a:srgbClr val="002060"/>
                </a:solidFill>
                <a:latin typeface="YaleNew"/>
                <a:cs typeface="Arial"/>
              </a:rPr>
              <a:t>Collaborator</a:t>
            </a:r>
            <a:endParaRPr lang="en-US" sz="1800">
              <a:solidFill>
                <a:srgbClr val="002060"/>
              </a:solidFill>
              <a:latin typeface="YaleNew" panose="02000602050000020003" pitchFamily="2" charset="77"/>
            </a:endParaRPr>
          </a:p>
          <a:p>
            <a:pPr marL="0" indent="0" defTabSz="786384">
              <a:spcBef>
                <a:spcPts val="860"/>
              </a:spcBef>
              <a:buNone/>
            </a:pPr>
            <a:endParaRPr lang="en-US" sz="1800">
              <a:solidFill>
                <a:srgbClr val="002060"/>
              </a:solidFill>
              <a:latin typeface="YaleNew" panose="02000602050000020003" pitchFamily="2" charset="77"/>
            </a:endParaRPr>
          </a:p>
          <a:p>
            <a:pPr marL="0" indent="0" defTabSz="786384">
              <a:spcBef>
                <a:spcPts val="860"/>
              </a:spcBef>
              <a:buNone/>
            </a:pPr>
            <a:endParaRPr lang="en-US" sz="1800">
              <a:solidFill>
                <a:srgbClr val="002060"/>
              </a:solidFill>
              <a:latin typeface="YaleNew" panose="02000602050000020003" pitchFamily="2" charset="77"/>
            </a:endParaRPr>
          </a:p>
          <a:p>
            <a:pPr marL="0" indent="0" defTabSz="786384">
              <a:spcBef>
                <a:spcPts val="860"/>
              </a:spcBef>
              <a:buNone/>
            </a:pPr>
            <a:endParaRPr lang="en-US" sz="1800">
              <a:solidFill>
                <a:srgbClr val="002060"/>
              </a:solidFill>
              <a:latin typeface="YaleNew" panose="02000602050000020003" pitchFamily="2" charset="77"/>
            </a:endParaRPr>
          </a:p>
          <a:p>
            <a:pPr marL="0" indent="0" defTabSz="786384">
              <a:spcBef>
                <a:spcPts val="860"/>
              </a:spcBef>
              <a:buNone/>
            </a:pPr>
            <a:endParaRPr lang="en-US" sz="1800">
              <a:solidFill>
                <a:srgbClr val="002060"/>
              </a:solidFill>
              <a:latin typeface="YaleNew" panose="02000602050000020003" pitchFamily="2" charset="77"/>
            </a:endParaRPr>
          </a:p>
          <a:p>
            <a:pPr marL="0" indent="0" defTabSz="786384">
              <a:spcBef>
                <a:spcPts val="860"/>
              </a:spcBef>
              <a:buNone/>
            </a:pPr>
            <a:endParaRPr lang="en-US" sz="1800">
              <a:solidFill>
                <a:srgbClr val="002060"/>
              </a:solidFill>
              <a:latin typeface="YaleNew" panose="02000602050000020003" pitchFamily="2" charset="77"/>
            </a:endParaRPr>
          </a:p>
          <a:p>
            <a:pPr marL="0" indent="0" defTabSz="786384">
              <a:spcBef>
                <a:spcPts val="860"/>
              </a:spcBef>
              <a:buNone/>
            </a:pPr>
            <a:endParaRPr lang="en-US" sz="1800">
              <a:solidFill>
                <a:srgbClr val="002060"/>
              </a:solidFill>
              <a:latin typeface="YaleNew" panose="02000602050000020003" pitchFamily="2" charset="77"/>
            </a:endParaRPr>
          </a:p>
        </p:txBody>
      </p:sp>
      <p:sp>
        <p:nvSpPr>
          <p:cNvPr id="10" name="Text Placeholder 4">
            <a:extLst>
              <a:ext uri="{FF2B5EF4-FFF2-40B4-BE49-F238E27FC236}">
                <a16:creationId xmlns:a16="http://schemas.microsoft.com/office/drawing/2014/main" id="{791C43AD-BA7A-7EF9-F190-E330EDA98D2C}"/>
              </a:ext>
            </a:extLst>
          </p:cNvPr>
          <p:cNvSpPr txBox="1">
            <a:spLocks/>
          </p:cNvSpPr>
          <p:nvPr/>
        </p:nvSpPr>
        <p:spPr>
          <a:xfrm>
            <a:off x="5890649" y="4016756"/>
            <a:ext cx="1646428" cy="119817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786384">
              <a:spcBef>
                <a:spcPts val="0"/>
              </a:spcBef>
              <a:buNone/>
            </a:pPr>
            <a:r>
              <a:rPr lang="en-US" sz="1800" b="1" kern="1200">
                <a:solidFill>
                  <a:srgbClr val="002060"/>
                </a:solidFill>
                <a:latin typeface="Montserrat"/>
                <a:cs typeface="Arial"/>
              </a:rPr>
              <a:t>Scott Plotkin,</a:t>
            </a:r>
            <a:r>
              <a:rPr lang="en-US" sz="1800" b="1">
                <a:solidFill>
                  <a:srgbClr val="002060"/>
                </a:solidFill>
                <a:latin typeface="Montserrat"/>
                <a:cs typeface="Arial"/>
              </a:rPr>
              <a:t> </a:t>
            </a:r>
            <a:endParaRPr lang="en-US"/>
          </a:p>
          <a:p>
            <a:pPr marL="0" indent="0" defTabSz="786384">
              <a:spcBef>
                <a:spcPts val="0"/>
              </a:spcBef>
              <a:buNone/>
            </a:pPr>
            <a:r>
              <a:rPr lang="en-US" sz="1800" b="1" kern="1200">
                <a:solidFill>
                  <a:srgbClr val="002060"/>
                </a:solidFill>
                <a:latin typeface="Montserrat"/>
                <a:cs typeface="Arial"/>
              </a:rPr>
              <a:t>MD, PhD</a:t>
            </a:r>
            <a:endParaRPr lang="en-US"/>
          </a:p>
          <a:p>
            <a:pPr marL="0" indent="0" defTabSz="786384">
              <a:spcBef>
                <a:spcPts val="860"/>
              </a:spcBef>
              <a:buNone/>
            </a:pPr>
            <a:r>
              <a:rPr lang="en-US" sz="1800" kern="1200">
                <a:solidFill>
                  <a:srgbClr val="002060"/>
                </a:solidFill>
                <a:latin typeface="YaleNew"/>
                <a:cs typeface="Arial"/>
              </a:rPr>
              <a:t>Mass General </a:t>
            </a:r>
            <a:r>
              <a:rPr lang="en-US" sz="1800">
                <a:solidFill>
                  <a:srgbClr val="002060"/>
                </a:solidFill>
                <a:latin typeface="YaleNew"/>
                <a:cs typeface="Arial"/>
              </a:rPr>
              <a:t>Hospital/Harvard</a:t>
            </a:r>
            <a:r>
              <a:rPr lang="en-US" sz="1800" kern="1200">
                <a:solidFill>
                  <a:srgbClr val="002060"/>
                </a:solidFill>
                <a:latin typeface="YaleNew"/>
                <a:cs typeface="Arial"/>
              </a:rPr>
              <a:t> Medical School</a:t>
            </a:r>
            <a:r>
              <a:rPr lang="en-US" sz="1800">
                <a:solidFill>
                  <a:srgbClr val="002060"/>
                </a:solidFill>
                <a:latin typeface="YaleNew"/>
                <a:cs typeface="Arial"/>
              </a:rPr>
              <a:t> </a:t>
            </a:r>
          </a:p>
          <a:p>
            <a:pPr marL="0" indent="0" defTabSz="786384">
              <a:spcBef>
                <a:spcPts val="860"/>
              </a:spcBef>
              <a:buNone/>
            </a:pPr>
            <a:r>
              <a:rPr lang="en-US" sz="1800">
                <a:solidFill>
                  <a:srgbClr val="002060"/>
                </a:solidFill>
                <a:latin typeface="YaleNew"/>
                <a:cs typeface="Arial"/>
              </a:rPr>
              <a:t>Neurologist</a:t>
            </a:r>
            <a:endParaRPr lang="en-US" sz="1800">
              <a:solidFill>
                <a:srgbClr val="002060"/>
              </a:solidFill>
              <a:latin typeface="YaleNew" panose="02000602050000020003" pitchFamily="2" charset="77"/>
            </a:endParaRPr>
          </a:p>
        </p:txBody>
      </p:sp>
      <p:pic>
        <p:nvPicPr>
          <p:cNvPr id="1032" name="Picture 8" descr="Michel Kalamarides">
            <a:extLst>
              <a:ext uri="{FF2B5EF4-FFF2-40B4-BE49-F238E27FC236}">
                <a16:creationId xmlns:a16="http://schemas.microsoft.com/office/drawing/2014/main" id="{8C14E266-9CA4-0DF6-03B8-EBE4AD71142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11392" y="2267179"/>
            <a:ext cx="1557361" cy="168443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Justin T Jordan, M.D., M.P.H. | Mass General Research Institute">
            <a:extLst>
              <a:ext uri="{FF2B5EF4-FFF2-40B4-BE49-F238E27FC236}">
                <a16:creationId xmlns:a16="http://schemas.microsoft.com/office/drawing/2014/main" id="{6BC85629-DFDE-9F55-51CD-F9CBBD73504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66370" y="2262373"/>
            <a:ext cx="1565044" cy="1683847"/>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4">
            <a:extLst>
              <a:ext uri="{FF2B5EF4-FFF2-40B4-BE49-F238E27FC236}">
                <a16:creationId xmlns:a16="http://schemas.microsoft.com/office/drawing/2014/main" id="{E3F51026-437B-47AA-1118-C30259556E0C}"/>
              </a:ext>
            </a:extLst>
          </p:cNvPr>
          <p:cNvSpPr txBox="1">
            <a:spLocks/>
          </p:cNvSpPr>
          <p:nvPr/>
        </p:nvSpPr>
        <p:spPr>
          <a:xfrm>
            <a:off x="10723378" y="4016756"/>
            <a:ext cx="1498805" cy="146189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786384">
              <a:spcBef>
                <a:spcPts val="860"/>
              </a:spcBef>
              <a:buNone/>
            </a:pPr>
            <a:r>
              <a:rPr lang="en-US" sz="1800" b="1" kern="1200">
                <a:solidFill>
                  <a:srgbClr val="002060"/>
                </a:solidFill>
                <a:latin typeface="Montserrat"/>
                <a:cs typeface="Arial"/>
              </a:rPr>
              <a:t>Justin Jordan</a:t>
            </a:r>
            <a:r>
              <a:rPr lang="en-US" sz="1800" b="1">
                <a:solidFill>
                  <a:srgbClr val="002060"/>
                </a:solidFill>
                <a:latin typeface="Montserrat"/>
                <a:cs typeface="Arial"/>
              </a:rPr>
              <a:t>, MD</a:t>
            </a:r>
            <a:endParaRPr lang="en-US" sz="1800" b="1" kern="1200">
              <a:solidFill>
                <a:srgbClr val="002060"/>
              </a:solidFill>
              <a:latin typeface="Montserrat"/>
              <a:cs typeface="Arial"/>
            </a:endParaRPr>
          </a:p>
          <a:p>
            <a:pPr marL="0" indent="0" defTabSz="786384">
              <a:spcBef>
                <a:spcPts val="860"/>
              </a:spcBef>
              <a:buNone/>
            </a:pPr>
            <a:r>
              <a:rPr lang="en-US" sz="1800" kern="1200">
                <a:solidFill>
                  <a:srgbClr val="002060"/>
                </a:solidFill>
                <a:latin typeface="YaleNew"/>
                <a:cs typeface="Arial"/>
              </a:rPr>
              <a:t>Mass General </a:t>
            </a:r>
            <a:r>
              <a:rPr lang="en-US" sz="1800">
                <a:solidFill>
                  <a:srgbClr val="002060"/>
                </a:solidFill>
                <a:latin typeface="YaleNew"/>
                <a:cs typeface="Arial"/>
              </a:rPr>
              <a:t>Hospital/Harvard</a:t>
            </a:r>
            <a:r>
              <a:rPr lang="en-US" sz="1800" kern="1200">
                <a:solidFill>
                  <a:srgbClr val="002060"/>
                </a:solidFill>
                <a:latin typeface="YaleNew"/>
                <a:cs typeface="Arial"/>
              </a:rPr>
              <a:t> Medical School</a:t>
            </a:r>
          </a:p>
          <a:p>
            <a:pPr marL="0" indent="0" defTabSz="786384">
              <a:spcBef>
                <a:spcPts val="860"/>
              </a:spcBef>
              <a:buNone/>
            </a:pPr>
            <a:r>
              <a:rPr lang="en-US" sz="1800">
                <a:solidFill>
                  <a:srgbClr val="002060"/>
                </a:solidFill>
                <a:latin typeface="YaleNew"/>
                <a:cs typeface="Arial"/>
              </a:rPr>
              <a:t>Neurologist</a:t>
            </a:r>
            <a:endParaRPr lang="en-US" sz="1800">
              <a:solidFill>
                <a:srgbClr val="002060"/>
              </a:solidFill>
              <a:latin typeface="YaleNew" panose="02000602050000020003" pitchFamily="2" charset="77"/>
            </a:endParaRPr>
          </a:p>
        </p:txBody>
      </p:sp>
      <p:pic>
        <p:nvPicPr>
          <p:cNvPr id="11" name="Picture 10" descr="A person smiling for a picture&#10;&#10;Description automatically generated">
            <a:extLst>
              <a:ext uri="{FF2B5EF4-FFF2-40B4-BE49-F238E27FC236}">
                <a16:creationId xmlns:a16="http://schemas.microsoft.com/office/drawing/2014/main" id="{E6764437-D70C-9EC6-AA17-25A37A5E6540}"/>
              </a:ext>
            </a:extLst>
          </p:cNvPr>
          <p:cNvPicPr>
            <a:picLocks noChangeAspect="1"/>
          </p:cNvPicPr>
          <p:nvPr/>
        </p:nvPicPr>
        <p:blipFill rotWithShape="1">
          <a:blip r:embed="rId10"/>
          <a:srcRect l="9887" t="4348" r="28058"/>
          <a:stretch/>
        </p:blipFill>
        <p:spPr>
          <a:xfrm>
            <a:off x="4266063" y="2272941"/>
            <a:ext cx="1452701" cy="1666849"/>
          </a:xfrm>
          <a:prstGeom prst="rect">
            <a:avLst/>
          </a:prstGeom>
        </p:spPr>
      </p:pic>
      <p:sp>
        <p:nvSpPr>
          <p:cNvPr id="14" name="Text Placeholder 4">
            <a:extLst>
              <a:ext uri="{FF2B5EF4-FFF2-40B4-BE49-F238E27FC236}">
                <a16:creationId xmlns:a16="http://schemas.microsoft.com/office/drawing/2014/main" id="{49EEA915-D3E2-BCFA-7271-439A87926202}"/>
              </a:ext>
            </a:extLst>
          </p:cNvPr>
          <p:cNvSpPr txBox="1">
            <a:spLocks/>
          </p:cNvSpPr>
          <p:nvPr/>
        </p:nvSpPr>
        <p:spPr>
          <a:xfrm>
            <a:off x="4264070" y="4016756"/>
            <a:ext cx="1449139" cy="129670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786384">
              <a:spcBef>
                <a:spcPts val="860"/>
              </a:spcBef>
              <a:buNone/>
            </a:pPr>
            <a:r>
              <a:rPr lang="en-US" sz="1800" b="1">
                <a:solidFill>
                  <a:srgbClr val="002060"/>
                </a:solidFill>
                <a:latin typeface="Montserrat"/>
                <a:cs typeface="Arial"/>
              </a:rPr>
              <a:t>Lisa </a:t>
            </a:r>
            <a:r>
              <a:rPr lang="en-US" sz="1800" b="1" err="1">
                <a:solidFill>
                  <a:srgbClr val="002060"/>
                </a:solidFill>
                <a:latin typeface="Montserrat"/>
                <a:cs typeface="Arial"/>
              </a:rPr>
              <a:t>Lattanza</a:t>
            </a:r>
            <a:r>
              <a:rPr lang="en-US" sz="1800" b="1">
                <a:solidFill>
                  <a:srgbClr val="002060"/>
                </a:solidFill>
                <a:latin typeface="Montserrat"/>
                <a:cs typeface="Arial"/>
              </a:rPr>
              <a:t>, MD</a:t>
            </a:r>
            <a:endParaRPr lang="en-US" sz="1800" b="1" kern="1200">
              <a:solidFill>
                <a:srgbClr val="002060"/>
              </a:solidFill>
              <a:latin typeface="Montserrat"/>
              <a:cs typeface="Arial"/>
            </a:endParaRPr>
          </a:p>
          <a:p>
            <a:pPr marL="0" indent="0" defTabSz="786384">
              <a:spcBef>
                <a:spcPts val="860"/>
              </a:spcBef>
              <a:buNone/>
            </a:pPr>
            <a:r>
              <a:rPr lang="en-US" sz="1800">
                <a:solidFill>
                  <a:srgbClr val="002060"/>
                </a:solidFill>
                <a:latin typeface="YaleNew"/>
                <a:cs typeface="Arial"/>
              </a:rPr>
              <a:t>Yale School of Medicine </a:t>
            </a:r>
            <a:endParaRPr lang="en-US" sz="1800">
              <a:solidFill>
                <a:srgbClr val="002060"/>
              </a:solidFill>
              <a:latin typeface="YaleNew"/>
            </a:endParaRPr>
          </a:p>
          <a:p>
            <a:pPr marL="0" indent="0" defTabSz="786384">
              <a:spcBef>
                <a:spcPts val="860"/>
              </a:spcBef>
              <a:buNone/>
            </a:pPr>
            <a:r>
              <a:rPr lang="en-US" sz="1800">
                <a:solidFill>
                  <a:srgbClr val="002060"/>
                </a:solidFill>
                <a:latin typeface="YaleNew"/>
                <a:cs typeface="Arial"/>
              </a:rPr>
              <a:t>Mentor</a:t>
            </a:r>
          </a:p>
        </p:txBody>
      </p:sp>
      <p:pic>
        <p:nvPicPr>
          <p:cNvPr id="16" name="Graphic 15" descr="ge monogram primary white RGB">
            <a:extLst>
              <a:ext uri="{FF2B5EF4-FFF2-40B4-BE49-F238E27FC236}">
                <a16:creationId xmlns:a16="http://schemas.microsoft.com/office/drawing/2014/main" id="{CC79BCB1-718A-454A-A404-7DA67A68049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37077" y="6199924"/>
            <a:ext cx="1566907" cy="376517"/>
          </a:xfrm>
          <a:prstGeom prst="rect">
            <a:avLst/>
          </a:prstGeom>
        </p:spPr>
      </p:pic>
    </p:spTree>
    <p:extLst>
      <p:ext uri="{BB962C8B-B14F-4D97-AF65-F5344CB8AC3E}">
        <p14:creationId xmlns:p14="http://schemas.microsoft.com/office/powerpoint/2010/main" val="14883737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B68127-7A67-2E7B-D108-90530C6FCED1}"/>
              </a:ext>
            </a:extLst>
          </p:cNvPr>
          <p:cNvSpPr>
            <a:spLocks noGrp="1"/>
          </p:cNvSpPr>
          <p:nvPr>
            <p:ph type="title"/>
          </p:nvPr>
        </p:nvSpPr>
        <p:spPr>
          <a:xfrm>
            <a:off x="348724" y="607049"/>
            <a:ext cx="11004143" cy="969169"/>
          </a:xfrm>
        </p:spPr>
        <p:txBody>
          <a:bodyPr vert="horz" lIns="91440" tIns="45720" rIns="91440" bIns="45720" rtlCol="0" anchor="ctr">
            <a:normAutofit/>
          </a:bodyPr>
          <a:lstStyle/>
          <a:p>
            <a:pPr algn="l"/>
            <a:r>
              <a:rPr lang="en-US" sz="4000" b="1" dirty="0">
                <a:solidFill>
                  <a:srgbClr val="FFFFFF"/>
                </a:solidFill>
                <a:latin typeface="+mj-lt"/>
                <a:cs typeface="+mj-cs"/>
              </a:rPr>
              <a:t>Radiologists need a </a:t>
            </a:r>
            <a:r>
              <a:rPr lang="en-US" sz="4000" b="1" u="sng" dirty="0">
                <a:solidFill>
                  <a:srgbClr val="FFFFFF"/>
                </a:solidFill>
                <a:latin typeface="+mj-lt"/>
                <a:cs typeface="+mj-cs"/>
              </a:rPr>
              <a:t>faster</a:t>
            </a:r>
            <a:r>
              <a:rPr lang="en-US" sz="4000" b="1" dirty="0">
                <a:solidFill>
                  <a:srgbClr val="FFFFFF"/>
                </a:solidFill>
                <a:latin typeface="+mj-lt"/>
                <a:cs typeface="+mj-cs"/>
              </a:rPr>
              <a:t> and more </a:t>
            </a:r>
            <a:r>
              <a:rPr lang="en-US" sz="4000" b="1" u="sng" dirty="0">
                <a:solidFill>
                  <a:srgbClr val="FFFFFF"/>
                </a:solidFill>
                <a:latin typeface="+mj-lt"/>
                <a:cs typeface="+mj-cs"/>
              </a:rPr>
              <a:t>accurate</a:t>
            </a:r>
            <a:r>
              <a:rPr lang="en-US" sz="4000" b="1" dirty="0">
                <a:solidFill>
                  <a:srgbClr val="FFFFFF"/>
                </a:solidFill>
                <a:latin typeface="+mj-lt"/>
                <a:cs typeface="+mj-cs"/>
              </a:rPr>
              <a:t> tool</a:t>
            </a:r>
            <a:endParaRPr lang="en-US" dirty="0"/>
          </a:p>
        </p:txBody>
      </p:sp>
      <p:pic>
        <p:nvPicPr>
          <p:cNvPr id="11" name="Graphic 10" descr="Earth globe: Americas with solid fill">
            <a:extLst>
              <a:ext uri="{FF2B5EF4-FFF2-40B4-BE49-F238E27FC236}">
                <a16:creationId xmlns:a16="http://schemas.microsoft.com/office/drawing/2014/main" id="{530880AD-404D-1979-0A07-898DAA477D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81318" y="5963749"/>
            <a:ext cx="338378" cy="338378"/>
          </a:xfrm>
          <a:prstGeom prst="rect">
            <a:avLst/>
          </a:prstGeom>
        </p:spPr>
      </p:pic>
      <p:sp>
        <p:nvSpPr>
          <p:cNvPr id="31" name="TextBox 30">
            <a:extLst>
              <a:ext uri="{FF2B5EF4-FFF2-40B4-BE49-F238E27FC236}">
                <a16:creationId xmlns:a16="http://schemas.microsoft.com/office/drawing/2014/main" id="{E98E64FE-652A-16F4-5F61-8AB3BF1A3A40}"/>
              </a:ext>
            </a:extLst>
          </p:cNvPr>
          <p:cNvSpPr txBox="1"/>
          <p:nvPr/>
        </p:nvSpPr>
        <p:spPr>
          <a:xfrm>
            <a:off x="601415" y="2237191"/>
            <a:ext cx="7314749" cy="4431983"/>
          </a:xfrm>
          <a:prstGeom prst="rect">
            <a:avLst/>
          </a:prstGeom>
          <a:noFill/>
        </p:spPr>
        <p:txBody>
          <a:bodyPr wrap="square" lIns="91440" tIns="45720" rIns="91440" bIns="45720" rtlCol="0" anchor="t">
            <a:spAutoFit/>
          </a:bodyPr>
          <a:lstStyle/>
          <a:p>
            <a:pPr indent="457200" defTabSz="941832">
              <a:spcAft>
                <a:spcPts val="600"/>
              </a:spcAft>
            </a:pPr>
            <a:r>
              <a:rPr lang="en-US" sz="2400" b="1" dirty="0">
                <a:solidFill>
                  <a:srgbClr val="002060"/>
                </a:solidFill>
                <a:latin typeface="Arial"/>
                <a:ea typeface="Calibri" panose="020F0502020204030204"/>
                <a:cs typeface="Arial"/>
              </a:rPr>
              <a:t>Limited Accuracy</a:t>
            </a:r>
            <a:r>
              <a:rPr lang="en-US" sz="2400" dirty="0">
                <a:solidFill>
                  <a:srgbClr val="002060"/>
                </a:solidFill>
                <a:latin typeface="Arial"/>
                <a:ea typeface="Calibri" panose="020F0502020204030204"/>
                <a:cs typeface="Arial"/>
              </a:rPr>
              <a:t>:</a:t>
            </a:r>
            <a:endParaRPr lang="en-US" sz="2400" dirty="0">
              <a:solidFill>
                <a:srgbClr val="000000"/>
              </a:solidFill>
              <a:latin typeface="Arial"/>
              <a:ea typeface="+mn-lt"/>
              <a:cs typeface="+mn-lt"/>
            </a:endParaRPr>
          </a:p>
          <a:p>
            <a:pPr marL="628650" lvl="1" indent="-171450" defTabSz="941832">
              <a:spcAft>
                <a:spcPts val="600"/>
              </a:spcAft>
              <a:buFont typeface="Calibri,Sans-Serif"/>
              <a:buChar char="-"/>
            </a:pPr>
            <a:r>
              <a:rPr lang="en-US" sz="1600" dirty="0">
                <a:solidFill>
                  <a:srgbClr val="002060"/>
                </a:solidFill>
                <a:latin typeface="Arial"/>
                <a:ea typeface="+mn-lt"/>
                <a:cs typeface="Arial"/>
              </a:rPr>
              <a:t>Tumors can have irregular shapes and forms in their structures, making it challenging to accurately assess their </a:t>
            </a:r>
            <a:r>
              <a:rPr lang="en-US" sz="1600" b="1" dirty="0">
                <a:solidFill>
                  <a:srgbClr val="002060"/>
                </a:solidFill>
                <a:latin typeface="Arial"/>
                <a:ea typeface="+mn-lt"/>
                <a:cs typeface="Arial"/>
              </a:rPr>
              <a:t>size and growth in 2D</a:t>
            </a:r>
            <a:r>
              <a:rPr lang="en-US" sz="1600" dirty="0">
                <a:solidFill>
                  <a:srgbClr val="002060"/>
                </a:solidFill>
                <a:latin typeface="Arial"/>
                <a:ea typeface="+mn-lt"/>
                <a:cs typeface="Arial"/>
              </a:rPr>
              <a:t>. </a:t>
            </a:r>
          </a:p>
          <a:p>
            <a:pPr lvl="1" defTabSz="941832">
              <a:spcAft>
                <a:spcPts val="600"/>
              </a:spcAft>
            </a:pPr>
            <a:endParaRPr lang="en-US" sz="1600" b="1" dirty="0">
              <a:solidFill>
                <a:srgbClr val="002060"/>
              </a:solidFill>
              <a:latin typeface="Arial"/>
              <a:ea typeface="+mn-lt"/>
              <a:cs typeface="+mn-lt"/>
            </a:endParaRPr>
          </a:p>
          <a:p>
            <a:pPr lvl="1" defTabSz="941832">
              <a:spcAft>
                <a:spcPts val="600"/>
              </a:spcAft>
            </a:pPr>
            <a:r>
              <a:rPr lang="en-US" sz="2400" b="1" dirty="0">
                <a:solidFill>
                  <a:srgbClr val="002060"/>
                </a:solidFill>
                <a:latin typeface="Arial"/>
                <a:ea typeface="+mn-lt"/>
                <a:cs typeface="+mn-lt"/>
              </a:rPr>
              <a:t>Time Intensive:</a:t>
            </a:r>
            <a:endParaRPr lang="en-US" sz="2400" dirty="0">
              <a:solidFill>
                <a:srgbClr val="002060"/>
              </a:solidFill>
              <a:latin typeface="Arial"/>
              <a:ea typeface="+mn-lt"/>
              <a:cs typeface="Arial"/>
            </a:endParaRPr>
          </a:p>
          <a:p>
            <a:pPr marL="628650" lvl="1" indent="-171450" defTabSz="941832">
              <a:spcAft>
                <a:spcPts val="600"/>
              </a:spcAft>
              <a:buFont typeface="Calibri"/>
              <a:buChar char="-"/>
            </a:pPr>
            <a:r>
              <a:rPr lang="en-US" sz="1600" dirty="0">
                <a:solidFill>
                  <a:srgbClr val="002060"/>
                </a:solidFill>
                <a:latin typeface="Arial"/>
                <a:ea typeface="+mn-lt"/>
                <a:cs typeface="+mn-lt"/>
              </a:rPr>
              <a:t>A Radiologist has &lt; </a:t>
            </a:r>
            <a:r>
              <a:rPr lang="en-US" sz="1600" b="1" dirty="0">
                <a:solidFill>
                  <a:srgbClr val="002060"/>
                </a:solidFill>
                <a:latin typeface="Arial"/>
                <a:ea typeface="+mn-lt"/>
                <a:cs typeface="+mn-lt"/>
              </a:rPr>
              <a:t>10 minutes </a:t>
            </a:r>
            <a:r>
              <a:rPr lang="en-US" sz="1600" dirty="0">
                <a:solidFill>
                  <a:srgbClr val="002060"/>
                </a:solidFill>
                <a:latin typeface="Arial"/>
                <a:ea typeface="+mn-lt"/>
                <a:cs typeface="+mn-lt"/>
              </a:rPr>
              <a:t>to review a single MRI</a:t>
            </a:r>
            <a:endParaRPr lang="en-US" sz="1600" dirty="0">
              <a:solidFill>
                <a:srgbClr val="002060"/>
              </a:solidFill>
              <a:latin typeface="Arial"/>
              <a:ea typeface="Calibri" panose="020F0502020204030204"/>
              <a:cs typeface="Arial"/>
            </a:endParaRPr>
          </a:p>
          <a:p>
            <a:pPr lvl="1" defTabSz="941832">
              <a:spcAft>
                <a:spcPts val="600"/>
              </a:spcAft>
            </a:pPr>
            <a:endParaRPr lang="en-US" sz="1600" dirty="0">
              <a:solidFill>
                <a:srgbClr val="002060"/>
              </a:solidFill>
              <a:latin typeface="Arial"/>
              <a:ea typeface="Calibri" panose="020F0502020204030204"/>
              <a:cs typeface="Calibri"/>
            </a:endParaRPr>
          </a:p>
          <a:p>
            <a:pPr lvl="1" defTabSz="941832">
              <a:spcAft>
                <a:spcPts val="600"/>
              </a:spcAft>
            </a:pPr>
            <a:r>
              <a:rPr lang="en-US" sz="2400" b="1" dirty="0">
                <a:solidFill>
                  <a:srgbClr val="002060"/>
                </a:solidFill>
                <a:latin typeface="Arial"/>
                <a:ea typeface="Calibri" panose="020F0502020204030204"/>
                <a:cs typeface="Arial"/>
              </a:rPr>
              <a:t>No Longitudinal Comparison:</a:t>
            </a:r>
          </a:p>
          <a:p>
            <a:pPr marL="628650" lvl="1" indent="-171450" defTabSz="941832">
              <a:spcAft>
                <a:spcPts val="600"/>
              </a:spcAft>
              <a:buFont typeface="Calibri,Sans-Serif"/>
              <a:buChar char="-"/>
            </a:pPr>
            <a:r>
              <a:rPr lang="en-US" sz="1600" dirty="0">
                <a:solidFill>
                  <a:srgbClr val="002060"/>
                </a:solidFill>
                <a:latin typeface="Arial"/>
                <a:ea typeface="Calibri" panose="020F0502020204030204"/>
                <a:cs typeface="Arial"/>
              </a:rPr>
              <a:t>Radiologists and clinical team struggle to accurately compare the growth of tumors over sequential MRIs</a:t>
            </a:r>
          </a:p>
          <a:p>
            <a:pPr marL="628650" lvl="1" indent="-171450" defTabSz="941832">
              <a:spcAft>
                <a:spcPts val="600"/>
              </a:spcAft>
              <a:buFont typeface="Calibri"/>
              <a:buChar char="-"/>
            </a:pPr>
            <a:endParaRPr lang="en-US" sz="1600" dirty="0">
              <a:solidFill>
                <a:srgbClr val="002060"/>
              </a:solidFill>
              <a:latin typeface="Arial"/>
              <a:ea typeface="Calibri" panose="020F0502020204030204"/>
              <a:cs typeface="Arial"/>
            </a:endParaRPr>
          </a:p>
          <a:p>
            <a:pPr marL="285750" indent="-285750" defTabSz="941832">
              <a:spcAft>
                <a:spcPts val="600"/>
              </a:spcAft>
              <a:buFont typeface="Arial"/>
              <a:buChar char="•"/>
            </a:pPr>
            <a:endParaRPr lang="en-US" sz="1600" b="1" dirty="0">
              <a:solidFill>
                <a:srgbClr val="002060"/>
              </a:solidFill>
              <a:latin typeface="Arial"/>
              <a:ea typeface="Calibri" panose="020F0502020204030204"/>
              <a:cs typeface="Arial"/>
            </a:endParaRPr>
          </a:p>
          <a:p>
            <a:pPr marL="285750" indent="-285750" defTabSz="941832">
              <a:spcAft>
                <a:spcPts val="600"/>
              </a:spcAft>
              <a:buFont typeface="Arial"/>
              <a:buChar char="•"/>
            </a:pPr>
            <a:endParaRPr lang="en-US" sz="1600" dirty="0">
              <a:solidFill>
                <a:srgbClr val="002060"/>
              </a:solidFill>
              <a:latin typeface="Arial"/>
              <a:ea typeface="Calibri" panose="020F0502020204030204"/>
              <a:cs typeface="Arial"/>
            </a:endParaRPr>
          </a:p>
        </p:txBody>
      </p:sp>
      <p:pic>
        <p:nvPicPr>
          <p:cNvPr id="6" name="Picture 12">
            <a:extLst>
              <a:ext uri="{FF2B5EF4-FFF2-40B4-BE49-F238E27FC236}">
                <a16:creationId xmlns:a16="http://schemas.microsoft.com/office/drawing/2014/main" id="{E25EAF9A-8020-A397-6622-327ADD8463C4}"/>
              </a:ext>
            </a:extLst>
          </p:cNvPr>
          <p:cNvPicPr>
            <a:picLocks noChangeAspect="1"/>
          </p:cNvPicPr>
          <p:nvPr/>
        </p:nvPicPr>
        <p:blipFill>
          <a:blip r:embed="rId5"/>
          <a:stretch>
            <a:fillRect/>
          </a:stretch>
        </p:blipFill>
        <p:spPr>
          <a:xfrm>
            <a:off x="8700929" y="1642943"/>
            <a:ext cx="2753741" cy="1854309"/>
          </a:xfrm>
          <a:prstGeom prst="rect">
            <a:avLst/>
          </a:prstGeom>
        </p:spPr>
      </p:pic>
      <p:graphicFrame>
        <p:nvGraphicFramePr>
          <p:cNvPr id="7" name="Table 6">
            <a:extLst>
              <a:ext uri="{FF2B5EF4-FFF2-40B4-BE49-F238E27FC236}">
                <a16:creationId xmlns:a16="http://schemas.microsoft.com/office/drawing/2014/main" id="{C81EAEB6-7CAC-E8E0-2C1C-0367ACD07FD7}"/>
              </a:ext>
            </a:extLst>
          </p:cNvPr>
          <p:cNvGraphicFramePr>
            <a:graphicFrameLocks noGrp="1"/>
          </p:cNvGraphicFramePr>
          <p:nvPr>
            <p:extLst>
              <p:ext uri="{D42A27DB-BD31-4B8C-83A1-F6EECF244321}">
                <p14:modId xmlns:p14="http://schemas.microsoft.com/office/powerpoint/2010/main" val="1224633072"/>
              </p:ext>
            </p:extLst>
          </p:nvPr>
        </p:nvGraphicFramePr>
        <p:xfrm>
          <a:off x="8069614" y="3915392"/>
          <a:ext cx="3823640" cy="2836714"/>
        </p:xfrm>
        <a:graphic>
          <a:graphicData uri="http://schemas.openxmlformats.org/drawingml/2006/table">
            <a:tbl>
              <a:tblPr firstRow="1" firstCol="1" bandRow="1">
                <a:tableStyleId>{5C22544A-7EE6-4342-B048-85BDC9FD1C3A}</a:tableStyleId>
              </a:tblPr>
              <a:tblGrid>
                <a:gridCol w="896880">
                  <a:extLst>
                    <a:ext uri="{9D8B030D-6E8A-4147-A177-3AD203B41FA5}">
                      <a16:colId xmlns:a16="http://schemas.microsoft.com/office/drawing/2014/main" val="2798215427"/>
                    </a:ext>
                  </a:extLst>
                </a:gridCol>
                <a:gridCol w="1708345">
                  <a:extLst>
                    <a:ext uri="{9D8B030D-6E8A-4147-A177-3AD203B41FA5}">
                      <a16:colId xmlns:a16="http://schemas.microsoft.com/office/drawing/2014/main" val="1177878132"/>
                    </a:ext>
                  </a:extLst>
                </a:gridCol>
                <a:gridCol w="1218415">
                  <a:extLst>
                    <a:ext uri="{9D8B030D-6E8A-4147-A177-3AD203B41FA5}">
                      <a16:colId xmlns:a16="http://schemas.microsoft.com/office/drawing/2014/main" val="2415745800"/>
                    </a:ext>
                  </a:extLst>
                </a:gridCol>
              </a:tblGrid>
              <a:tr h="853439">
                <a:tc>
                  <a:txBody>
                    <a:bodyPr/>
                    <a:lstStyle/>
                    <a:p>
                      <a:pPr marL="0" marR="0" algn="ctr">
                        <a:lnSpc>
                          <a:spcPct val="115000"/>
                        </a:lnSpc>
                        <a:spcBef>
                          <a:spcPts val="0"/>
                        </a:spcBef>
                        <a:spcAft>
                          <a:spcPts val="0"/>
                        </a:spcAft>
                      </a:pPr>
                      <a:r>
                        <a:rPr lang="en-US" sz="1200" b="0" dirty="0">
                          <a:effectLst/>
                          <a:latin typeface="Arial"/>
                          <a:ea typeface="Arial" panose="020B0604020202020204" pitchFamily="34" charset="0"/>
                          <a:cs typeface="Times New Roman"/>
                        </a:rPr>
                        <a:t>Patient Brain Tumor (Year)  </a:t>
                      </a:r>
                    </a:p>
                  </a:txBody>
                  <a:tcPr marL="66798" marR="66798" marT="0" marB="0"/>
                </a:tc>
                <a:tc>
                  <a:txBody>
                    <a:bodyPr/>
                    <a:lstStyle/>
                    <a:p>
                      <a:pPr marL="0" marR="0" algn="ctr">
                        <a:lnSpc>
                          <a:spcPct val="115000"/>
                        </a:lnSpc>
                        <a:spcBef>
                          <a:spcPts val="0"/>
                        </a:spcBef>
                        <a:spcAft>
                          <a:spcPts val="0"/>
                        </a:spcAft>
                      </a:pPr>
                      <a:r>
                        <a:rPr lang="en-US" sz="1600" b="0" dirty="0">
                          <a:effectLst/>
                          <a:latin typeface="Arial"/>
                          <a:ea typeface="Arial" panose="020B0604020202020204" pitchFamily="34" charset="0"/>
                          <a:cs typeface="Times New Roman"/>
                        </a:rPr>
                        <a:t>Yale Radiologist Report </a:t>
                      </a:r>
                    </a:p>
                  </a:txBody>
                  <a:tcPr marL="66798" marR="66798" marT="0" marB="0"/>
                </a:tc>
                <a:tc>
                  <a:txBody>
                    <a:bodyPr/>
                    <a:lstStyle/>
                    <a:p>
                      <a:pPr marL="0" marR="0" algn="ctr">
                        <a:lnSpc>
                          <a:spcPct val="115000"/>
                        </a:lnSpc>
                        <a:spcBef>
                          <a:spcPts val="0"/>
                        </a:spcBef>
                        <a:spcAft>
                          <a:spcPts val="0"/>
                        </a:spcAft>
                      </a:pPr>
                      <a:r>
                        <a:rPr lang="en-US" sz="1600" b="1" dirty="0">
                          <a:effectLst/>
                        </a:rPr>
                        <a:t>Our AI Software</a:t>
                      </a:r>
                      <a:endParaRPr lang="en-US" sz="1600" b="1" dirty="0">
                        <a:effectLst/>
                        <a:latin typeface="Arial"/>
                        <a:ea typeface="Arial" panose="020B0604020202020204" pitchFamily="34" charset="0"/>
                        <a:cs typeface="Times New Roman"/>
                      </a:endParaRPr>
                    </a:p>
                  </a:txBody>
                  <a:tcPr marL="66798" marR="66798" marT="0" marB="0"/>
                </a:tc>
                <a:extLst>
                  <a:ext uri="{0D108BD9-81ED-4DB2-BD59-A6C34878D82A}">
                    <a16:rowId xmlns:a16="http://schemas.microsoft.com/office/drawing/2014/main" val="1913090409"/>
                  </a:ext>
                </a:extLst>
              </a:tr>
              <a:tr h="518160">
                <a:tc>
                  <a:txBody>
                    <a:bodyPr/>
                    <a:lstStyle/>
                    <a:p>
                      <a:pPr marL="0" marR="0" algn="ctr">
                        <a:lnSpc>
                          <a:spcPct val="115000"/>
                        </a:lnSpc>
                        <a:spcBef>
                          <a:spcPts val="0"/>
                        </a:spcBef>
                        <a:spcAft>
                          <a:spcPts val="0"/>
                        </a:spcAft>
                      </a:pPr>
                      <a:r>
                        <a:rPr lang="en-US" sz="1600">
                          <a:effectLst/>
                        </a:rPr>
                        <a:t>2016</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66798" marR="66798" marT="0" marB="0" anchor="b"/>
                </a:tc>
                <a:tc>
                  <a:txBody>
                    <a:bodyPr/>
                    <a:lstStyle/>
                    <a:p>
                      <a:pPr marL="0" marR="0" algn="ctr">
                        <a:lnSpc>
                          <a:spcPct val="115000"/>
                        </a:lnSpc>
                        <a:spcBef>
                          <a:spcPts val="0"/>
                        </a:spcBef>
                        <a:spcAft>
                          <a:spcPts val="0"/>
                        </a:spcAft>
                      </a:pPr>
                      <a:r>
                        <a:rPr lang="en-US" sz="1600" dirty="0">
                          <a:effectLst/>
                        </a:rPr>
                        <a:t>1.5cm x 2.3cm</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6798" marR="66798" marT="0" marB="0" anchor="b"/>
                </a:tc>
                <a:tc>
                  <a:txBody>
                    <a:bodyPr/>
                    <a:lstStyle/>
                    <a:p>
                      <a:pPr marL="0" marR="0" algn="ctr">
                        <a:lnSpc>
                          <a:spcPct val="115000"/>
                        </a:lnSpc>
                        <a:spcBef>
                          <a:spcPts val="0"/>
                        </a:spcBef>
                        <a:spcAft>
                          <a:spcPts val="0"/>
                        </a:spcAft>
                      </a:pPr>
                      <a:r>
                        <a:rPr lang="en-US" sz="1600">
                          <a:effectLst/>
                        </a:rPr>
                        <a:t>989.9</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66798" marR="66798" marT="0" marB="0" anchor="b"/>
                </a:tc>
                <a:extLst>
                  <a:ext uri="{0D108BD9-81ED-4DB2-BD59-A6C34878D82A}">
                    <a16:rowId xmlns:a16="http://schemas.microsoft.com/office/drawing/2014/main" val="1364992449"/>
                  </a:ext>
                </a:extLst>
              </a:tr>
              <a:tr h="300699">
                <a:tc>
                  <a:txBody>
                    <a:bodyPr/>
                    <a:lstStyle/>
                    <a:p>
                      <a:pPr marL="0" marR="0" algn="ctr">
                        <a:lnSpc>
                          <a:spcPct val="115000"/>
                        </a:lnSpc>
                        <a:spcBef>
                          <a:spcPts val="0"/>
                        </a:spcBef>
                        <a:spcAft>
                          <a:spcPts val="0"/>
                        </a:spcAft>
                      </a:pPr>
                      <a:r>
                        <a:rPr lang="en-US" sz="1600">
                          <a:effectLst/>
                        </a:rPr>
                        <a:t>2017</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66798" marR="66798" marT="0" marB="0" anchor="b"/>
                </a:tc>
                <a:tc>
                  <a:txBody>
                    <a:bodyPr/>
                    <a:lstStyle/>
                    <a:p>
                      <a:pPr marL="0" marR="0" algn="ctr">
                        <a:lnSpc>
                          <a:spcPct val="115000"/>
                        </a:lnSpc>
                        <a:spcBef>
                          <a:spcPts val="0"/>
                        </a:spcBef>
                        <a:spcAft>
                          <a:spcPts val="0"/>
                        </a:spcAft>
                      </a:pPr>
                      <a:r>
                        <a:rPr lang="en-US" sz="1600" dirty="0">
                          <a:effectLst/>
                        </a:rPr>
                        <a:t>0.9cm x 1.1 cm</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6798" marR="66798" marT="0" marB="0" anchor="b"/>
                </a:tc>
                <a:tc>
                  <a:txBody>
                    <a:bodyPr/>
                    <a:lstStyle/>
                    <a:p>
                      <a:pPr marL="0" marR="0" algn="ctr">
                        <a:lnSpc>
                          <a:spcPct val="115000"/>
                        </a:lnSpc>
                        <a:spcBef>
                          <a:spcPts val="0"/>
                        </a:spcBef>
                        <a:spcAft>
                          <a:spcPts val="0"/>
                        </a:spcAft>
                      </a:pPr>
                      <a:r>
                        <a:rPr lang="en-US" sz="1600">
                          <a:effectLst/>
                        </a:rPr>
                        <a:t>1303.7</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66798" marR="66798" marT="0" marB="0" anchor="b"/>
                </a:tc>
                <a:extLst>
                  <a:ext uri="{0D108BD9-81ED-4DB2-BD59-A6C34878D82A}">
                    <a16:rowId xmlns:a16="http://schemas.microsoft.com/office/drawing/2014/main" val="298127645"/>
                  </a:ext>
                </a:extLst>
              </a:tr>
              <a:tr h="300699">
                <a:tc>
                  <a:txBody>
                    <a:bodyPr/>
                    <a:lstStyle/>
                    <a:p>
                      <a:pPr marL="0" marR="0" algn="ctr">
                        <a:lnSpc>
                          <a:spcPct val="115000"/>
                        </a:lnSpc>
                        <a:spcBef>
                          <a:spcPts val="0"/>
                        </a:spcBef>
                        <a:spcAft>
                          <a:spcPts val="0"/>
                        </a:spcAft>
                      </a:pPr>
                      <a:r>
                        <a:rPr lang="en-US" sz="1600">
                          <a:effectLst/>
                        </a:rPr>
                        <a:t>2018</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66798" marR="66798" marT="0" marB="0" anchor="b"/>
                </a:tc>
                <a:tc>
                  <a:txBody>
                    <a:bodyPr/>
                    <a:lstStyle/>
                    <a:p>
                      <a:pPr marL="0" marR="0" algn="ctr">
                        <a:lnSpc>
                          <a:spcPct val="115000"/>
                        </a:lnSpc>
                        <a:spcBef>
                          <a:spcPts val="0"/>
                        </a:spcBef>
                        <a:spcAft>
                          <a:spcPts val="0"/>
                        </a:spcAft>
                      </a:pPr>
                      <a:r>
                        <a:rPr lang="en-US" sz="1600" dirty="0">
                          <a:effectLst/>
                        </a:rPr>
                        <a:t>1.5cmx 2.7cm</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6798" marR="66798" marT="0" marB="0" anchor="b"/>
                </a:tc>
                <a:tc>
                  <a:txBody>
                    <a:bodyPr/>
                    <a:lstStyle/>
                    <a:p>
                      <a:pPr marL="0" marR="0" algn="ctr">
                        <a:lnSpc>
                          <a:spcPct val="115000"/>
                        </a:lnSpc>
                        <a:spcBef>
                          <a:spcPts val="0"/>
                        </a:spcBef>
                        <a:spcAft>
                          <a:spcPts val="0"/>
                        </a:spcAft>
                      </a:pPr>
                      <a:r>
                        <a:rPr lang="en-US" sz="1600">
                          <a:effectLst/>
                        </a:rPr>
                        <a:t>1562.2</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66798" marR="66798" marT="0" marB="0" anchor="b"/>
                </a:tc>
                <a:extLst>
                  <a:ext uri="{0D108BD9-81ED-4DB2-BD59-A6C34878D82A}">
                    <a16:rowId xmlns:a16="http://schemas.microsoft.com/office/drawing/2014/main" val="1411731703"/>
                  </a:ext>
                </a:extLst>
              </a:tr>
              <a:tr h="300699">
                <a:tc>
                  <a:txBody>
                    <a:bodyPr/>
                    <a:lstStyle/>
                    <a:p>
                      <a:pPr marL="0" marR="0" algn="ctr">
                        <a:lnSpc>
                          <a:spcPct val="115000"/>
                        </a:lnSpc>
                        <a:spcBef>
                          <a:spcPts val="0"/>
                        </a:spcBef>
                        <a:spcAft>
                          <a:spcPts val="0"/>
                        </a:spcAft>
                      </a:pPr>
                      <a:r>
                        <a:rPr lang="en-US" sz="1600">
                          <a:effectLst/>
                        </a:rPr>
                        <a:t>2019</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66798" marR="66798" marT="0" marB="0" anchor="b"/>
                </a:tc>
                <a:tc>
                  <a:txBody>
                    <a:bodyPr/>
                    <a:lstStyle/>
                    <a:p>
                      <a:pPr marL="0" marR="0" algn="ctr">
                        <a:lnSpc>
                          <a:spcPct val="115000"/>
                        </a:lnSpc>
                        <a:spcBef>
                          <a:spcPts val="0"/>
                        </a:spcBef>
                        <a:spcAft>
                          <a:spcPts val="0"/>
                        </a:spcAft>
                      </a:pPr>
                      <a:r>
                        <a:rPr lang="en-US" sz="1600">
                          <a:effectLst/>
                        </a:rPr>
                        <a:t>1.5cm x 2.7cm</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66798" marR="66798" marT="0" marB="0" anchor="b"/>
                </a:tc>
                <a:tc>
                  <a:txBody>
                    <a:bodyPr/>
                    <a:lstStyle/>
                    <a:p>
                      <a:pPr marL="0" marR="0" algn="ctr">
                        <a:lnSpc>
                          <a:spcPct val="115000"/>
                        </a:lnSpc>
                        <a:spcBef>
                          <a:spcPts val="0"/>
                        </a:spcBef>
                        <a:spcAft>
                          <a:spcPts val="0"/>
                        </a:spcAft>
                      </a:pPr>
                      <a:r>
                        <a:rPr lang="en-US" sz="1600" dirty="0">
                          <a:effectLst/>
                        </a:rPr>
                        <a:t>2094.9</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6798" marR="66798" marT="0" marB="0" anchor="b"/>
                </a:tc>
                <a:extLst>
                  <a:ext uri="{0D108BD9-81ED-4DB2-BD59-A6C34878D82A}">
                    <a16:rowId xmlns:a16="http://schemas.microsoft.com/office/drawing/2014/main" val="813929140"/>
                  </a:ext>
                </a:extLst>
              </a:tr>
              <a:tr h="240559">
                <a:tc>
                  <a:txBody>
                    <a:bodyPr/>
                    <a:lstStyle/>
                    <a:p>
                      <a:pPr marL="0" marR="0" algn="ctr">
                        <a:lnSpc>
                          <a:spcPct val="115000"/>
                        </a:lnSpc>
                        <a:spcBef>
                          <a:spcPts val="0"/>
                        </a:spcBef>
                        <a:spcAft>
                          <a:spcPts val="0"/>
                        </a:spcAft>
                      </a:pPr>
                      <a:r>
                        <a:rPr lang="en-US" sz="1600">
                          <a:effectLst/>
                        </a:rPr>
                        <a:t>2021 </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66798" marR="66798" marT="0" marB="0" anchor="b"/>
                </a:tc>
                <a:tc>
                  <a:txBody>
                    <a:bodyPr/>
                    <a:lstStyle/>
                    <a:p>
                      <a:pPr marL="0" marR="0" algn="ctr">
                        <a:lnSpc>
                          <a:spcPct val="115000"/>
                        </a:lnSpc>
                        <a:spcBef>
                          <a:spcPts val="0"/>
                        </a:spcBef>
                        <a:spcAft>
                          <a:spcPts val="0"/>
                        </a:spcAft>
                      </a:pPr>
                      <a:r>
                        <a:rPr lang="en-US" sz="1600">
                          <a:effectLst/>
                        </a:rPr>
                        <a:t>2.1cm x 3cm</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66798" marR="66798" marT="0" marB="0" anchor="b"/>
                </a:tc>
                <a:tc>
                  <a:txBody>
                    <a:bodyPr/>
                    <a:lstStyle/>
                    <a:p>
                      <a:pPr marL="0" marR="0" algn="ctr">
                        <a:lnSpc>
                          <a:spcPct val="115000"/>
                        </a:lnSpc>
                        <a:spcBef>
                          <a:spcPts val="0"/>
                        </a:spcBef>
                        <a:spcAft>
                          <a:spcPts val="0"/>
                        </a:spcAft>
                      </a:pPr>
                      <a:r>
                        <a:rPr lang="en-US" sz="1600" dirty="0">
                          <a:effectLst/>
                        </a:rPr>
                        <a:t>2699.9</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6798" marR="66798" marT="0" marB="0" anchor="b"/>
                </a:tc>
                <a:extLst>
                  <a:ext uri="{0D108BD9-81ED-4DB2-BD59-A6C34878D82A}">
                    <a16:rowId xmlns:a16="http://schemas.microsoft.com/office/drawing/2014/main" val="67143405"/>
                  </a:ext>
                </a:extLst>
              </a:tr>
              <a:tr h="300699">
                <a:tc>
                  <a:txBody>
                    <a:bodyPr/>
                    <a:lstStyle/>
                    <a:p>
                      <a:pPr marL="0" marR="0" algn="ctr">
                        <a:lnSpc>
                          <a:spcPct val="115000"/>
                        </a:lnSpc>
                        <a:spcBef>
                          <a:spcPts val="0"/>
                        </a:spcBef>
                        <a:spcAft>
                          <a:spcPts val="0"/>
                        </a:spcAft>
                      </a:pPr>
                      <a:r>
                        <a:rPr lang="en-US" sz="1600">
                          <a:effectLst/>
                        </a:rPr>
                        <a:t>2022 </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66798" marR="66798" marT="0" marB="0" anchor="b"/>
                </a:tc>
                <a:tc>
                  <a:txBody>
                    <a:bodyPr/>
                    <a:lstStyle/>
                    <a:p>
                      <a:pPr marL="0" marR="0" algn="ctr">
                        <a:lnSpc>
                          <a:spcPct val="115000"/>
                        </a:lnSpc>
                        <a:spcBef>
                          <a:spcPts val="0"/>
                        </a:spcBef>
                        <a:spcAft>
                          <a:spcPts val="0"/>
                        </a:spcAft>
                      </a:pPr>
                      <a:r>
                        <a:rPr lang="en-US" sz="1600">
                          <a:effectLst/>
                        </a:rPr>
                        <a:t>1.9cm x 2.9cm</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66798" marR="66798" marT="0" marB="0" anchor="b"/>
                </a:tc>
                <a:tc>
                  <a:txBody>
                    <a:bodyPr/>
                    <a:lstStyle/>
                    <a:p>
                      <a:pPr marL="0" marR="0" algn="ctr">
                        <a:lnSpc>
                          <a:spcPct val="115000"/>
                        </a:lnSpc>
                        <a:spcBef>
                          <a:spcPts val="0"/>
                        </a:spcBef>
                        <a:spcAft>
                          <a:spcPts val="0"/>
                        </a:spcAft>
                      </a:pPr>
                      <a:r>
                        <a:rPr lang="en-US" sz="1600" dirty="0">
                          <a:effectLst/>
                        </a:rPr>
                        <a:t>2987.1</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6798" marR="66798" marT="0" marB="0" anchor="b"/>
                </a:tc>
                <a:extLst>
                  <a:ext uri="{0D108BD9-81ED-4DB2-BD59-A6C34878D82A}">
                    <a16:rowId xmlns:a16="http://schemas.microsoft.com/office/drawing/2014/main" val="1421896485"/>
                  </a:ext>
                </a:extLst>
              </a:tr>
            </a:tbl>
          </a:graphicData>
        </a:graphic>
      </p:graphicFrame>
      <p:cxnSp>
        <p:nvCxnSpPr>
          <p:cNvPr id="12" name="Straight Connector 11">
            <a:extLst>
              <a:ext uri="{FF2B5EF4-FFF2-40B4-BE49-F238E27FC236}">
                <a16:creationId xmlns:a16="http://schemas.microsoft.com/office/drawing/2014/main" id="{44CD577A-2FEE-DACA-B2A1-12B688DF92E4}"/>
              </a:ext>
            </a:extLst>
          </p:cNvPr>
          <p:cNvCxnSpPr/>
          <p:nvPr/>
        </p:nvCxnSpPr>
        <p:spPr>
          <a:xfrm>
            <a:off x="8416411" y="1575955"/>
            <a:ext cx="0" cy="4903503"/>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4" name="Graphic 3" descr="Clock outline">
            <a:extLst>
              <a:ext uri="{FF2B5EF4-FFF2-40B4-BE49-F238E27FC236}">
                <a16:creationId xmlns:a16="http://schemas.microsoft.com/office/drawing/2014/main" id="{8E93D3B9-2049-A1C9-9049-BFDA36359D8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53927" y="3900234"/>
            <a:ext cx="692460" cy="692460"/>
          </a:xfrm>
          <a:prstGeom prst="rect">
            <a:avLst/>
          </a:prstGeom>
        </p:spPr>
      </p:pic>
      <p:sp>
        <p:nvSpPr>
          <p:cNvPr id="14" name="TextBox 13">
            <a:extLst>
              <a:ext uri="{FF2B5EF4-FFF2-40B4-BE49-F238E27FC236}">
                <a16:creationId xmlns:a16="http://schemas.microsoft.com/office/drawing/2014/main" id="{0B834DEE-2733-2F93-8005-D8AA06844A4E}"/>
              </a:ext>
            </a:extLst>
          </p:cNvPr>
          <p:cNvSpPr txBox="1"/>
          <p:nvPr/>
        </p:nvSpPr>
        <p:spPr>
          <a:xfrm>
            <a:off x="8616654" y="3623235"/>
            <a:ext cx="32766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ea typeface="Calibri"/>
                <a:cs typeface="Calibri"/>
              </a:rPr>
              <a:t>Real Patient Tumor Growth: from 2016-2022</a:t>
            </a:r>
          </a:p>
        </p:txBody>
      </p:sp>
      <p:pic>
        <p:nvPicPr>
          <p:cNvPr id="9" name="Picture 8" descr="18,048 Symbol Time Passing Images, Stock Photos, 3D objects ...">
            <a:extLst>
              <a:ext uri="{FF2B5EF4-FFF2-40B4-BE49-F238E27FC236}">
                <a16:creationId xmlns:a16="http://schemas.microsoft.com/office/drawing/2014/main" id="{A2676915-1EB3-2E70-8D01-B43768F2E176}"/>
              </a:ext>
            </a:extLst>
          </p:cNvPr>
          <p:cNvPicPr>
            <a:picLocks noChangeAspect="1"/>
          </p:cNvPicPr>
          <p:nvPr/>
        </p:nvPicPr>
        <p:blipFill rotWithShape="1">
          <a:blip r:embed="rId8"/>
          <a:srcRect l="9506" t="8803" r="10266" b="16549"/>
          <a:stretch/>
        </p:blipFill>
        <p:spPr>
          <a:xfrm>
            <a:off x="253052" y="5023297"/>
            <a:ext cx="693335" cy="702050"/>
          </a:xfrm>
          <a:prstGeom prst="rect">
            <a:avLst/>
          </a:prstGeom>
        </p:spPr>
      </p:pic>
      <p:pic>
        <p:nvPicPr>
          <p:cNvPr id="3" name="Graphic 2" descr="Bullseye with solid fill">
            <a:extLst>
              <a:ext uri="{FF2B5EF4-FFF2-40B4-BE49-F238E27FC236}">
                <a16:creationId xmlns:a16="http://schemas.microsoft.com/office/drawing/2014/main" id="{E7AE4199-1659-B858-EF9E-EDD8251902D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7763" y="2238022"/>
            <a:ext cx="688624" cy="716846"/>
          </a:xfrm>
          <a:prstGeom prst="rect">
            <a:avLst/>
          </a:prstGeom>
        </p:spPr>
      </p:pic>
      <p:sp>
        <p:nvSpPr>
          <p:cNvPr id="5" name="TextBox 4">
            <a:extLst>
              <a:ext uri="{FF2B5EF4-FFF2-40B4-BE49-F238E27FC236}">
                <a16:creationId xmlns:a16="http://schemas.microsoft.com/office/drawing/2014/main" id="{7AE38EEA-D7CF-42C0-8E26-49B6DCFD7202}"/>
              </a:ext>
            </a:extLst>
          </p:cNvPr>
          <p:cNvSpPr txBox="1"/>
          <p:nvPr/>
        </p:nvSpPr>
        <p:spPr>
          <a:xfrm>
            <a:off x="11192719" y="2511706"/>
            <a:ext cx="546468" cy="369332"/>
          </a:xfrm>
          <a:prstGeom prst="rect">
            <a:avLst/>
          </a:prstGeom>
          <a:noFill/>
        </p:spPr>
        <p:txBody>
          <a:bodyPr wrap="square" rtlCol="0">
            <a:spAutoFit/>
          </a:bodyPr>
          <a:lstStyle/>
          <a:p>
            <a:r>
              <a:rPr lang="en-US" dirty="0">
                <a:solidFill>
                  <a:srgbClr val="FF0000"/>
                </a:solidFill>
              </a:rPr>
              <a:t>X</a:t>
            </a:r>
          </a:p>
        </p:txBody>
      </p:sp>
      <p:sp>
        <p:nvSpPr>
          <p:cNvPr id="8" name="TextBox 7">
            <a:extLst>
              <a:ext uri="{FF2B5EF4-FFF2-40B4-BE49-F238E27FC236}">
                <a16:creationId xmlns:a16="http://schemas.microsoft.com/office/drawing/2014/main" id="{87ACEF3D-EA56-4C3D-0C90-A29853E02EB3}"/>
              </a:ext>
            </a:extLst>
          </p:cNvPr>
          <p:cNvSpPr txBox="1"/>
          <p:nvPr/>
        </p:nvSpPr>
        <p:spPr>
          <a:xfrm>
            <a:off x="10430720" y="1642452"/>
            <a:ext cx="546468" cy="369332"/>
          </a:xfrm>
          <a:prstGeom prst="rect">
            <a:avLst/>
          </a:prstGeom>
          <a:noFill/>
        </p:spPr>
        <p:txBody>
          <a:bodyPr wrap="square" rtlCol="0">
            <a:spAutoFit/>
          </a:bodyPr>
          <a:lstStyle/>
          <a:p>
            <a:r>
              <a:rPr lang="en-US" dirty="0">
                <a:solidFill>
                  <a:srgbClr val="FF0000"/>
                </a:solidFill>
              </a:rPr>
              <a:t>Y</a:t>
            </a:r>
          </a:p>
        </p:txBody>
      </p:sp>
    </p:spTree>
    <p:extLst>
      <p:ext uri="{BB962C8B-B14F-4D97-AF65-F5344CB8AC3E}">
        <p14:creationId xmlns:p14="http://schemas.microsoft.com/office/powerpoint/2010/main" val="736330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B68127-7A67-2E7B-D108-90530C6FCED1}"/>
              </a:ext>
            </a:extLst>
          </p:cNvPr>
          <p:cNvSpPr>
            <a:spLocks noGrp="1"/>
          </p:cNvSpPr>
          <p:nvPr>
            <p:ph type="title"/>
          </p:nvPr>
        </p:nvSpPr>
        <p:spPr>
          <a:xfrm>
            <a:off x="840041" y="331924"/>
            <a:ext cx="11247180" cy="917834"/>
          </a:xfrm>
        </p:spPr>
        <p:txBody>
          <a:bodyPr vert="horz" lIns="91440" tIns="45720" rIns="91440" bIns="45720" rtlCol="0" anchor="ctr">
            <a:noAutofit/>
          </a:bodyPr>
          <a:lstStyle/>
          <a:p>
            <a:pPr algn="l"/>
            <a:r>
              <a:rPr lang="en-US" sz="3600" b="1" dirty="0">
                <a:solidFill>
                  <a:srgbClr val="FFFFFF"/>
                </a:solidFill>
                <a:latin typeface="+mj-lt"/>
                <a:cs typeface="+mj-cs"/>
              </a:rPr>
              <a:t>AI breakthroughs have created an unprecedented opportunity for improving</a:t>
            </a:r>
            <a:r>
              <a:rPr lang="en-US" sz="4400" b="1" dirty="0">
                <a:solidFill>
                  <a:srgbClr val="FFFFFF"/>
                </a:solidFill>
                <a:latin typeface="+mj-lt"/>
                <a:cs typeface="+mj-cs"/>
              </a:rPr>
              <a:t> </a:t>
            </a:r>
            <a:r>
              <a:rPr lang="en-US" sz="3600" b="1" dirty="0">
                <a:solidFill>
                  <a:srgbClr val="FFFFFF"/>
                </a:solidFill>
                <a:latin typeface="+mj-lt"/>
                <a:cs typeface="+mj-cs"/>
              </a:rPr>
              <a:t>the assessment of</a:t>
            </a:r>
            <a:r>
              <a:rPr lang="en-US" sz="4400" b="1" dirty="0">
                <a:solidFill>
                  <a:srgbClr val="FFFFFF"/>
                </a:solidFill>
                <a:latin typeface="+mj-lt"/>
                <a:cs typeface="+mj-cs"/>
              </a:rPr>
              <a:t> </a:t>
            </a:r>
            <a:r>
              <a:rPr lang="en-US" sz="3600" b="1" dirty="0">
                <a:solidFill>
                  <a:srgbClr val="FFFFFF"/>
                </a:solidFill>
                <a:latin typeface="+mj-lt"/>
                <a:cs typeface="+mj-cs"/>
              </a:rPr>
              <a:t>tumor growth</a:t>
            </a:r>
            <a:endParaRPr lang="en-US" sz="3600" b="1" dirty="0">
              <a:latin typeface="Calibri Light"/>
              <a:ea typeface="Calibri Light"/>
              <a:cs typeface="Calibri Light"/>
            </a:endParaRPr>
          </a:p>
        </p:txBody>
      </p:sp>
      <p:pic>
        <p:nvPicPr>
          <p:cNvPr id="11" name="Graphic 10" descr="Earth globe: Americas with solid fill">
            <a:extLst>
              <a:ext uri="{FF2B5EF4-FFF2-40B4-BE49-F238E27FC236}">
                <a16:creationId xmlns:a16="http://schemas.microsoft.com/office/drawing/2014/main" id="{530880AD-404D-1979-0A07-898DAA477D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37373" y="5373868"/>
            <a:ext cx="382170" cy="382170"/>
          </a:xfrm>
          <a:prstGeom prst="rect">
            <a:avLst/>
          </a:prstGeom>
        </p:spPr>
      </p:pic>
      <p:sp>
        <p:nvSpPr>
          <p:cNvPr id="15" name="Rectangle: Rounded Corners 14">
            <a:extLst>
              <a:ext uri="{FF2B5EF4-FFF2-40B4-BE49-F238E27FC236}">
                <a16:creationId xmlns:a16="http://schemas.microsoft.com/office/drawing/2014/main" id="{A82289F7-9A0B-1F47-0641-09D066503913}"/>
              </a:ext>
            </a:extLst>
          </p:cNvPr>
          <p:cNvSpPr/>
          <p:nvPr/>
        </p:nvSpPr>
        <p:spPr>
          <a:xfrm>
            <a:off x="1819094" y="3273777"/>
            <a:ext cx="2690518" cy="3151481"/>
          </a:xfrm>
          <a:prstGeom prst="roundRect">
            <a:avLst/>
          </a:prstGeom>
          <a:noFill/>
          <a:ln>
            <a:solidFill>
              <a:srgbClr val="1C11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1B040681-B1C4-EFD3-52D0-72C9C336D1E5}"/>
              </a:ext>
            </a:extLst>
          </p:cNvPr>
          <p:cNvSpPr/>
          <p:nvPr/>
        </p:nvSpPr>
        <p:spPr>
          <a:xfrm>
            <a:off x="1819094" y="3273777"/>
            <a:ext cx="2690518" cy="3151481"/>
          </a:xfrm>
          <a:prstGeom prst="roundRect">
            <a:avLst/>
          </a:prstGeom>
          <a:noFill/>
          <a:ln>
            <a:solidFill>
              <a:srgbClr val="1C11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9FBCC768-F9B6-F280-CC87-C8448DCD3E92}"/>
              </a:ext>
            </a:extLst>
          </p:cNvPr>
          <p:cNvSpPr/>
          <p:nvPr/>
        </p:nvSpPr>
        <p:spPr>
          <a:xfrm>
            <a:off x="7745761" y="3273776"/>
            <a:ext cx="2690518" cy="3151481"/>
          </a:xfrm>
          <a:prstGeom prst="roundRect">
            <a:avLst/>
          </a:prstGeom>
          <a:noFill/>
          <a:ln>
            <a:solidFill>
              <a:srgbClr val="1C11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295D2B2-DE8D-DC74-0B1E-6C1494311B51}"/>
              </a:ext>
            </a:extLst>
          </p:cNvPr>
          <p:cNvSpPr txBox="1"/>
          <p:nvPr/>
        </p:nvSpPr>
        <p:spPr>
          <a:xfrm>
            <a:off x="2127729" y="1839394"/>
            <a:ext cx="2079037" cy="461665"/>
          </a:xfrm>
          <a:prstGeom prst="rect">
            <a:avLst/>
          </a:prstGeom>
          <a:noFill/>
          <a:ln>
            <a:solidFill>
              <a:srgbClr val="1C11F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cs typeface="Calibri"/>
              </a:rPr>
              <a:t>Market Gap</a:t>
            </a:r>
            <a:endParaRPr lang="en-US">
              <a:ea typeface="Calibri" panose="020F0502020204030204"/>
              <a:cs typeface="Calibri" panose="020F0502020204030204"/>
            </a:endParaRPr>
          </a:p>
        </p:txBody>
      </p:sp>
      <p:sp>
        <p:nvSpPr>
          <p:cNvPr id="24" name="TextBox 23">
            <a:extLst>
              <a:ext uri="{FF2B5EF4-FFF2-40B4-BE49-F238E27FC236}">
                <a16:creationId xmlns:a16="http://schemas.microsoft.com/office/drawing/2014/main" id="{C683A2A0-C2FA-5D1C-859F-FADCBC6F2B13}"/>
              </a:ext>
            </a:extLst>
          </p:cNvPr>
          <p:cNvSpPr txBox="1"/>
          <p:nvPr/>
        </p:nvSpPr>
        <p:spPr>
          <a:xfrm>
            <a:off x="5092871" y="1837947"/>
            <a:ext cx="2079037" cy="461665"/>
          </a:xfrm>
          <a:prstGeom prst="rect">
            <a:avLst/>
          </a:prstGeom>
          <a:noFill/>
          <a:ln>
            <a:solidFill>
              <a:srgbClr val="1C11F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cs typeface="Calibri"/>
              </a:rPr>
              <a:t>Clinical Need</a:t>
            </a:r>
            <a:endParaRPr lang="en-US">
              <a:ea typeface="Calibri" panose="020F0502020204030204"/>
              <a:cs typeface="Calibri" panose="020F0502020204030204"/>
            </a:endParaRPr>
          </a:p>
        </p:txBody>
      </p:sp>
      <p:sp>
        <p:nvSpPr>
          <p:cNvPr id="25" name="TextBox 24">
            <a:extLst>
              <a:ext uri="{FF2B5EF4-FFF2-40B4-BE49-F238E27FC236}">
                <a16:creationId xmlns:a16="http://schemas.microsoft.com/office/drawing/2014/main" id="{FB410F22-276E-4B92-BAA3-BFE40D67D671}"/>
              </a:ext>
            </a:extLst>
          </p:cNvPr>
          <p:cNvSpPr txBox="1"/>
          <p:nvPr/>
        </p:nvSpPr>
        <p:spPr>
          <a:xfrm>
            <a:off x="8051139" y="1839394"/>
            <a:ext cx="2079037" cy="461665"/>
          </a:xfrm>
          <a:prstGeom prst="rect">
            <a:avLst/>
          </a:prstGeom>
          <a:noFill/>
          <a:ln>
            <a:solidFill>
              <a:srgbClr val="1C11F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cs typeface="Calibri"/>
              </a:rPr>
              <a:t>Value Added</a:t>
            </a:r>
            <a:endParaRPr lang="en-US" sz="2400" b="1">
              <a:ea typeface="Calibri" panose="020F0502020204030204"/>
              <a:cs typeface="Calibri"/>
            </a:endParaRPr>
          </a:p>
        </p:txBody>
      </p:sp>
      <p:sp>
        <p:nvSpPr>
          <p:cNvPr id="3" name="Rectangle: Rounded Corners 2">
            <a:extLst>
              <a:ext uri="{FF2B5EF4-FFF2-40B4-BE49-F238E27FC236}">
                <a16:creationId xmlns:a16="http://schemas.microsoft.com/office/drawing/2014/main" id="{8AB743D8-A6AB-420C-8F67-9FFB5B09EC1A}"/>
              </a:ext>
            </a:extLst>
          </p:cNvPr>
          <p:cNvSpPr/>
          <p:nvPr/>
        </p:nvSpPr>
        <p:spPr>
          <a:xfrm>
            <a:off x="4786883" y="3273776"/>
            <a:ext cx="2690518" cy="3151481"/>
          </a:xfrm>
          <a:prstGeom prst="roundRect">
            <a:avLst/>
          </a:prstGeom>
          <a:noFill/>
          <a:ln>
            <a:solidFill>
              <a:srgbClr val="1C11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63989D2-5A3B-35C5-3280-0C5BB85AC114}"/>
              </a:ext>
            </a:extLst>
          </p:cNvPr>
          <p:cNvSpPr txBox="1"/>
          <p:nvPr/>
        </p:nvSpPr>
        <p:spPr>
          <a:xfrm>
            <a:off x="2076009" y="3559680"/>
            <a:ext cx="2139021" cy="2585323"/>
          </a:xfrm>
          <a:prstGeom prst="rect">
            <a:avLst/>
          </a:prstGeom>
          <a:solidFill>
            <a:schemeClr val="accent1">
              <a:lumMod val="20000"/>
              <a:lumOff val="80000"/>
            </a:schemeClr>
          </a:solidFill>
          <a:ln>
            <a:solidFill>
              <a:schemeClr val="accent1">
                <a:lumMod val="20000"/>
                <a:lumOff val="8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ea typeface="Calibri"/>
                <a:cs typeface="Calibri"/>
              </a:rPr>
              <a:t>Inadequacy of Traditional Imaging Techniques</a:t>
            </a:r>
            <a:endParaRPr lang="en-US" dirty="0"/>
          </a:p>
          <a:p>
            <a:pPr algn="ctr"/>
            <a:endParaRPr lang="en-US" b="1" dirty="0">
              <a:ea typeface="Calibri"/>
              <a:cs typeface="Calibri"/>
            </a:endParaRPr>
          </a:p>
          <a:p>
            <a:pPr algn="ctr"/>
            <a:r>
              <a:rPr lang="en-US" b="1" dirty="0">
                <a:ea typeface="Calibri"/>
                <a:cs typeface="Calibri"/>
              </a:rPr>
              <a:t>No 3D tumor imaging available on market yet, despite recent tech breakthroughs</a:t>
            </a:r>
          </a:p>
        </p:txBody>
      </p:sp>
      <p:sp>
        <p:nvSpPr>
          <p:cNvPr id="5" name="TextBox 4">
            <a:extLst>
              <a:ext uri="{FF2B5EF4-FFF2-40B4-BE49-F238E27FC236}">
                <a16:creationId xmlns:a16="http://schemas.microsoft.com/office/drawing/2014/main" id="{9BE7EDE6-09F2-655A-3A54-57CA63E61695}"/>
              </a:ext>
            </a:extLst>
          </p:cNvPr>
          <p:cNvSpPr txBox="1"/>
          <p:nvPr/>
        </p:nvSpPr>
        <p:spPr>
          <a:xfrm>
            <a:off x="5090286" y="3561166"/>
            <a:ext cx="2089162" cy="2585323"/>
          </a:xfrm>
          <a:prstGeom prst="rect">
            <a:avLst/>
          </a:prstGeom>
          <a:solidFill>
            <a:schemeClr val="accent1">
              <a:lumMod val="20000"/>
              <a:lumOff val="80000"/>
            </a:schemeClr>
          </a:solidFill>
          <a:ln>
            <a:solidFill>
              <a:schemeClr val="accent1">
                <a:lumMod val="20000"/>
                <a:lumOff val="8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ea typeface="Calibri"/>
                <a:cs typeface="Calibri"/>
              </a:rPr>
              <a:t>Need for Advanced Treatment Planning for Complex Tumors</a:t>
            </a:r>
          </a:p>
          <a:p>
            <a:pPr algn="ctr"/>
            <a:endParaRPr lang="en-US" b="1" dirty="0">
              <a:ea typeface="Calibri"/>
              <a:cs typeface="Calibri"/>
            </a:endParaRPr>
          </a:p>
          <a:p>
            <a:pPr algn="ctr"/>
            <a:r>
              <a:rPr lang="en-US" b="1" dirty="0">
                <a:ea typeface="Calibri"/>
                <a:cs typeface="Calibri"/>
              </a:rPr>
              <a:t>Diagnostic Confidence to Improve Standard of Care </a:t>
            </a:r>
          </a:p>
          <a:p>
            <a:endParaRPr lang="en-US" b="1" dirty="0">
              <a:ea typeface="Calibri"/>
              <a:cs typeface="Calibri"/>
            </a:endParaRPr>
          </a:p>
        </p:txBody>
      </p:sp>
      <p:sp>
        <p:nvSpPr>
          <p:cNvPr id="6" name="TextBox 5">
            <a:extLst>
              <a:ext uri="{FF2B5EF4-FFF2-40B4-BE49-F238E27FC236}">
                <a16:creationId xmlns:a16="http://schemas.microsoft.com/office/drawing/2014/main" id="{39AD61B5-15C1-7AA7-2208-DBD4AA3E0C21}"/>
              </a:ext>
            </a:extLst>
          </p:cNvPr>
          <p:cNvSpPr txBox="1"/>
          <p:nvPr/>
        </p:nvSpPr>
        <p:spPr>
          <a:xfrm>
            <a:off x="8087381" y="3559680"/>
            <a:ext cx="2025563" cy="2585323"/>
          </a:xfrm>
          <a:prstGeom prst="rect">
            <a:avLst/>
          </a:prstGeom>
          <a:solidFill>
            <a:schemeClr val="accent1">
              <a:lumMod val="20000"/>
              <a:lumOff val="80000"/>
            </a:schemeClr>
          </a:solidFill>
          <a:ln>
            <a:solidFill>
              <a:schemeClr val="accent1">
                <a:lumMod val="20000"/>
                <a:lumOff val="8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ea typeface="Calibri"/>
                <a:cs typeface="Calibri"/>
              </a:rPr>
              <a:t>Rapid, Scalable Treatment Planning with Little Human Input</a:t>
            </a:r>
            <a:endParaRPr lang="en-US"/>
          </a:p>
          <a:p>
            <a:pPr algn="ctr"/>
            <a:endParaRPr lang="en-US" b="1">
              <a:ea typeface="Calibri"/>
              <a:cs typeface="Calibri"/>
            </a:endParaRPr>
          </a:p>
          <a:p>
            <a:pPr algn="ctr"/>
            <a:r>
              <a:rPr lang="en-US" b="1">
                <a:ea typeface="Calibri"/>
                <a:cs typeface="Calibri"/>
              </a:rPr>
              <a:t>Early Tumor Detection and Intervention, Saving Lives</a:t>
            </a:r>
          </a:p>
        </p:txBody>
      </p:sp>
      <p:pic>
        <p:nvPicPr>
          <p:cNvPr id="8" name="Graphic 7" descr="Eye outline">
            <a:extLst>
              <a:ext uri="{FF2B5EF4-FFF2-40B4-BE49-F238E27FC236}">
                <a16:creationId xmlns:a16="http://schemas.microsoft.com/office/drawing/2014/main" id="{8C5C9567-0C45-D06E-89D7-42081364C70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21908" y="2239507"/>
            <a:ext cx="1195136" cy="1141663"/>
          </a:xfrm>
          <a:prstGeom prst="rect">
            <a:avLst/>
          </a:prstGeom>
        </p:spPr>
      </p:pic>
      <p:pic>
        <p:nvPicPr>
          <p:cNvPr id="10" name="Graphic 9" descr="Upward trend with solid fill">
            <a:extLst>
              <a:ext uri="{FF2B5EF4-FFF2-40B4-BE49-F238E27FC236}">
                <a16:creationId xmlns:a16="http://schemas.microsoft.com/office/drawing/2014/main" id="{DBC93F50-7B63-39BA-B556-A5134A72191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20012" y="2346455"/>
            <a:ext cx="914400" cy="914400"/>
          </a:xfrm>
          <a:prstGeom prst="rect">
            <a:avLst/>
          </a:prstGeom>
        </p:spPr>
      </p:pic>
      <p:pic>
        <p:nvPicPr>
          <p:cNvPr id="14" name="Graphic 13" descr="Target Audience outline">
            <a:extLst>
              <a:ext uri="{FF2B5EF4-FFF2-40B4-BE49-F238E27FC236}">
                <a16:creationId xmlns:a16="http://schemas.microsoft.com/office/drawing/2014/main" id="{33DE46C5-09F5-746C-19EB-C2938718025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668013" y="2346454"/>
            <a:ext cx="914400" cy="914400"/>
          </a:xfrm>
          <a:prstGeom prst="rect">
            <a:avLst/>
          </a:prstGeom>
        </p:spPr>
      </p:pic>
    </p:spTree>
    <p:extLst>
      <p:ext uri="{BB962C8B-B14F-4D97-AF65-F5344CB8AC3E}">
        <p14:creationId xmlns:p14="http://schemas.microsoft.com/office/powerpoint/2010/main" val="8319316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a:t>
            </a:r>
            <a:endParaRPr lang="en-US"/>
          </a:p>
        </p:txBody>
      </p:sp>
      <p:sp>
        <p:nvSpPr>
          <p:cNvPr id="38" name="Rectangle 37">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B68127-7A67-2E7B-D108-90530C6FCED1}"/>
              </a:ext>
            </a:extLst>
          </p:cNvPr>
          <p:cNvSpPr>
            <a:spLocks noGrp="1"/>
          </p:cNvSpPr>
          <p:nvPr>
            <p:ph type="title"/>
          </p:nvPr>
        </p:nvSpPr>
        <p:spPr>
          <a:xfrm>
            <a:off x="320563" y="296314"/>
            <a:ext cx="11095057" cy="930280"/>
          </a:xfrm>
        </p:spPr>
        <p:txBody>
          <a:bodyPr vert="horz" lIns="91440" tIns="45720" rIns="91440" bIns="45720" rtlCol="0" anchor="ctr">
            <a:normAutofit/>
          </a:bodyPr>
          <a:lstStyle/>
          <a:p>
            <a:pPr algn="l"/>
            <a:r>
              <a:rPr lang="en-US" sz="4000" b="1">
                <a:solidFill>
                  <a:srgbClr val="FFFFFF"/>
                </a:solidFill>
                <a:latin typeface="+mj-lt"/>
                <a:cs typeface="+mj-cs"/>
              </a:rPr>
              <a:t>Our solution improves accuracy and saves time</a:t>
            </a:r>
            <a:endParaRPr lang="en-US"/>
          </a:p>
        </p:txBody>
      </p:sp>
      <p:sp>
        <p:nvSpPr>
          <p:cNvPr id="31" name="TextBox 30">
            <a:extLst>
              <a:ext uri="{FF2B5EF4-FFF2-40B4-BE49-F238E27FC236}">
                <a16:creationId xmlns:a16="http://schemas.microsoft.com/office/drawing/2014/main" id="{E98E64FE-652A-16F4-5F61-8AB3BF1A3A40}"/>
              </a:ext>
            </a:extLst>
          </p:cNvPr>
          <p:cNvSpPr txBox="1"/>
          <p:nvPr/>
        </p:nvSpPr>
        <p:spPr>
          <a:xfrm>
            <a:off x="2077987" y="4438389"/>
            <a:ext cx="11470070" cy="2246769"/>
          </a:xfrm>
          <a:prstGeom prst="rect">
            <a:avLst/>
          </a:prstGeom>
          <a:noFill/>
        </p:spPr>
        <p:txBody>
          <a:bodyPr wrap="square" lIns="91440" tIns="45720" rIns="91440" bIns="45720" rtlCol="0" anchor="t">
            <a:spAutoFit/>
          </a:bodyPr>
          <a:lstStyle/>
          <a:p>
            <a:pPr defTabSz="832104"/>
            <a:r>
              <a:rPr lang="en-US" sz="2000" b="1" dirty="0">
                <a:solidFill>
                  <a:srgbClr val="002060"/>
                </a:solidFill>
                <a:latin typeface="YaleNew"/>
                <a:cs typeface="Arial"/>
              </a:rPr>
              <a:t>Accuracy:</a:t>
            </a:r>
            <a:endParaRPr lang="en-US" sz="2000" dirty="0">
              <a:solidFill>
                <a:srgbClr val="002060"/>
              </a:solidFill>
              <a:latin typeface="YaleNew"/>
              <a:cs typeface="Arial"/>
            </a:endParaRPr>
          </a:p>
          <a:p>
            <a:pPr marL="742950" lvl="1" indent="-285750" defTabSz="832104">
              <a:buFont typeface="Arial,Sans-Serif"/>
              <a:buChar char="•"/>
            </a:pPr>
            <a:r>
              <a:rPr lang="en-US" sz="2000" dirty="0">
                <a:solidFill>
                  <a:srgbClr val="002060"/>
                </a:solidFill>
                <a:latin typeface="YaleNew"/>
                <a:cs typeface="Arial"/>
              </a:rPr>
              <a:t>Our Artificial Intelligence (AI) model is </a:t>
            </a:r>
            <a:r>
              <a:rPr lang="en-US" sz="2000" b="1" dirty="0">
                <a:solidFill>
                  <a:srgbClr val="002060"/>
                </a:solidFill>
                <a:latin typeface="YaleNew"/>
                <a:cs typeface="Arial"/>
              </a:rPr>
              <a:t>95% accurate to the millimeter </a:t>
            </a:r>
          </a:p>
          <a:p>
            <a:pPr defTabSz="832104"/>
            <a:r>
              <a:rPr lang="en-US" sz="2000" b="1" dirty="0">
                <a:solidFill>
                  <a:srgbClr val="002060"/>
                </a:solidFill>
                <a:latin typeface="YaleNew"/>
                <a:cs typeface="Arial"/>
              </a:rPr>
              <a:t>Time:</a:t>
            </a:r>
          </a:p>
          <a:p>
            <a:pPr marL="742950" indent="-285750" defTabSz="832104">
              <a:buFont typeface="Arial" panose="020B0604020202020204" pitchFamily="34" charset="0"/>
              <a:buChar char="•"/>
            </a:pPr>
            <a:r>
              <a:rPr lang="en-US" sz="2000" dirty="0">
                <a:solidFill>
                  <a:srgbClr val="002060"/>
                </a:solidFill>
                <a:latin typeface="YaleNew"/>
                <a:cs typeface="Arial"/>
              </a:rPr>
              <a:t>Tumor models can be developed </a:t>
            </a:r>
            <a:r>
              <a:rPr lang="en-US" sz="2000" b="1" dirty="0">
                <a:solidFill>
                  <a:srgbClr val="002060"/>
                </a:solidFill>
                <a:latin typeface="YaleNew"/>
                <a:cs typeface="Arial"/>
              </a:rPr>
              <a:t>5x faster </a:t>
            </a:r>
          </a:p>
          <a:p>
            <a:pPr marL="742950" indent="-285750" defTabSz="832104">
              <a:buFont typeface="Arial" panose="020B0604020202020204" pitchFamily="34" charset="0"/>
              <a:buChar char="•"/>
            </a:pPr>
            <a:r>
              <a:rPr lang="en-US" sz="2000" b="1" dirty="0">
                <a:solidFill>
                  <a:srgbClr val="002060"/>
                </a:solidFill>
                <a:latin typeface="YaleNew"/>
                <a:cs typeface="Arial"/>
              </a:rPr>
              <a:t>Clinicians can immediately decide on a treatment plan</a:t>
            </a:r>
          </a:p>
          <a:p>
            <a:pPr defTabSz="832104"/>
            <a:r>
              <a:rPr lang="en-US" sz="2000" b="1" dirty="0">
                <a:solidFill>
                  <a:srgbClr val="002060"/>
                </a:solidFill>
                <a:latin typeface="YaleNew"/>
                <a:cs typeface="Arial"/>
              </a:rPr>
              <a:t>Longitudinal Comparison:</a:t>
            </a:r>
          </a:p>
          <a:p>
            <a:pPr marL="742950" lvl="1" indent="-285750" defTabSz="832104">
              <a:buFont typeface="Arial,Sans-Serif"/>
              <a:buChar char="•"/>
            </a:pPr>
            <a:r>
              <a:rPr lang="en-US" sz="2000" dirty="0">
                <a:solidFill>
                  <a:srgbClr val="002060"/>
                </a:solidFill>
                <a:latin typeface="YaleNew"/>
                <a:cs typeface="Arial"/>
              </a:rPr>
              <a:t>Landmarking serial images to evaluate growth over time</a:t>
            </a:r>
          </a:p>
        </p:txBody>
      </p:sp>
      <p:pic>
        <p:nvPicPr>
          <p:cNvPr id="4" name="MRI VS Tumor Growth">
            <a:hlinkClick r:id="" action="ppaction://media"/>
            <a:extLst>
              <a:ext uri="{FF2B5EF4-FFF2-40B4-BE49-F238E27FC236}">
                <a16:creationId xmlns:a16="http://schemas.microsoft.com/office/drawing/2014/main" id="{FEC41B3F-02F6-43EF-D658-F68A4BA8270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762487" y="1942492"/>
            <a:ext cx="3870629" cy="2438549"/>
          </a:xfrm>
          <a:prstGeom prst="rect">
            <a:avLst/>
          </a:prstGeom>
        </p:spPr>
      </p:pic>
      <p:pic>
        <p:nvPicPr>
          <p:cNvPr id="3" name="Picture 12">
            <a:extLst>
              <a:ext uri="{FF2B5EF4-FFF2-40B4-BE49-F238E27FC236}">
                <a16:creationId xmlns:a16="http://schemas.microsoft.com/office/drawing/2014/main" id="{505BFC9F-BB37-D147-141A-5DC04CECCDB3}"/>
              </a:ext>
            </a:extLst>
          </p:cNvPr>
          <p:cNvPicPr>
            <a:picLocks noChangeAspect="1"/>
          </p:cNvPicPr>
          <p:nvPr/>
        </p:nvPicPr>
        <p:blipFill>
          <a:blip r:embed="rId6"/>
          <a:stretch>
            <a:fillRect/>
          </a:stretch>
        </p:blipFill>
        <p:spPr>
          <a:xfrm flipH="1">
            <a:off x="1229990" y="1915233"/>
            <a:ext cx="3584226" cy="2410880"/>
          </a:xfrm>
          <a:prstGeom prst="rect">
            <a:avLst/>
          </a:prstGeom>
        </p:spPr>
      </p:pic>
      <p:sp>
        <p:nvSpPr>
          <p:cNvPr id="5" name="TextBox 4">
            <a:extLst>
              <a:ext uri="{FF2B5EF4-FFF2-40B4-BE49-F238E27FC236}">
                <a16:creationId xmlns:a16="http://schemas.microsoft.com/office/drawing/2014/main" id="{39B4B070-174A-F598-B739-276090B84D96}"/>
              </a:ext>
            </a:extLst>
          </p:cNvPr>
          <p:cNvSpPr txBox="1"/>
          <p:nvPr/>
        </p:nvSpPr>
        <p:spPr>
          <a:xfrm>
            <a:off x="1761612" y="1573160"/>
            <a:ext cx="257277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Traditional Model</a:t>
            </a:r>
          </a:p>
        </p:txBody>
      </p:sp>
      <p:sp>
        <p:nvSpPr>
          <p:cNvPr id="6" name="TextBox 5">
            <a:extLst>
              <a:ext uri="{FF2B5EF4-FFF2-40B4-BE49-F238E27FC236}">
                <a16:creationId xmlns:a16="http://schemas.microsoft.com/office/drawing/2014/main" id="{C5FEA1A2-BC1D-31EB-8E26-67F55A7B83B0}"/>
              </a:ext>
            </a:extLst>
          </p:cNvPr>
          <p:cNvSpPr txBox="1"/>
          <p:nvPr/>
        </p:nvSpPr>
        <p:spPr>
          <a:xfrm>
            <a:off x="6762486" y="1578834"/>
            <a:ext cx="38706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b="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Dynamic 3D Morphometric Model</a:t>
            </a:r>
            <a:endParaRPr lang="en-US" b="1">
              <a:cs typeface="Calibri"/>
            </a:endParaRPr>
          </a:p>
        </p:txBody>
      </p:sp>
      <p:sp>
        <p:nvSpPr>
          <p:cNvPr id="7" name="Arrow: Right 6">
            <a:extLst>
              <a:ext uri="{FF2B5EF4-FFF2-40B4-BE49-F238E27FC236}">
                <a16:creationId xmlns:a16="http://schemas.microsoft.com/office/drawing/2014/main" id="{38AAE02E-BCFB-3F4F-178A-FF90C0D086AB}"/>
              </a:ext>
            </a:extLst>
          </p:cNvPr>
          <p:cNvSpPr/>
          <p:nvPr/>
        </p:nvSpPr>
        <p:spPr>
          <a:xfrm>
            <a:off x="5056831" y="2765526"/>
            <a:ext cx="1463040" cy="7924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1201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1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B68127-7A67-2E7B-D108-90530C6FCED1}"/>
              </a:ext>
            </a:extLst>
          </p:cNvPr>
          <p:cNvSpPr>
            <a:spLocks noGrp="1"/>
          </p:cNvSpPr>
          <p:nvPr>
            <p:ph type="title"/>
          </p:nvPr>
        </p:nvSpPr>
        <p:spPr>
          <a:xfrm>
            <a:off x="1371597" y="348865"/>
            <a:ext cx="10044023" cy="877729"/>
          </a:xfrm>
        </p:spPr>
        <p:txBody>
          <a:bodyPr vert="horz" lIns="91440" tIns="45720" rIns="91440" bIns="45720" rtlCol="0" anchor="ctr">
            <a:normAutofit fontScale="90000"/>
          </a:bodyPr>
          <a:lstStyle/>
          <a:p>
            <a:pPr algn="l"/>
            <a:r>
              <a:rPr lang="en-US" sz="4000" b="1" dirty="0">
                <a:solidFill>
                  <a:srgbClr val="FFFFFF"/>
                </a:solidFill>
                <a:latin typeface="+mj-lt"/>
                <a:cs typeface="+mj-cs"/>
              </a:rPr>
              <a:t>Our solution uses AI to conduct dynamic 3D morphometric tumor analysis</a:t>
            </a:r>
            <a:endParaRPr lang="en-US" dirty="0"/>
          </a:p>
        </p:txBody>
      </p:sp>
      <p:pic>
        <p:nvPicPr>
          <p:cNvPr id="11" name="Graphic 10" descr="Earth globe: Americas with solid fill">
            <a:extLst>
              <a:ext uri="{FF2B5EF4-FFF2-40B4-BE49-F238E27FC236}">
                <a16:creationId xmlns:a16="http://schemas.microsoft.com/office/drawing/2014/main" id="{530880AD-404D-1979-0A07-898DAA477D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1055" y="4459802"/>
            <a:ext cx="338378" cy="338378"/>
          </a:xfrm>
          <a:prstGeom prst="rect">
            <a:avLst/>
          </a:prstGeom>
        </p:spPr>
      </p:pic>
      <p:sp>
        <p:nvSpPr>
          <p:cNvPr id="4" name="TextBox 3">
            <a:extLst>
              <a:ext uri="{FF2B5EF4-FFF2-40B4-BE49-F238E27FC236}">
                <a16:creationId xmlns:a16="http://schemas.microsoft.com/office/drawing/2014/main" id="{08131130-3F29-B51A-8325-0415C7242E89}"/>
              </a:ext>
            </a:extLst>
          </p:cNvPr>
          <p:cNvSpPr txBox="1"/>
          <p:nvPr/>
        </p:nvSpPr>
        <p:spPr>
          <a:xfrm>
            <a:off x="263981" y="4692649"/>
            <a:ext cx="22248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ea typeface="Calibri"/>
                <a:cs typeface="Calibri"/>
              </a:rPr>
              <a:t>Collect a series of tumor MRI images</a:t>
            </a:r>
            <a:endParaRPr lang="en-US" b="1"/>
          </a:p>
        </p:txBody>
      </p:sp>
      <p:sp>
        <p:nvSpPr>
          <p:cNvPr id="5" name="TextBox 4">
            <a:extLst>
              <a:ext uri="{FF2B5EF4-FFF2-40B4-BE49-F238E27FC236}">
                <a16:creationId xmlns:a16="http://schemas.microsoft.com/office/drawing/2014/main" id="{450857AB-1338-6166-35C1-7470BC091FAC}"/>
              </a:ext>
            </a:extLst>
          </p:cNvPr>
          <p:cNvSpPr txBox="1"/>
          <p:nvPr/>
        </p:nvSpPr>
        <p:spPr>
          <a:xfrm>
            <a:off x="2866852" y="4692114"/>
            <a:ext cx="332873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ea typeface="Calibri"/>
                <a:cs typeface="Calibri"/>
              </a:rPr>
              <a:t>Process the images using </a:t>
            </a:r>
          </a:p>
          <a:p>
            <a:pPr algn="ctr"/>
            <a:r>
              <a:rPr lang="en-US" b="1" dirty="0">
                <a:ea typeface="Calibri"/>
                <a:cs typeface="Calibri"/>
              </a:rPr>
              <a:t>our AI algorithm</a:t>
            </a:r>
          </a:p>
        </p:txBody>
      </p:sp>
      <p:sp>
        <p:nvSpPr>
          <p:cNvPr id="6" name="TextBox 5">
            <a:extLst>
              <a:ext uri="{FF2B5EF4-FFF2-40B4-BE49-F238E27FC236}">
                <a16:creationId xmlns:a16="http://schemas.microsoft.com/office/drawing/2014/main" id="{C10BD880-B466-7D64-3F9B-18D35A420D9A}"/>
              </a:ext>
            </a:extLst>
          </p:cNvPr>
          <p:cNvSpPr txBox="1"/>
          <p:nvPr/>
        </p:nvSpPr>
        <p:spPr>
          <a:xfrm>
            <a:off x="6607672" y="4646438"/>
            <a:ext cx="230296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ea typeface="Calibri"/>
                <a:cs typeface="Calibri"/>
              </a:rPr>
              <a:t>Model how tumor has changed using morphometric analyses</a:t>
            </a:r>
            <a:endParaRPr lang="en-US"/>
          </a:p>
        </p:txBody>
      </p:sp>
      <p:sp>
        <p:nvSpPr>
          <p:cNvPr id="9" name="Rectangle 8">
            <a:extLst>
              <a:ext uri="{FF2B5EF4-FFF2-40B4-BE49-F238E27FC236}">
                <a16:creationId xmlns:a16="http://schemas.microsoft.com/office/drawing/2014/main" id="{F074131B-BC19-BC5A-D683-01E1F28B1B8E}"/>
              </a:ext>
            </a:extLst>
          </p:cNvPr>
          <p:cNvSpPr/>
          <p:nvPr/>
        </p:nvSpPr>
        <p:spPr>
          <a:xfrm>
            <a:off x="533400" y="1803400"/>
            <a:ext cx="5762976" cy="4572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ea typeface="Calibri"/>
                <a:cs typeface="Calibri"/>
              </a:rPr>
              <a:t>Inputs</a:t>
            </a:r>
          </a:p>
        </p:txBody>
      </p:sp>
      <p:sp>
        <p:nvSpPr>
          <p:cNvPr id="10" name="Rectangle 9">
            <a:extLst>
              <a:ext uri="{FF2B5EF4-FFF2-40B4-BE49-F238E27FC236}">
                <a16:creationId xmlns:a16="http://schemas.microsoft.com/office/drawing/2014/main" id="{7049EA15-F722-A7AD-1C51-A0E20EC509E5}"/>
              </a:ext>
            </a:extLst>
          </p:cNvPr>
          <p:cNvSpPr/>
          <p:nvPr/>
        </p:nvSpPr>
        <p:spPr>
          <a:xfrm>
            <a:off x="6642099" y="1803399"/>
            <a:ext cx="2235199" cy="4572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ea typeface="Calibri"/>
                <a:cs typeface="Calibri"/>
              </a:rPr>
              <a:t>Outputs</a:t>
            </a:r>
          </a:p>
        </p:txBody>
      </p:sp>
      <p:pic>
        <p:nvPicPr>
          <p:cNvPr id="12" name="Graphic 11" descr="Artificial Intelligence outline">
            <a:extLst>
              <a:ext uri="{FF2B5EF4-FFF2-40B4-BE49-F238E27FC236}">
                <a16:creationId xmlns:a16="http://schemas.microsoft.com/office/drawing/2014/main" id="{9669BA12-66C8-5200-98ED-6F310EDB205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65776" y="2674411"/>
            <a:ext cx="1129552" cy="1156446"/>
          </a:xfrm>
          <a:prstGeom prst="rect">
            <a:avLst/>
          </a:prstGeom>
        </p:spPr>
      </p:pic>
      <p:sp>
        <p:nvSpPr>
          <p:cNvPr id="15" name="Arrow: Right 14">
            <a:extLst>
              <a:ext uri="{FF2B5EF4-FFF2-40B4-BE49-F238E27FC236}">
                <a16:creationId xmlns:a16="http://schemas.microsoft.com/office/drawing/2014/main" id="{9E821B6A-2416-DB6D-C3D8-5D71ABD2F9AE}"/>
              </a:ext>
            </a:extLst>
          </p:cNvPr>
          <p:cNvSpPr/>
          <p:nvPr/>
        </p:nvSpPr>
        <p:spPr>
          <a:xfrm>
            <a:off x="5734022" y="2940666"/>
            <a:ext cx="558800" cy="5334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60A1E325-21CC-FB52-DAEE-270422C6EC28}"/>
              </a:ext>
            </a:extLst>
          </p:cNvPr>
          <p:cNvSpPr/>
          <p:nvPr/>
        </p:nvSpPr>
        <p:spPr>
          <a:xfrm>
            <a:off x="9313516" y="4095591"/>
            <a:ext cx="558800" cy="5334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descr="Hospital outline">
            <a:extLst>
              <a:ext uri="{FF2B5EF4-FFF2-40B4-BE49-F238E27FC236}">
                <a16:creationId xmlns:a16="http://schemas.microsoft.com/office/drawing/2014/main" id="{B482390C-D6EF-E6DA-7149-9FF3E56A5F1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24816" y="2655637"/>
            <a:ext cx="914400" cy="914400"/>
          </a:xfrm>
          <a:prstGeom prst="rect">
            <a:avLst/>
          </a:prstGeom>
        </p:spPr>
      </p:pic>
      <p:sp>
        <p:nvSpPr>
          <p:cNvPr id="18" name="TextBox 17">
            <a:extLst>
              <a:ext uri="{FF2B5EF4-FFF2-40B4-BE49-F238E27FC236}">
                <a16:creationId xmlns:a16="http://schemas.microsoft.com/office/drawing/2014/main" id="{A686B12B-E1BF-C46B-4229-A83BD712A6F7}"/>
              </a:ext>
            </a:extLst>
          </p:cNvPr>
          <p:cNvSpPr txBox="1"/>
          <p:nvPr/>
        </p:nvSpPr>
        <p:spPr>
          <a:xfrm>
            <a:off x="10614326" y="3404802"/>
            <a:ext cx="11938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ea typeface="+mn-lt"/>
                <a:cs typeface="+mn-lt"/>
              </a:rPr>
              <a:t>Cancer Hospitals</a:t>
            </a:r>
            <a:endParaRPr lang="en-US" sz="1600" dirty="0">
              <a:ea typeface="+mn-lt"/>
              <a:cs typeface="+mn-lt"/>
            </a:endParaRPr>
          </a:p>
        </p:txBody>
      </p:sp>
      <p:pic>
        <p:nvPicPr>
          <p:cNvPr id="19" name="Graphic 18" descr="City outline">
            <a:extLst>
              <a:ext uri="{FF2B5EF4-FFF2-40B4-BE49-F238E27FC236}">
                <a16:creationId xmlns:a16="http://schemas.microsoft.com/office/drawing/2014/main" id="{F48A5319-5A09-3C99-B41E-249CF5C2AC9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724816" y="3927533"/>
            <a:ext cx="914400" cy="914400"/>
          </a:xfrm>
          <a:prstGeom prst="rect">
            <a:avLst/>
          </a:prstGeom>
        </p:spPr>
      </p:pic>
      <p:sp>
        <p:nvSpPr>
          <p:cNvPr id="22" name="TextBox 21">
            <a:extLst>
              <a:ext uri="{FF2B5EF4-FFF2-40B4-BE49-F238E27FC236}">
                <a16:creationId xmlns:a16="http://schemas.microsoft.com/office/drawing/2014/main" id="{3B5BBE1E-0B37-A0A9-0D96-284835B70B83}"/>
              </a:ext>
            </a:extLst>
          </p:cNvPr>
          <p:cNvSpPr txBox="1"/>
          <p:nvPr/>
        </p:nvSpPr>
        <p:spPr>
          <a:xfrm>
            <a:off x="10515600" y="4714240"/>
            <a:ext cx="133096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b="1" dirty="0">
                <a:ea typeface="+mn-lt"/>
                <a:cs typeface="+mn-lt"/>
              </a:rPr>
              <a:t>Strategic Partnerships</a:t>
            </a:r>
            <a:endParaRPr lang="en-US" sz="1500" dirty="0">
              <a:ea typeface="Calibri"/>
              <a:cs typeface="Calibri"/>
            </a:endParaRPr>
          </a:p>
        </p:txBody>
      </p:sp>
      <p:pic>
        <p:nvPicPr>
          <p:cNvPr id="23" name="Graphic 22" descr="Books on shelf with solid fill">
            <a:extLst>
              <a:ext uri="{FF2B5EF4-FFF2-40B4-BE49-F238E27FC236}">
                <a16:creationId xmlns:a16="http://schemas.microsoft.com/office/drawing/2014/main" id="{2B57AE96-087A-8399-B2EA-9895BA4D82F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728960" y="5265420"/>
            <a:ext cx="914400" cy="914400"/>
          </a:xfrm>
          <a:prstGeom prst="rect">
            <a:avLst/>
          </a:prstGeom>
        </p:spPr>
      </p:pic>
      <p:sp>
        <p:nvSpPr>
          <p:cNvPr id="25" name="TextBox 24">
            <a:extLst>
              <a:ext uri="{FF2B5EF4-FFF2-40B4-BE49-F238E27FC236}">
                <a16:creationId xmlns:a16="http://schemas.microsoft.com/office/drawing/2014/main" id="{3B222BA5-767F-4091-71D7-F1ED61CAAD70}"/>
              </a:ext>
            </a:extLst>
          </p:cNvPr>
          <p:cNvSpPr txBox="1"/>
          <p:nvPr/>
        </p:nvSpPr>
        <p:spPr>
          <a:xfrm>
            <a:off x="10505741" y="6097304"/>
            <a:ext cx="133096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b="1" dirty="0">
                <a:ea typeface="+mn-lt"/>
                <a:cs typeface="+mn-lt"/>
              </a:rPr>
              <a:t>Research Institutions</a:t>
            </a:r>
            <a:endParaRPr lang="en-US" dirty="0"/>
          </a:p>
        </p:txBody>
      </p:sp>
      <p:pic>
        <p:nvPicPr>
          <p:cNvPr id="7" name="Picture 6">
            <a:extLst>
              <a:ext uri="{FF2B5EF4-FFF2-40B4-BE49-F238E27FC236}">
                <a16:creationId xmlns:a16="http://schemas.microsoft.com/office/drawing/2014/main" id="{65D47158-0159-9D70-0E79-A0FA30FD4EA5}"/>
              </a:ext>
            </a:extLst>
          </p:cNvPr>
          <p:cNvPicPr>
            <a:picLocks noChangeAspect="1"/>
          </p:cNvPicPr>
          <p:nvPr/>
        </p:nvPicPr>
        <p:blipFill rotWithShape="1">
          <a:blip r:embed="rId13"/>
          <a:srcRect l="3374" t="7604" r="407" b="-2247"/>
          <a:stretch/>
        </p:blipFill>
        <p:spPr>
          <a:xfrm>
            <a:off x="6642099" y="2633656"/>
            <a:ext cx="2310500" cy="1354809"/>
          </a:xfrm>
          <a:prstGeom prst="rect">
            <a:avLst/>
          </a:prstGeom>
        </p:spPr>
      </p:pic>
      <p:pic>
        <p:nvPicPr>
          <p:cNvPr id="8" name="Picture 7" descr="A close-up of a brain scan&#10;&#10;Description automatically generated">
            <a:extLst>
              <a:ext uri="{FF2B5EF4-FFF2-40B4-BE49-F238E27FC236}">
                <a16:creationId xmlns:a16="http://schemas.microsoft.com/office/drawing/2014/main" id="{40182E1C-853C-82C4-1BD0-A7A7DA2EFB45}"/>
              </a:ext>
            </a:extLst>
          </p:cNvPr>
          <p:cNvPicPr>
            <a:picLocks noChangeAspect="1"/>
          </p:cNvPicPr>
          <p:nvPr/>
        </p:nvPicPr>
        <p:blipFill>
          <a:blip r:embed="rId14"/>
          <a:stretch>
            <a:fillRect/>
          </a:stretch>
        </p:blipFill>
        <p:spPr>
          <a:xfrm>
            <a:off x="318053" y="2632509"/>
            <a:ext cx="2235201" cy="1295024"/>
          </a:xfrm>
          <a:prstGeom prst="rect">
            <a:avLst/>
          </a:prstGeom>
        </p:spPr>
      </p:pic>
      <p:sp>
        <p:nvSpPr>
          <p:cNvPr id="3" name="Plus Sign 2">
            <a:extLst>
              <a:ext uri="{FF2B5EF4-FFF2-40B4-BE49-F238E27FC236}">
                <a16:creationId xmlns:a16="http://schemas.microsoft.com/office/drawing/2014/main" id="{F47BA677-30B5-CC95-8784-15A6B13CB23C}"/>
              </a:ext>
            </a:extLst>
          </p:cNvPr>
          <p:cNvSpPr/>
          <p:nvPr/>
        </p:nvSpPr>
        <p:spPr>
          <a:xfrm>
            <a:off x="2778457" y="2918700"/>
            <a:ext cx="630296" cy="677332"/>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68B517D-6567-68C9-7C13-C342EA807D16}"/>
              </a:ext>
            </a:extLst>
          </p:cNvPr>
          <p:cNvSpPr/>
          <p:nvPr/>
        </p:nvSpPr>
        <p:spPr>
          <a:xfrm>
            <a:off x="9872316" y="1803399"/>
            <a:ext cx="2235199" cy="4572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cs typeface="Calibri"/>
              </a:rPr>
              <a:t>Stakeholders</a:t>
            </a:r>
            <a:endParaRPr lang="en-US"/>
          </a:p>
        </p:txBody>
      </p:sp>
      <p:sp>
        <p:nvSpPr>
          <p:cNvPr id="21" name="TextBox 20">
            <a:extLst>
              <a:ext uri="{FF2B5EF4-FFF2-40B4-BE49-F238E27FC236}">
                <a16:creationId xmlns:a16="http://schemas.microsoft.com/office/drawing/2014/main" id="{54961090-D5B0-6BAA-AEED-5CBEE605126F}"/>
              </a:ext>
            </a:extLst>
          </p:cNvPr>
          <p:cNvSpPr txBox="1"/>
          <p:nvPr/>
        </p:nvSpPr>
        <p:spPr>
          <a:xfrm>
            <a:off x="345440" y="5881861"/>
            <a:ext cx="8968076" cy="9848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FF0000"/>
                </a:solidFill>
                <a:ea typeface="+mn-lt"/>
                <a:cs typeface="+mn-lt"/>
              </a:rPr>
              <a:t>IP Status: </a:t>
            </a:r>
            <a:r>
              <a:rPr lang="en-US" sz="2000" dirty="0">
                <a:solidFill>
                  <a:srgbClr val="002060"/>
                </a:solidFill>
                <a:ea typeface="+mn-lt"/>
                <a:cs typeface="+mn-lt"/>
              </a:rPr>
              <a:t>We are currently developing a patentable system that performs the analysis (working w/Yale Ventures)</a:t>
            </a:r>
          </a:p>
          <a:p>
            <a:pPr algn="l"/>
            <a:endParaRPr lang="en-US" dirty="0">
              <a:cs typeface="Calibri"/>
            </a:endParaRPr>
          </a:p>
        </p:txBody>
      </p:sp>
    </p:spTree>
    <p:extLst>
      <p:ext uri="{BB962C8B-B14F-4D97-AF65-F5344CB8AC3E}">
        <p14:creationId xmlns:p14="http://schemas.microsoft.com/office/powerpoint/2010/main" val="9460346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B68127-7A67-2E7B-D108-90530C6FCED1}"/>
              </a:ext>
            </a:extLst>
          </p:cNvPr>
          <p:cNvSpPr>
            <a:spLocks noGrp="1"/>
          </p:cNvSpPr>
          <p:nvPr>
            <p:ph type="title"/>
          </p:nvPr>
        </p:nvSpPr>
        <p:spPr>
          <a:xfrm>
            <a:off x="1371597" y="348865"/>
            <a:ext cx="10044023" cy="877729"/>
          </a:xfrm>
        </p:spPr>
        <p:txBody>
          <a:bodyPr vert="horz" lIns="91440" tIns="45720" rIns="91440" bIns="45720" rtlCol="0" anchor="ctr">
            <a:normAutofit fontScale="90000"/>
          </a:bodyPr>
          <a:lstStyle/>
          <a:p>
            <a:pPr algn="l"/>
            <a:r>
              <a:rPr lang="en-US" sz="4000" b="1" dirty="0">
                <a:solidFill>
                  <a:srgbClr val="FFFFFF"/>
                </a:solidFill>
                <a:latin typeface="+mj-lt"/>
                <a:cs typeface="+mj-cs"/>
              </a:rPr>
              <a:t>Our solution outcompetes anything else on the market in quality and accuracy</a:t>
            </a:r>
            <a:endParaRPr lang="en-US" sz="4000" b="1" dirty="0">
              <a:latin typeface="Calibri Light"/>
              <a:ea typeface="Calibri Light"/>
              <a:cs typeface="Calibri Light"/>
            </a:endParaRPr>
          </a:p>
        </p:txBody>
      </p:sp>
      <p:pic>
        <p:nvPicPr>
          <p:cNvPr id="11" name="Graphic 10" descr="Earth globe: Americas with solid fill">
            <a:extLst>
              <a:ext uri="{FF2B5EF4-FFF2-40B4-BE49-F238E27FC236}">
                <a16:creationId xmlns:a16="http://schemas.microsoft.com/office/drawing/2014/main" id="{530880AD-404D-1979-0A07-898DAA477D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4184" y="4441873"/>
            <a:ext cx="338378" cy="338378"/>
          </a:xfrm>
          <a:prstGeom prst="rect">
            <a:avLst/>
          </a:prstGeom>
        </p:spPr>
      </p:pic>
      <p:graphicFrame>
        <p:nvGraphicFramePr>
          <p:cNvPr id="168" name="Table 168">
            <a:extLst>
              <a:ext uri="{FF2B5EF4-FFF2-40B4-BE49-F238E27FC236}">
                <a16:creationId xmlns:a16="http://schemas.microsoft.com/office/drawing/2014/main" id="{9B280F7A-FAAD-1535-A967-C08DF85E83E0}"/>
              </a:ext>
            </a:extLst>
          </p:cNvPr>
          <p:cNvGraphicFramePr>
            <a:graphicFrameLocks noGrp="1"/>
          </p:cNvGraphicFramePr>
          <p:nvPr>
            <p:extLst>
              <p:ext uri="{D42A27DB-BD31-4B8C-83A1-F6EECF244321}">
                <p14:modId xmlns:p14="http://schemas.microsoft.com/office/powerpoint/2010/main" val="427459779"/>
              </p:ext>
            </p:extLst>
          </p:nvPr>
        </p:nvGraphicFramePr>
        <p:xfrm>
          <a:off x="968187" y="1766047"/>
          <a:ext cx="10467721" cy="4911724"/>
        </p:xfrm>
        <a:graphic>
          <a:graphicData uri="http://schemas.openxmlformats.org/drawingml/2006/table">
            <a:tbl>
              <a:tblPr firstRow="1" bandRow="1">
                <a:tableStyleId>{5C22544A-7EE6-4342-B048-85BDC9FD1C3A}</a:tableStyleId>
              </a:tblPr>
              <a:tblGrid>
                <a:gridCol w="2846221">
                  <a:extLst>
                    <a:ext uri="{9D8B030D-6E8A-4147-A177-3AD203B41FA5}">
                      <a16:colId xmlns:a16="http://schemas.microsoft.com/office/drawing/2014/main" val="2904102276"/>
                    </a:ext>
                  </a:extLst>
                </a:gridCol>
                <a:gridCol w="2243599">
                  <a:extLst>
                    <a:ext uri="{9D8B030D-6E8A-4147-A177-3AD203B41FA5}">
                      <a16:colId xmlns:a16="http://schemas.microsoft.com/office/drawing/2014/main" val="1585117067"/>
                    </a:ext>
                  </a:extLst>
                </a:gridCol>
                <a:gridCol w="1639137">
                  <a:extLst>
                    <a:ext uri="{9D8B030D-6E8A-4147-A177-3AD203B41FA5}">
                      <a16:colId xmlns:a16="http://schemas.microsoft.com/office/drawing/2014/main" val="2966579093"/>
                    </a:ext>
                  </a:extLst>
                </a:gridCol>
                <a:gridCol w="1645220">
                  <a:extLst>
                    <a:ext uri="{9D8B030D-6E8A-4147-A177-3AD203B41FA5}">
                      <a16:colId xmlns:a16="http://schemas.microsoft.com/office/drawing/2014/main" val="2998419392"/>
                    </a:ext>
                  </a:extLst>
                </a:gridCol>
                <a:gridCol w="2093544">
                  <a:extLst>
                    <a:ext uri="{9D8B030D-6E8A-4147-A177-3AD203B41FA5}">
                      <a16:colId xmlns:a16="http://schemas.microsoft.com/office/drawing/2014/main" val="889683139"/>
                    </a:ext>
                  </a:extLst>
                </a:gridCol>
              </a:tblGrid>
              <a:tr h="1500004">
                <a:tc>
                  <a:txBody>
                    <a:bodyPr/>
                    <a:lstStyle/>
                    <a:p>
                      <a:pPr>
                        <a:buNone/>
                      </a:pPr>
                      <a:endParaRPr lang="en-US"/>
                    </a:p>
                  </a:txBody>
                  <a:tcPr marL="74452" marR="74452" marT="37226" marB="37226">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solidFill>
                      <a:schemeClr val="bg1"/>
                    </a:solidFill>
                  </a:tcPr>
                </a:tc>
                <a:tc>
                  <a:txBody>
                    <a:bodyPr/>
                    <a:lstStyle/>
                    <a:p>
                      <a:pPr lvl="0" algn="ctr">
                        <a:lnSpc>
                          <a:spcPct val="100000"/>
                        </a:lnSpc>
                        <a:spcBef>
                          <a:spcPts val="0"/>
                        </a:spcBef>
                        <a:spcAft>
                          <a:spcPts val="0"/>
                        </a:spcAft>
                        <a:buNone/>
                      </a:pPr>
                      <a:r>
                        <a:rPr lang="en-US" sz="2000" b="1" i="0" u="none" strike="noStrike" noProof="0">
                          <a:solidFill>
                            <a:schemeClr val="tx1"/>
                          </a:solidFill>
                          <a:latin typeface="Calibri"/>
                        </a:rPr>
                        <a:t>Yale</a:t>
                      </a:r>
                      <a:endParaRPr lang="en-US" sz="2000" b="0" i="0" u="none" strike="noStrike" noProof="0">
                        <a:solidFill>
                          <a:schemeClr val="tx1"/>
                        </a:solidFill>
                        <a:latin typeface="Calibri"/>
                      </a:endParaRPr>
                    </a:p>
                    <a:p>
                      <a:pPr lvl="0" algn="ctr">
                        <a:lnSpc>
                          <a:spcPct val="100000"/>
                        </a:lnSpc>
                        <a:spcBef>
                          <a:spcPts val="0"/>
                        </a:spcBef>
                        <a:spcAft>
                          <a:spcPts val="0"/>
                        </a:spcAft>
                        <a:buNone/>
                      </a:pPr>
                      <a:r>
                        <a:rPr lang="en-US" sz="2000" b="1" i="0" u="none" strike="noStrike" noProof="0">
                          <a:solidFill>
                            <a:schemeClr val="tx1"/>
                          </a:solidFill>
                          <a:latin typeface="Calibri"/>
                        </a:rPr>
                        <a:t>Dynamic 3D </a:t>
                      </a:r>
                      <a:endParaRPr lang="en-US" sz="2000" b="0" i="0" u="none" strike="noStrike" noProof="0">
                        <a:solidFill>
                          <a:schemeClr val="tx1"/>
                        </a:solidFill>
                        <a:latin typeface="Calibri"/>
                      </a:endParaRPr>
                    </a:p>
                    <a:p>
                      <a:pPr lvl="0" algn="ctr">
                        <a:lnSpc>
                          <a:spcPct val="100000"/>
                        </a:lnSpc>
                        <a:spcBef>
                          <a:spcPts val="0"/>
                        </a:spcBef>
                        <a:spcAft>
                          <a:spcPts val="0"/>
                        </a:spcAft>
                        <a:buNone/>
                      </a:pPr>
                      <a:r>
                        <a:rPr lang="en-US" sz="2000" b="1" i="0" u="none" strike="noStrike" noProof="0">
                          <a:solidFill>
                            <a:schemeClr val="tx1"/>
                          </a:solidFill>
                          <a:latin typeface="Calibri"/>
                        </a:rPr>
                        <a:t>Morphometric </a:t>
                      </a:r>
                      <a:endParaRPr lang="en-US" sz="2000" b="0" i="0" u="none" strike="noStrike" noProof="0">
                        <a:solidFill>
                          <a:schemeClr val="tx1"/>
                        </a:solidFill>
                        <a:latin typeface="Calibri"/>
                      </a:endParaRPr>
                    </a:p>
                    <a:p>
                      <a:pPr lvl="0" algn="ctr">
                        <a:lnSpc>
                          <a:spcPct val="100000"/>
                        </a:lnSpc>
                        <a:spcBef>
                          <a:spcPts val="0"/>
                        </a:spcBef>
                        <a:spcAft>
                          <a:spcPts val="0"/>
                        </a:spcAft>
                        <a:buNone/>
                      </a:pPr>
                      <a:r>
                        <a:rPr lang="en-US" sz="2000" b="1" i="0" u="none" strike="noStrike" noProof="0">
                          <a:solidFill>
                            <a:schemeClr val="tx1"/>
                          </a:solidFill>
                          <a:latin typeface="Calibri"/>
                        </a:rPr>
                        <a:t>Analysis</a:t>
                      </a:r>
                      <a:endParaRPr lang="en-US" sz="2000" b="0" i="0" u="none" strike="noStrike" noProof="0">
                        <a:solidFill>
                          <a:schemeClr val="tx1"/>
                        </a:solidFill>
                        <a:latin typeface="Calibri"/>
                      </a:endParaRPr>
                    </a:p>
                    <a:p>
                      <a:pPr lvl="0" algn="ctr">
                        <a:buNone/>
                      </a:pPr>
                      <a:endParaRPr lang="en-US" sz="2000" b="1"/>
                    </a:p>
                  </a:txBody>
                  <a:tcPr marL="74452" marR="74452" marT="37226" marB="372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solidFill>
                      <a:schemeClr val="accent1">
                        <a:lumMod val="20000"/>
                        <a:lumOff val="80000"/>
                      </a:schemeClr>
                    </a:solidFill>
                  </a:tcPr>
                </a:tc>
                <a:tc>
                  <a:txBody>
                    <a:bodyPr/>
                    <a:lstStyle/>
                    <a:p>
                      <a:pPr algn="ctr"/>
                      <a:endParaRPr lang="en-US" sz="2000" b="1"/>
                    </a:p>
                  </a:txBody>
                  <a:tcPr marL="74452" marR="74452" marT="37226" marB="372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solidFill>
                      <a:schemeClr val="bg1"/>
                    </a:solidFill>
                  </a:tcPr>
                </a:tc>
                <a:tc>
                  <a:txBody>
                    <a:bodyPr/>
                    <a:lstStyle/>
                    <a:p>
                      <a:pPr algn="ctr"/>
                      <a:endParaRPr lang="en-US" sz="2000" b="0"/>
                    </a:p>
                    <a:p>
                      <a:pPr lvl="0" algn="ctr">
                        <a:buNone/>
                      </a:pPr>
                      <a:r>
                        <a:rPr lang="en-US" sz="2000" b="0"/>
                        <a:t>CNN, Inc</a:t>
                      </a:r>
                    </a:p>
                  </a:txBody>
                  <a:tcPr marL="74452" marR="74452" marT="37226" marB="372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solidFill>
                      <a:schemeClr val="bg1"/>
                    </a:solidFill>
                  </a:tcPr>
                </a:tc>
                <a:tc>
                  <a:txBody>
                    <a:bodyPr/>
                    <a:lstStyle/>
                    <a:p>
                      <a:pPr lvl="0" algn="ctr">
                        <a:buNone/>
                      </a:pPr>
                      <a:endParaRPr lang="en-US" sz="2000" b="1" i="0" u="none" strike="noStrike" noProof="0">
                        <a:solidFill>
                          <a:srgbClr val="000000"/>
                        </a:solidFill>
                        <a:latin typeface="Calibri"/>
                      </a:endParaRPr>
                    </a:p>
                  </a:txBody>
                  <a:tcPr marL="74452" marR="74452" marT="37226" marB="37226">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012670476"/>
                  </a:ext>
                </a:extLst>
              </a:tr>
              <a:tr h="657305">
                <a:tc>
                  <a:txBody>
                    <a:bodyPr/>
                    <a:lstStyle/>
                    <a:p>
                      <a:r>
                        <a:rPr lang="en-US" sz="2000" b="1"/>
                        <a:t>Artificial Intelligence </a:t>
                      </a:r>
                    </a:p>
                  </a:txBody>
                  <a:tcPr marL="74452" marR="74452" marT="37226" marB="37226"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a:endParaRPr lang="en-US" sz="2000" b="1">
                        <a:solidFill>
                          <a:srgbClr val="FF0000"/>
                        </a:solidFill>
                      </a:endParaRPr>
                    </a:p>
                  </a:txBody>
                  <a:tcPr marL="74452" marR="74452" marT="37226" marB="37226" anchor="ctr">
                    <a:lnL w="12700">
                      <a:solidFill>
                        <a:schemeClr val="tx1"/>
                      </a:solidFill>
                    </a:lnL>
                    <a:lnR w="12700">
                      <a:solidFill>
                        <a:schemeClr val="tx1"/>
                      </a:solidFill>
                    </a:lnR>
                    <a:lnT w="12700">
                      <a:solidFill>
                        <a:schemeClr val="tx1"/>
                      </a:solidFill>
                    </a:lnT>
                    <a:lnB w="12700">
                      <a:solidFill>
                        <a:schemeClr val="tx1"/>
                      </a:solidFill>
                    </a:lnB>
                    <a:solidFill>
                      <a:schemeClr val="accent1">
                        <a:lumMod val="20000"/>
                        <a:lumOff val="80000"/>
                      </a:schemeClr>
                    </a:solidFill>
                  </a:tcPr>
                </a:tc>
                <a:tc>
                  <a:txBody>
                    <a:bodyPr/>
                    <a:lstStyle/>
                    <a:p>
                      <a:pPr algn="ctr"/>
                      <a:endParaRPr lang="en-US" sz="2000"/>
                    </a:p>
                  </a:txBody>
                  <a:tcPr marL="74452" marR="74452" marT="37226" marB="37226"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a:endParaRPr lang="en-US" sz="2000"/>
                    </a:p>
                  </a:txBody>
                  <a:tcPr marL="74452" marR="74452" marT="37226" marB="37226"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a:endParaRPr lang="en-US" sz="2000"/>
                    </a:p>
                  </a:txBody>
                  <a:tcPr marL="74452" marR="74452" marT="37226" marB="37226"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614828615"/>
                  </a:ext>
                </a:extLst>
              </a:tr>
              <a:tr h="657305">
                <a:tc>
                  <a:txBody>
                    <a:bodyPr/>
                    <a:lstStyle/>
                    <a:p>
                      <a:r>
                        <a:rPr lang="en-US" sz="2000" b="1"/>
                        <a:t>Image Processing </a:t>
                      </a:r>
                    </a:p>
                  </a:txBody>
                  <a:tcPr marL="74452" marR="74452" marT="37226" marB="37226"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a:r>
                        <a:rPr lang="en-US" sz="3200" b="1">
                          <a:solidFill>
                            <a:srgbClr val="00B050"/>
                          </a:solidFill>
                        </a:rPr>
                        <a:t>3D</a:t>
                      </a:r>
                    </a:p>
                  </a:txBody>
                  <a:tcPr marL="74452" marR="74452" marT="37226" marB="37226" anchor="ctr">
                    <a:lnL w="12700">
                      <a:solidFill>
                        <a:schemeClr val="tx1"/>
                      </a:solidFill>
                    </a:lnL>
                    <a:lnR w="12700">
                      <a:solidFill>
                        <a:schemeClr val="tx1"/>
                      </a:solidFill>
                    </a:lnR>
                    <a:lnT w="12700">
                      <a:solidFill>
                        <a:schemeClr val="tx1"/>
                      </a:solidFill>
                    </a:lnT>
                    <a:lnB w="12700">
                      <a:solidFill>
                        <a:schemeClr val="tx1"/>
                      </a:solidFill>
                    </a:lnB>
                    <a:solidFill>
                      <a:schemeClr val="accent1">
                        <a:lumMod val="20000"/>
                        <a:lumOff val="80000"/>
                      </a:schemeClr>
                    </a:solidFill>
                  </a:tcPr>
                </a:tc>
                <a:tc>
                  <a:txBody>
                    <a:bodyPr/>
                    <a:lstStyle/>
                    <a:p>
                      <a:pPr algn="ctr"/>
                      <a:r>
                        <a:rPr lang="en-US" sz="2000"/>
                        <a:t>2D</a:t>
                      </a:r>
                    </a:p>
                  </a:txBody>
                  <a:tcPr marL="74452" marR="74452" marT="37226" marB="37226"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a:r>
                        <a:rPr lang="en-US" sz="2000"/>
                        <a:t>2D</a:t>
                      </a:r>
                    </a:p>
                  </a:txBody>
                  <a:tcPr marL="74452" marR="74452" marT="37226" marB="37226"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a:r>
                        <a:rPr lang="en-US" sz="2000"/>
                        <a:t>2D</a:t>
                      </a:r>
                    </a:p>
                  </a:txBody>
                  <a:tcPr marL="74452" marR="74452" marT="37226" marB="37226"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699224914"/>
                  </a:ext>
                </a:extLst>
              </a:tr>
              <a:tr h="657305">
                <a:tc>
                  <a:txBody>
                    <a:bodyPr/>
                    <a:lstStyle/>
                    <a:p>
                      <a:pPr lvl="0">
                        <a:buNone/>
                      </a:pPr>
                      <a:r>
                        <a:rPr lang="en-US" sz="2000" b="1"/>
                        <a:t>Immediate Evaluation </a:t>
                      </a:r>
                    </a:p>
                  </a:txBody>
                  <a:tcPr marL="74451" marR="74451" marT="37225" marB="37225"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lgn="ctr">
                        <a:buNone/>
                      </a:pPr>
                      <a:endParaRPr lang="en-US" sz="2000" b="1" dirty="0">
                        <a:solidFill>
                          <a:srgbClr val="FF0000"/>
                        </a:solidFill>
                      </a:endParaRPr>
                    </a:p>
                  </a:txBody>
                  <a:tcPr marL="74451" marR="74451" marT="37225" marB="37225" anchor="ctr">
                    <a:lnL w="12700">
                      <a:solidFill>
                        <a:schemeClr val="tx1"/>
                      </a:solidFill>
                    </a:lnL>
                    <a:lnR w="12700">
                      <a:solidFill>
                        <a:schemeClr val="tx1"/>
                      </a:solidFill>
                    </a:lnR>
                    <a:lnT w="12700">
                      <a:solidFill>
                        <a:schemeClr val="tx1"/>
                      </a:solidFill>
                    </a:lnT>
                    <a:lnB w="12700">
                      <a:solidFill>
                        <a:schemeClr val="tx1"/>
                      </a:solidFill>
                    </a:lnB>
                    <a:solidFill>
                      <a:schemeClr val="accent1">
                        <a:lumMod val="20000"/>
                        <a:lumOff val="80000"/>
                      </a:schemeClr>
                    </a:solidFill>
                  </a:tcPr>
                </a:tc>
                <a:tc>
                  <a:txBody>
                    <a:bodyPr/>
                    <a:lstStyle/>
                    <a:p>
                      <a:pPr lvl="0" algn="ctr">
                        <a:buNone/>
                      </a:pPr>
                      <a:endParaRPr lang="en-US" sz="2000"/>
                    </a:p>
                  </a:txBody>
                  <a:tcPr marL="74451" marR="74451" marT="37225" marB="37225"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lgn="ctr">
                        <a:buNone/>
                      </a:pPr>
                      <a:endParaRPr lang="en-US" sz="2000"/>
                    </a:p>
                  </a:txBody>
                  <a:tcPr marL="74451" marR="74451" marT="37225" marB="37225"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lgn="ctr">
                        <a:buNone/>
                      </a:pPr>
                      <a:endParaRPr lang="en-US" sz="2000"/>
                    </a:p>
                  </a:txBody>
                  <a:tcPr marL="74451" marR="74451" marT="37225" marB="37225"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126979395"/>
                  </a:ext>
                </a:extLst>
              </a:tr>
              <a:tr h="657305">
                <a:tc>
                  <a:txBody>
                    <a:bodyPr/>
                    <a:lstStyle/>
                    <a:p>
                      <a:pPr lvl="0">
                        <a:buNone/>
                      </a:pPr>
                      <a:r>
                        <a:rPr lang="en-US" sz="2000" b="1" dirty="0"/>
                        <a:t>Tumor Growth Over Time </a:t>
                      </a:r>
                    </a:p>
                  </a:txBody>
                  <a:tcPr marL="74452" marR="74452" marT="37226" marB="37226"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a:endParaRPr lang="en-US" sz="2000" b="1" dirty="0">
                        <a:solidFill>
                          <a:srgbClr val="FF0000"/>
                        </a:solidFill>
                      </a:endParaRPr>
                    </a:p>
                  </a:txBody>
                  <a:tcPr marL="74452" marR="74452" marT="37226" marB="37226" anchor="ctr">
                    <a:lnL w="12700">
                      <a:solidFill>
                        <a:schemeClr val="tx1"/>
                      </a:solidFill>
                    </a:lnL>
                    <a:lnR w="12700">
                      <a:solidFill>
                        <a:schemeClr val="tx1"/>
                      </a:solidFill>
                    </a:lnR>
                    <a:lnT w="12700">
                      <a:solidFill>
                        <a:schemeClr val="tx1"/>
                      </a:solidFill>
                    </a:lnT>
                    <a:lnB w="12700">
                      <a:solidFill>
                        <a:schemeClr val="tx1"/>
                      </a:solidFill>
                    </a:lnB>
                    <a:solidFill>
                      <a:schemeClr val="accent1">
                        <a:lumMod val="20000"/>
                        <a:lumOff val="80000"/>
                      </a:schemeClr>
                    </a:solidFill>
                  </a:tcPr>
                </a:tc>
                <a:tc>
                  <a:txBody>
                    <a:bodyPr/>
                    <a:lstStyle/>
                    <a:p>
                      <a:pPr algn="ctr"/>
                      <a:endParaRPr lang="en-US" sz="2000"/>
                    </a:p>
                  </a:txBody>
                  <a:tcPr marL="74452" marR="74452" marT="37226" marB="37226"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a:endParaRPr lang="en-US" sz="2000"/>
                    </a:p>
                  </a:txBody>
                  <a:tcPr marL="74452" marR="74452" marT="37226" marB="37226"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a:endParaRPr lang="en-US" sz="2000"/>
                    </a:p>
                  </a:txBody>
                  <a:tcPr marL="74452" marR="74452" marT="37226" marB="37226"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829222674"/>
                  </a:ext>
                </a:extLst>
              </a:tr>
              <a:tr h="657305">
                <a:tc>
                  <a:txBody>
                    <a:bodyPr/>
                    <a:lstStyle/>
                    <a:p>
                      <a:r>
                        <a:rPr lang="en-US" sz="2000" b="1">
                          <a:solidFill>
                            <a:srgbClr val="000000"/>
                          </a:solidFill>
                          <a:effectLst/>
                          <a:latin typeface="Aptos"/>
                          <a:cs typeface="Times New Roman"/>
                        </a:rPr>
                        <a:t>DICOM Imaging </a:t>
                      </a:r>
                    </a:p>
                  </a:txBody>
                  <a:tcPr marL="74452" marR="74452" marT="37226" marB="37226"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a:endParaRPr lang="en-US" sz="2000" b="1">
                        <a:solidFill>
                          <a:srgbClr val="00B050"/>
                        </a:solidFill>
                      </a:endParaRPr>
                    </a:p>
                  </a:txBody>
                  <a:tcPr marL="74452" marR="74452" marT="37226" marB="37226" anchor="ctr">
                    <a:lnL w="12700">
                      <a:solidFill>
                        <a:schemeClr val="tx1"/>
                      </a:solidFill>
                    </a:lnL>
                    <a:lnR w="12700">
                      <a:solidFill>
                        <a:schemeClr val="tx1"/>
                      </a:solidFill>
                    </a:lnR>
                    <a:lnT w="12700">
                      <a:solidFill>
                        <a:schemeClr val="tx1"/>
                      </a:solidFill>
                    </a:lnT>
                    <a:lnB w="12700">
                      <a:solidFill>
                        <a:schemeClr val="tx1"/>
                      </a:solidFill>
                    </a:lnB>
                    <a:solidFill>
                      <a:schemeClr val="accent1">
                        <a:lumMod val="20000"/>
                        <a:lumOff val="80000"/>
                      </a:schemeClr>
                    </a:solidFill>
                  </a:tcPr>
                </a:tc>
                <a:tc>
                  <a:txBody>
                    <a:bodyPr/>
                    <a:lstStyle/>
                    <a:p>
                      <a:pPr algn="ctr"/>
                      <a:endParaRPr lang="en-US" sz="2000"/>
                    </a:p>
                  </a:txBody>
                  <a:tcPr marL="74452" marR="74452" marT="37226" marB="37226"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a:endParaRPr lang="en-US" sz="1600"/>
                    </a:p>
                  </a:txBody>
                  <a:tcPr marL="74452" marR="74452" marT="37226" marB="37226"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a:endParaRPr lang="en-US" sz="1600" dirty="0"/>
                    </a:p>
                  </a:txBody>
                  <a:tcPr marL="74452" marR="74452" marT="37226" marB="37226"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627910817"/>
                  </a:ext>
                </a:extLst>
              </a:tr>
            </a:tbl>
          </a:graphicData>
        </a:graphic>
      </p:graphicFrame>
      <p:pic>
        <p:nvPicPr>
          <p:cNvPr id="4" name="Graphic 3" descr="ge monogram primary white RGB">
            <a:extLst>
              <a:ext uri="{FF2B5EF4-FFF2-40B4-BE49-F238E27FC236}">
                <a16:creationId xmlns:a16="http://schemas.microsoft.com/office/drawing/2014/main" id="{9BA0D118-7612-1662-9F49-B350EA045F1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18647" y="2404545"/>
            <a:ext cx="1694329" cy="376517"/>
          </a:xfrm>
          <a:prstGeom prst="rect">
            <a:avLst/>
          </a:prstGeom>
        </p:spPr>
      </p:pic>
      <p:pic>
        <p:nvPicPr>
          <p:cNvPr id="5" name="Picture 4" descr="YUNU">
            <a:extLst>
              <a:ext uri="{FF2B5EF4-FFF2-40B4-BE49-F238E27FC236}">
                <a16:creationId xmlns:a16="http://schemas.microsoft.com/office/drawing/2014/main" id="{C49C094A-2390-E3B5-6D9B-5D4B98A32991}"/>
              </a:ext>
            </a:extLst>
          </p:cNvPr>
          <p:cNvPicPr>
            <a:picLocks noChangeAspect="1"/>
          </p:cNvPicPr>
          <p:nvPr/>
        </p:nvPicPr>
        <p:blipFill>
          <a:blip r:embed="rId7"/>
          <a:stretch>
            <a:fillRect/>
          </a:stretch>
        </p:blipFill>
        <p:spPr>
          <a:xfrm>
            <a:off x="6192648" y="2389971"/>
            <a:ext cx="1434470" cy="307821"/>
          </a:xfrm>
          <a:prstGeom prst="rect">
            <a:avLst/>
          </a:prstGeom>
        </p:spPr>
      </p:pic>
      <p:sp>
        <p:nvSpPr>
          <p:cNvPr id="6" name="Freeform 147">
            <a:extLst>
              <a:ext uri="{FF2B5EF4-FFF2-40B4-BE49-F238E27FC236}">
                <a16:creationId xmlns:a16="http://schemas.microsoft.com/office/drawing/2014/main" id="{33CB8B5E-10A7-B3AB-8CC5-9CBA5BB50C12}"/>
              </a:ext>
            </a:extLst>
          </p:cNvPr>
          <p:cNvSpPr>
            <a:spLocks/>
          </p:cNvSpPr>
          <p:nvPr/>
        </p:nvSpPr>
        <p:spPr bwMode="auto">
          <a:xfrm>
            <a:off x="4721425" y="4736035"/>
            <a:ext cx="494273" cy="465150"/>
          </a:xfrm>
          <a:custGeom>
            <a:avLst/>
            <a:gdLst>
              <a:gd name="T0" fmla="*/ 0 w 652"/>
              <a:gd name="T1" fmla="*/ 292 h 509"/>
              <a:gd name="T2" fmla="*/ 0 w 652"/>
              <a:gd name="T3" fmla="*/ 292 h 509"/>
              <a:gd name="T4" fmla="*/ 68 w 652"/>
              <a:gd name="T5" fmla="*/ 224 h 509"/>
              <a:gd name="T6" fmla="*/ 211 w 652"/>
              <a:gd name="T7" fmla="*/ 367 h 509"/>
              <a:gd name="T8" fmla="*/ 577 w 652"/>
              <a:gd name="T9" fmla="*/ 0 h 509"/>
              <a:gd name="T10" fmla="*/ 652 w 652"/>
              <a:gd name="T11" fmla="*/ 75 h 509"/>
              <a:gd name="T12" fmla="*/ 218 w 652"/>
              <a:gd name="T13" fmla="*/ 509 h 509"/>
              <a:gd name="T14" fmla="*/ 0 w 652"/>
              <a:gd name="T15" fmla="*/ 292 h 5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2" h="509">
                <a:moveTo>
                  <a:pt x="0" y="292"/>
                </a:moveTo>
                <a:lnTo>
                  <a:pt x="0" y="292"/>
                </a:lnTo>
                <a:lnTo>
                  <a:pt x="68" y="224"/>
                </a:lnTo>
                <a:lnTo>
                  <a:pt x="211" y="367"/>
                </a:lnTo>
                <a:lnTo>
                  <a:pt x="577" y="0"/>
                </a:lnTo>
                <a:lnTo>
                  <a:pt x="652" y="75"/>
                </a:lnTo>
                <a:lnTo>
                  <a:pt x="218" y="509"/>
                </a:lnTo>
                <a:lnTo>
                  <a:pt x="0" y="292"/>
                </a:lnTo>
                <a:close/>
              </a:path>
            </a:pathLst>
          </a:custGeom>
          <a:solidFill>
            <a:srgbClr val="4472C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B050"/>
              </a:solidFill>
            </a:endParaRPr>
          </a:p>
        </p:txBody>
      </p:sp>
      <p:sp>
        <p:nvSpPr>
          <p:cNvPr id="15" name="Freeform 147">
            <a:extLst>
              <a:ext uri="{FF2B5EF4-FFF2-40B4-BE49-F238E27FC236}">
                <a16:creationId xmlns:a16="http://schemas.microsoft.com/office/drawing/2014/main" id="{5DB04217-4833-4CA7-8AD5-B8F6B11CE79F}"/>
              </a:ext>
            </a:extLst>
          </p:cNvPr>
          <p:cNvSpPr>
            <a:spLocks/>
          </p:cNvSpPr>
          <p:nvPr/>
        </p:nvSpPr>
        <p:spPr bwMode="auto">
          <a:xfrm>
            <a:off x="4721427" y="3424783"/>
            <a:ext cx="494273" cy="465150"/>
          </a:xfrm>
          <a:custGeom>
            <a:avLst/>
            <a:gdLst>
              <a:gd name="T0" fmla="*/ 0 w 652"/>
              <a:gd name="T1" fmla="*/ 292 h 509"/>
              <a:gd name="T2" fmla="*/ 0 w 652"/>
              <a:gd name="T3" fmla="*/ 292 h 509"/>
              <a:gd name="T4" fmla="*/ 68 w 652"/>
              <a:gd name="T5" fmla="*/ 224 h 509"/>
              <a:gd name="T6" fmla="*/ 211 w 652"/>
              <a:gd name="T7" fmla="*/ 367 h 509"/>
              <a:gd name="T8" fmla="*/ 577 w 652"/>
              <a:gd name="T9" fmla="*/ 0 h 509"/>
              <a:gd name="T10" fmla="*/ 652 w 652"/>
              <a:gd name="T11" fmla="*/ 75 h 509"/>
              <a:gd name="T12" fmla="*/ 218 w 652"/>
              <a:gd name="T13" fmla="*/ 509 h 509"/>
              <a:gd name="T14" fmla="*/ 0 w 652"/>
              <a:gd name="T15" fmla="*/ 292 h 5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2" h="509">
                <a:moveTo>
                  <a:pt x="0" y="292"/>
                </a:moveTo>
                <a:lnTo>
                  <a:pt x="0" y="292"/>
                </a:lnTo>
                <a:lnTo>
                  <a:pt x="68" y="224"/>
                </a:lnTo>
                <a:lnTo>
                  <a:pt x="211" y="367"/>
                </a:lnTo>
                <a:lnTo>
                  <a:pt x="577" y="0"/>
                </a:lnTo>
                <a:lnTo>
                  <a:pt x="652" y="75"/>
                </a:lnTo>
                <a:lnTo>
                  <a:pt x="218" y="509"/>
                </a:lnTo>
                <a:lnTo>
                  <a:pt x="0" y="292"/>
                </a:lnTo>
                <a:close/>
              </a:path>
            </a:pathLst>
          </a:custGeom>
          <a:solidFill>
            <a:srgbClr val="4472C4"/>
          </a:solidFill>
          <a:ln w="0">
            <a:solidFill>
              <a:srgbClr val="00B05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B050"/>
              </a:solidFill>
            </a:endParaRPr>
          </a:p>
        </p:txBody>
      </p:sp>
      <p:sp>
        <p:nvSpPr>
          <p:cNvPr id="16" name="Freeform 147">
            <a:extLst>
              <a:ext uri="{FF2B5EF4-FFF2-40B4-BE49-F238E27FC236}">
                <a16:creationId xmlns:a16="http://schemas.microsoft.com/office/drawing/2014/main" id="{BAE7438E-2388-3B55-FC5F-277F08078FE9}"/>
              </a:ext>
            </a:extLst>
          </p:cNvPr>
          <p:cNvSpPr>
            <a:spLocks/>
          </p:cNvSpPr>
          <p:nvPr/>
        </p:nvSpPr>
        <p:spPr bwMode="auto">
          <a:xfrm>
            <a:off x="4721425" y="6064808"/>
            <a:ext cx="494273" cy="465150"/>
          </a:xfrm>
          <a:custGeom>
            <a:avLst/>
            <a:gdLst>
              <a:gd name="T0" fmla="*/ 0 w 652"/>
              <a:gd name="T1" fmla="*/ 292 h 509"/>
              <a:gd name="T2" fmla="*/ 0 w 652"/>
              <a:gd name="T3" fmla="*/ 292 h 509"/>
              <a:gd name="T4" fmla="*/ 68 w 652"/>
              <a:gd name="T5" fmla="*/ 224 h 509"/>
              <a:gd name="T6" fmla="*/ 211 w 652"/>
              <a:gd name="T7" fmla="*/ 367 h 509"/>
              <a:gd name="T8" fmla="*/ 577 w 652"/>
              <a:gd name="T9" fmla="*/ 0 h 509"/>
              <a:gd name="T10" fmla="*/ 652 w 652"/>
              <a:gd name="T11" fmla="*/ 75 h 509"/>
              <a:gd name="T12" fmla="*/ 218 w 652"/>
              <a:gd name="T13" fmla="*/ 509 h 509"/>
              <a:gd name="T14" fmla="*/ 0 w 652"/>
              <a:gd name="T15" fmla="*/ 292 h 5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2" h="509">
                <a:moveTo>
                  <a:pt x="0" y="292"/>
                </a:moveTo>
                <a:lnTo>
                  <a:pt x="0" y="292"/>
                </a:lnTo>
                <a:lnTo>
                  <a:pt x="68" y="224"/>
                </a:lnTo>
                <a:lnTo>
                  <a:pt x="211" y="367"/>
                </a:lnTo>
                <a:lnTo>
                  <a:pt x="577" y="0"/>
                </a:lnTo>
                <a:lnTo>
                  <a:pt x="652" y="75"/>
                </a:lnTo>
                <a:lnTo>
                  <a:pt x="218" y="509"/>
                </a:lnTo>
                <a:lnTo>
                  <a:pt x="0" y="292"/>
                </a:lnTo>
                <a:close/>
              </a:path>
            </a:pathLst>
          </a:custGeom>
          <a:solidFill>
            <a:srgbClr val="4472C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B050"/>
              </a:solidFill>
            </a:endParaRPr>
          </a:p>
        </p:txBody>
      </p:sp>
      <p:sp>
        <p:nvSpPr>
          <p:cNvPr id="17" name="Freeform 147">
            <a:extLst>
              <a:ext uri="{FF2B5EF4-FFF2-40B4-BE49-F238E27FC236}">
                <a16:creationId xmlns:a16="http://schemas.microsoft.com/office/drawing/2014/main" id="{859626F9-DE35-0124-7F37-BDFDF5F711C1}"/>
              </a:ext>
            </a:extLst>
          </p:cNvPr>
          <p:cNvSpPr>
            <a:spLocks/>
          </p:cNvSpPr>
          <p:nvPr/>
        </p:nvSpPr>
        <p:spPr bwMode="auto">
          <a:xfrm>
            <a:off x="10121506" y="6059973"/>
            <a:ext cx="494273" cy="465150"/>
          </a:xfrm>
          <a:custGeom>
            <a:avLst/>
            <a:gdLst>
              <a:gd name="T0" fmla="*/ 0 w 652"/>
              <a:gd name="T1" fmla="*/ 292 h 509"/>
              <a:gd name="T2" fmla="*/ 0 w 652"/>
              <a:gd name="T3" fmla="*/ 292 h 509"/>
              <a:gd name="T4" fmla="*/ 68 w 652"/>
              <a:gd name="T5" fmla="*/ 224 h 509"/>
              <a:gd name="T6" fmla="*/ 211 w 652"/>
              <a:gd name="T7" fmla="*/ 367 h 509"/>
              <a:gd name="T8" fmla="*/ 577 w 652"/>
              <a:gd name="T9" fmla="*/ 0 h 509"/>
              <a:gd name="T10" fmla="*/ 652 w 652"/>
              <a:gd name="T11" fmla="*/ 75 h 509"/>
              <a:gd name="T12" fmla="*/ 218 w 652"/>
              <a:gd name="T13" fmla="*/ 509 h 509"/>
              <a:gd name="T14" fmla="*/ 0 w 652"/>
              <a:gd name="T15" fmla="*/ 292 h 5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2" h="509">
                <a:moveTo>
                  <a:pt x="0" y="292"/>
                </a:moveTo>
                <a:lnTo>
                  <a:pt x="0" y="292"/>
                </a:lnTo>
                <a:lnTo>
                  <a:pt x="68" y="224"/>
                </a:lnTo>
                <a:lnTo>
                  <a:pt x="211" y="367"/>
                </a:lnTo>
                <a:lnTo>
                  <a:pt x="577" y="0"/>
                </a:lnTo>
                <a:lnTo>
                  <a:pt x="652" y="75"/>
                </a:lnTo>
                <a:lnTo>
                  <a:pt x="218" y="509"/>
                </a:lnTo>
                <a:lnTo>
                  <a:pt x="0" y="292"/>
                </a:lnTo>
                <a:close/>
              </a:path>
            </a:pathLst>
          </a:custGeom>
          <a:solidFill>
            <a:srgbClr val="4472C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47">
            <a:extLst>
              <a:ext uri="{FF2B5EF4-FFF2-40B4-BE49-F238E27FC236}">
                <a16:creationId xmlns:a16="http://schemas.microsoft.com/office/drawing/2014/main" id="{A97151A8-B3C6-DD9D-1D0D-723BF6750E1B}"/>
              </a:ext>
            </a:extLst>
          </p:cNvPr>
          <p:cNvSpPr>
            <a:spLocks/>
          </p:cNvSpPr>
          <p:nvPr/>
        </p:nvSpPr>
        <p:spPr bwMode="auto">
          <a:xfrm>
            <a:off x="8368618" y="6059973"/>
            <a:ext cx="494273" cy="465150"/>
          </a:xfrm>
          <a:custGeom>
            <a:avLst/>
            <a:gdLst>
              <a:gd name="T0" fmla="*/ 0 w 652"/>
              <a:gd name="T1" fmla="*/ 292 h 509"/>
              <a:gd name="T2" fmla="*/ 0 w 652"/>
              <a:gd name="T3" fmla="*/ 292 h 509"/>
              <a:gd name="T4" fmla="*/ 68 w 652"/>
              <a:gd name="T5" fmla="*/ 224 h 509"/>
              <a:gd name="T6" fmla="*/ 211 w 652"/>
              <a:gd name="T7" fmla="*/ 367 h 509"/>
              <a:gd name="T8" fmla="*/ 577 w 652"/>
              <a:gd name="T9" fmla="*/ 0 h 509"/>
              <a:gd name="T10" fmla="*/ 652 w 652"/>
              <a:gd name="T11" fmla="*/ 75 h 509"/>
              <a:gd name="T12" fmla="*/ 218 w 652"/>
              <a:gd name="T13" fmla="*/ 509 h 509"/>
              <a:gd name="T14" fmla="*/ 0 w 652"/>
              <a:gd name="T15" fmla="*/ 292 h 5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2" h="509">
                <a:moveTo>
                  <a:pt x="0" y="292"/>
                </a:moveTo>
                <a:lnTo>
                  <a:pt x="0" y="292"/>
                </a:lnTo>
                <a:lnTo>
                  <a:pt x="68" y="224"/>
                </a:lnTo>
                <a:lnTo>
                  <a:pt x="211" y="367"/>
                </a:lnTo>
                <a:lnTo>
                  <a:pt x="577" y="0"/>
                </a:lnTo>
                <a:lnTo>
                  <a:pt x="652" y="75"/>
                </a:lnTo>
                <a:lnTo>
                  <a:pt x="218" y="509"/>
                </a:lnTo>
                <a:lnTo>
                  <a:pt x="0" y="292"/>
                </a:lnTo>
                <a:close/>
              </a:path>
            </a:pathLst>
          </a:custGeom>
          <a:solidFill>
            <a:srgbClr val="4472C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147">
            <a:extLst>
              <a:ext uri="{FF2B5EF4-FFF2-40B4-BE49-F238E27FC236}">
                <a16:creationId xmlns:a16="http://schemas.microsoft.com/office/drawing/2014/main" id="{C170B89C-0F5A-6108-E074-2BD3951CACE1}"/>
              </a:ext>
            </a:extLst>
          </p:cNvPr>
          <p:cNvSpPr>
            <a:spLocks/>
          </p:cNvSpPr>
          <p:nvPr/>
        </p:nvSpPr>
        <p:spPr bwMode="auto">
          <a:xfrm>
            <a:off x="6660262" y="6059974"/>
            <a:ext cx="494273" cy="465150"/>
          </a:xfrm>
          <a:custGeom>
            <a:avLst/>
            <a:gdLst>
              <a:gd name="T0" fmla="*/ 0 w 652"/>
              <a:gd name="T1" fmla="*/ 292 h 509"/>
              <a:gd name="T2" fmla="*/ 0 w 652"/>
              <a:gd name="T3" fmla="*/ 292 h 509"/>
              <a:gd name="T4" fmla="*/ 68 w 652"/>
              <a:gd name="T5" fmla="*/ 224 h 509"/>
              <a:gd name="T6" fmla="*/ 211 w 652"/>
              <a:gd name="T7" fmla="*/ 367 h 509"/>
              <a:gd name="T8" fmla="*/ 577 w 652"/>
              <a:gd name="T9" fmla="*/ 0 h 509"/>
              <a:gd name="T10" fmla="*/ 652 w 652"/>
              <a:gd name="T11" fmla="*/ 75 h 509"/>
              <a:gd name="T12" fmla="*/ 218 w 652"/>
              <a:gd name="T13" fmla="*/ 509 h 509"/>
              <a:gd name="T14" fmla="*/ 0 w 652"/>
              <a:gd name="T15" fmla="*/ 292 h 5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2" h="509">
                <a:moveTo>
                  <a:pt x="0" y="292"/>
                </a:moveTo>
                <a:lnTo>
                  <a:pt x="0" y="292"/>
                </a:lnTo>
                <a:lnTo>
                  <a:pt x="68" y="224"/>
                </a:lnTo>
                <a:lnTo>
                  <a:pt x="211" y="367"/>
                </a:lnTo>
                <a:lnTo>
                  <a:pt x="577" y="0"/>
                </a:lnTo>
                <a:lnTo>
                  <a:pt x="652" y="75"/>
                </a:lnTo>
                <a:lnTo>
                  <a:pt x="218" y="509"/>
                </a:lnTo>
                <a:lnTo>
                  <a:pt x="0" y="292"/>
                </a:lnTo>
                <a:close/>
              </a:path>
            </a:pathLst>
          </a:custGeom>
          <a:solidFill>
            <a:srgbClr val="4472C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147">
            <a:extLst>
              <a:ext uri="{FF2B5EF4-FFF2-40B4-BE49-F238E27FC236}">
                <a16:creationId xmlns:a16="http://schemas.microsoft.com/office/drawing/2014/main" id="{3178AC9D-592E-8F8B-9522-7CD57954EF92}"/>
              </a:ext>
            </a:extLst>
          </p:cNvPr>
          <p:cNvSpPr>
            <a:spLocks/>
          </p:cNvSpPr>
          <p:nvPr/>
        </p:nvSpPr>
        <p:spPr bwMode="auto">
          <a:xfrm>
            <a:off x="8314829" y="3424785"/>
            <a:ext cx="494273" cy="465150"/>
          </a:xfrm>
          <a:custGeom>
            <a:avLst/>
            <a:gdLst>
              <a:gd name="T0" fmla="*/ 0 w 652"/>
              <a:gd name="T1" fmla="*/ 292 h 509"/>
              <a:gd name="T2" fmla="*/ 0 w 652"/>
              <a:gd name="T3" fmla="*/ 292 h 509"/>
              <a:gd name="T4" fmla="*/ 68 w 652"/>
              <a:gd name="T5" fmla="*/ 224 h 509"/>
              <a:gd name="T6" fmla="*/ 211 w 652"/>
              <a:gd name="T7" fmla="*/ 367 h 509"/>
              <a:gd name="T8" fmla="*/ 577 w 652"/>
              <a:gd name="T9" fmla="*/ 0 h 509"/>
              <a:gd name="T10" fmla="*/ 652 w 652"/>
              <a:gd name="T11" fmla="*/ 75 h 509"/>
              <a:gd name="T12" fmla="*/ 218 w 652"/>
              <a:gd name="T13" fmla="*/ 509 h 509"/>
              <a:gd name="T14" fmla="*/ 0 w 652"/>
              <a:gd name="T15" fmla="*/ 292 h 5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2" h="509">
                <a:moveTo>
                  <a:pt x="0" y="292"/>
                </a:moveTo>
                <a:lnTo>
                  <a:pt x="0" y="292"/>
                </a:lnTo>
                <a:lnTo>
                  <a:pt x="68" y="224"/>
                </a:lnTo>
                <a:lnTo>
                  <a:pt x="211" y="367"/>
                </a:lnTo>
                <a:lnTo>
                  <a:pt x="577" y="0"/>
                </a:lnTo>
                <a:lnTo>
                  <a:pt x="652" y="75"/>
                </a:lnTo>
                <a:lnTo>
                  <a:pt x="218" y="509"/>
                </a:lnTo>
                <a:lnTo>
                  <a:pt x="0" y="292"/>
                </a:lnTo>
                <a:close/>
              </a:path>
            </a:pathLst>
          </a:custGeom>
          <a:solidFill>
            <a:srgbClr val="4472C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147">
            <a:extLst>
              <a:ext uri="{FF2B5EF4-FFF2-40B4-BE49-F238E27FC236}">
                <a16:creationId xmlns:a16="http://schemas.microsoft.com/office/drawing/2014/main" id="{B9F81A6C-A30C-8B61-30A8-B8CD58E0BC4A}"/>
              </a:ext>
            </a:extLst>
          </p:cNvPr>
          <p:cNvSpPr>
            <a:spLocks/>
          </p:cNvSpPr>
          <p:nvPr/>
        </p:nvSpPr>
        <p:spPr bwMode="auto">
          <a:xfrm>
            <a:off x="4721425" y="5419429"/>
            <a:ext cx="494273" cy="465150"/>
          </a:xfrm>
          <a:custGeom>
            <a:avLst/>
            <a:gdLst>
              <a:gd name="T0" fmla="*/ 0 w 652"/>
              <a:gd name="T1" fmla="*/ 292 h 509"/>
              <a:gd name="T2" fmla="*/ 0 w 652"/>
              <a:gd name="T3" fmla="*/ 292 h 509"/>
              <a:gd name="T4" fmla="*/ 68 w 652"/>
              <a:gd name="T5" fmla="*/ 224 h 509"/>
              <a:gd name="T6" fmla="*/ 211 w 652"/>
              <a:gd name="T7" fmla="*/ 367 h 509"/>
              <a:gd name="T8" fmla="*/ 577 w 652"/>
              <a:gd name="T9" fmla="*/ 0 h 509"/>
              <a:gd name="T10" fmla="*/ 652 w 652"/>
              <a:gd name="T11" fmla="*/ 75 h 509"/>
              <a:gd name="T12" fmla="*/ 218 w 652"/>
              <a:gd name="T13" fmla="*/ 509 h 509"/>
              <a:gd name="T14" fmla="*/ 0 w 652"/>
              <a:gd name="T15" fmla="*/ 292 h 5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2" h="509">
                <a:moveTo>
                  <a:pt x="0" y="292"/>
                </a:moveTo>
                <a:lnTo>
                  <a:pt x="0" y="292"/>
                </a:lnTo>
                <a:lnTo>
                  <a:pt x="68" y="224"/>
                </a:lnTo>
                <a:lnTo>
                  <a:pt x="211" y="367"/>
                </a:lnTo>
                <a:lnTo>
                  <a:pt x="577" y="0"/>
                </a:lnTo>
                <a:lnTo>
                  <a:pt x="652" y="75"/>
                </a:lnTo>
                <a:lnTo>
                  <a:pt x="218" y="509"/>
                </a:lnTo>
                <a:lnTo>
                  <a:pt x="0" y="292"/>
                </a:lnTo>
                <a:close/>
              </a:path>
            </a:pathLst>
          </a:custGeom>
          <a:solidFill>
            <a:srgbClr val="4472C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B050"/>
              </a:solidFill>
            </a:endParaRPr>
          </a:p>
        </p:txBody>
      </p:sp>
      <p:sp>
        <p:nvSpPr>
          <p:cNvPr id="27" name="Multiplication Sign 26">
            <a:extLst>
              <a:ext uri="{FF2B5EF4-FFF2-40B4-BE49-F238E27FC236}">
                <a16:creationId xmlns:a16="http://schemas.microsoft.com/office/drawing/2014/main" id="{AF91697D-B25B-1DBD-EBA4-8CB65563D15C}"/>
              </a:ext>
            </a:extLst>
          </p:cNvPr>
          <p:cNvSpPr/>
          <p:nvPr/>
        </p:nvSpPr>
        <p:spPr>
          <a:xfrm>
            <a:off x="10123032" y="3348317"/>
            <a:ext cx="491613" cy="614517"/>
          </a:xfrm>
          <a:prstGeom prst="mathMultiply">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Multiplication Sign 32">
            <a:extLst>
              <a:ext uri="{FF2B5EF4-FFF2-40B4-BE49-F238E27FC236}">
                <a16:creationId xmlns:a16="http://schemas.microsoft.com/office/drawing/2014/main" id="{5E439339-0164-EC52-7636-E381095A98B2}"/>
              </a:ext>
            </a:extLst>
          </p:cNvPr>
          <p:cNvSpPr/>
          <p:nvPr/>
        </p:nvSpPr>
        <p:spPr>
          <a:xfrm>
            <a:off x="6607999" y="5382872"/>
            <a:ext cx="491613" cy="614517"/>
          </a:xfrm>
          <a:prstGeom prst="mathMultiply">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Multiplication Sign 33">
            <a:extLst>
              <a:ext uri="{FF2B5EF4-FFF2-40B4-BE49-F238E27FC236}">
                <a16:creationId xmlns:a16="http://schemas.microsoft.com/office/drawing/2014/main" id="{F4306A25-F6EA-26B9-3FC7-6E1567F05ACC}"/>
              </a:ext>
            </a:extLst>
          </p:cNvPr>
          <p:cNvSpPr/>
          <p:nvPr/>
        </p:nvSpPr>
        <p:spPr>
          <a:xfrm>
            <a:off x="8316354" y="4693312"/>
            <a:ext cx="491613" cy="614517"/>
          </a:xfrm>
          <a:prstGeom prst="mathMultiply">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Multiplication Sign 34">
            <a:extLst>
              <a:ext uri="{FF2B5EF4-FFF2-40B4-BE49-F238E27FC236}">
                <a16:creationId xmlns:a16="http://schemas.microsoft.com/office/drawing/2014/main" id="{20459304-05C7-5FDF-3691-AB8A58A4EDA1}"/>
              </a:ext>
            </a:extLst>
          </p:cNvPr>
          <p:cNvSpPr/>
          <p:nvPr/>
        </p:nvSpPr>
        <p:spPr>
          <a:xfrm>
            <a:off x="8316354" y="5382870"/>
            <a:ext cx="491613" cy="614517"/>
          </a:xfrm>
          <a:prstGeom prst="mathMultiply">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Multiplication Sign 36">
            <a:extLst>
              <a:ext uri="{FF2B5EF4-FFF2-40B4-BE49-F238E27FC236}">
                <a16:creationId xmlns:a16="http://schemas.microsoft.com/office/drawing/2014/main" id="{DFEA8B0A-1030-7EC1-0B4F-19CE9960B64B}"/>
              </a:ext>
            </a:extLst>
          </p:cNvPr>
          <p:cNvSpPr/>
          <p:nvPr/>
        </p:nvSpPr>
        <p:spPr>
          <a:xfrm>
            <a:off x="10123031" y="4693311"/>
            <a:ext cx="491613" cy="614517"/>
          </a:xfrm>
          <a:prstGeom prst="mathMultiply">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Multiplication Sign 38">
            <a:extLst>
              <a:ext uri="{FF2B5EF4-FFF2-40B4-BE49-F238E27FC236}">
                <a16:creationId xmlns:a16="http://schemas.microsoft.com/office/drawing/2014/main" id="{43DB5978-242A-9F57-0B67-8A58945A6193}"/>
              </a:ext>
            </a:extLst>
          </p:cNvPr>
          <p:cNvSpPr/>
          <p:nvPr/>
        </p:nvSpPr>
        <p:spPr>
          <a:xfrm>
            <a:off x="10123032" y="5382871"/>
            <a:ext cx="491613" cy="614517"/>
          </a:xfrm>
          <a:prstGeom prst="mathMultiply">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147">
            <a:extLst>
              <a:ext uri="{FF2B5EF4-FFF2-40B4-BE49-F238E27FC236}">
                <a16:creationId xmlns:a16="http://schemas.microsoft.com/office/drawing/2014/main" id="{3E748881-7568-CBB8-A6F6-5673DA91945D}"/>
              </a:ext>
            </a:extLst>
          </p:cNvPr>
          <p:cNvSpPr>
            <a:spLocks/>
          </p:cNvSpPr>
          <p:nvPr/>
        </p:nvSpPr>
        <p:spPr bwMode="auto">
          <a:xfrm>
            <a:off x="6660260" y="4744908"/>
            <a:ext cx="494273" cy="465150"/>
          </a:xfrm>
          <a:custGeom>
            <a:avLst/>
            <a:gdLst>
              <a:gd name="T0" fmla="*/ 0 w 652"/>
              <a:gd name="T1" fmla="*/ 292 h 509"/>
              <a:gd name="T2" fmla="*/ 0 w 652"/>
              <a:gd name="T3" fmla="*/ 292 h 509"/>
              <a:gd name="T4" fmla="*/ 68 w 652"/>
              <a:gd name="T5" fmla="*/ 224 h 509"/>
              <a:gd name="T6" fmla="*/ 211 w 652"/>
              <a:gd name="T7" fmla="*/ 367 h 509"/>
              <a:gd name="T8" fmla="*/ 577 w 652"/>
              <a:gd name="T9" fmla="*/ 0 h 509"/>
              <a:gd name="T10" fmla="*/ 652 w 652"/>
              <a:gd name="T11" fmla="*/ 75 h 509"/>
              <a:gd name="T12" fmla="*/ 218 w 652"/>
              <a:gd name="T13" fmla="*/ 509 h 509"/>
              <a:gd name="T14" fmla="*/ 0 w 652"/>
              <a:gd name="T15" fmla="*/ 292 h 5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2" h="509">
                <a:moveTo>
                  <a:pt x="0" y="292"/>
                </a:moveTo>
                <a:lnTo>
                  <a:pt x="0" y="292"/>
                </a:lnTo>
                <a:lnTo>
                  <a:pt x="68" y="224"/>
                </a:lnTo>
                <a:lnTo>
                  <a:pt x="211" y="367"/>
                </a:lnTo>
                <a:lnTo>
                  <a:pt x="577" y="0"/>
                </a:lnTo>
                <a:lnTo>
                  <a:pt x="652" y="75"/>
                </a:lnTo>
                <a:lnTo>
                  <a:pt x="218" y="509"/>
                </a:lnTo>
                <a:lnTo>
                  <a:pt x="0" y="292"/>
                </a:lnTo>
                <a:close/>
              </a:path>
            </a:pathLst>
          </a:custGeom>
          <a:solidFill>
            <a:srgbClr val="4472C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Multiplication Sign 42">
            <a:extLst>
              <a:ext uri="{FF2B5EF4-FFF2-40B4-BE49-F238E27FC236}">
                <a16:creationId xmlns:a16="http://schemas.microsoft.com/office/drawing/2014/main" id="{E47B6276-47A3-36DE-C992-F8679CF0E19A}"/>
              </a:ext>
            </a:extLst>
          </p:cNvPr>
          <p:cNvSpPr/>
          <p:nvPr/>
        </p:nvSpPr>
        <p:spPr>
          <a:xfrm>
            <a:off x="6607998" y="3348316"/>
            <a:ext cx="491613" cy="614517"/>
          </a:xfrm>
          <a:prstGeom prst="mathMultiply">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D799A9F-2002-7878-9E50-17DCF37C6BD5}"/>
              </a:ext>
            </a:extLst>
          </p:cNvPr>
          <p:cNvSpPr txBox="1"/>
          <p:nvPr/>
        </p:nvSpPr>
        <p:spPr>
          <a:xfrm>
            <a:off x="8122022" y="2402541"/>
            <a:ext cx="9861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ea typeface="Calibri"/>
                <a:cs typeface="Calibri"/>
              </a:rPr>
              <a:t>CNN.inc</a:t>
            </a:r>
          </a:p>
        </p:txBody>
      </p:sp>
    </p:spTree>
    <p:extLst>
      <p:ext uri="{BB962C8B-B14F-4D97-AF65-F5344CB8AC3E}">
        <p14:creationId xmlns:p14="http://schemas.microsoft.com/office/powerpoint/2010/main" val="3178657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B68127-7A67-2E7B-D108-90530C6FCED1}"/>
              </a:ext>
            </a:extLst>
          </p:cNvPr>
          <p:cNvSpPr>
            <a:spLocks noGrp="1"/>
          </p:cNvSpPr>
          <p:nvPr>
            <p:ph type="title"/>
          </p:nvPr>
        </p:nvSpPr>
        <p:spPr>
          <a:xfrm>
            <a:off x="1132451" y="424857"/>
            <a:ext cx="10044023" cy="877729"/>
          </a:xfrm>
        </p:spPr>
        <p:txBody>
          <a:bodyPr vert="horz" lIns="91440" tIns="45720" rIns="91440" bIns="45720" rtlCol="0" anchor="ctr">
            <a:normAutofit fontScale="90000"/>
          </a:bodyPr>
          <a:lstStyle/>
          <a:p>
            <a:pPr algn="l"/>
            <a:r>
              <a:rPr lang="en-US" sz="4000" b="1" dirty="0">
                <a:solidFill>
                  <a:srgbClr val="FFFFFF"/>
                </a:solidFill>
                <a:latin typeface="+mj-lt"/>
                <a:cs typeface="+mj-cs"/>
              </a:rPr>
              <a:t>Dynamic 3D Morphometric Analysis has a $1.6B opportunity</a:t>
            </a:r>
            <a:endParaRPr lang="en-US" sz="4000" b="1" dirty="0">
              <a:latin typeface="Calibri Light"/>
              <a:ea typeface="Calibri Light"/>
              <a:cs typeface="Calibri Light"/>
            </a:endParaRPr>
          </a:p>
        </p:txBody>
      </p:sp>
      <p:pic>
        <p:nvPicPr>
          <p:cNvPr id="11" name="Graphic 10" descr="Earth globe: Americas with solid fill">
            <a:extLst>
              <a:ext uri="{FF2B5EF4-FFF2-40B4-BE49-F238E27FC236}">
                <a16:creationId xmlns:a16="http://schemas.microsoft.com/office/drawing/2014/main" id="{530880AD-404D-1979-0A07-898DAA477D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1055" y="4459802"/>
            <a:ext cx="338378" cy="338378"/>
          </a:xfrm>
          <a:prstGeom prst="rect">
            <a:avLst/>
          </a:prstGeom>
        </p:spPr>
      </p:pic>
      <p:sp>
        <p:nvSpPr>
          <p:cNvPr id="14" name="Oval 13">
            <a:extLst>
              <a:ext uri="{FF2B5EF4-FFF2-40B4-BE49-F238E27FC236}">
                <a16:creationId xmlns:a16="http://schemas.microsoft.com/office/drawing/2014/main" id="{3D6BA02A-C667-248C-2E7B-B54EF6C11E15}"/>
              </a:ext>
            </a:extLst>
          </p:cNvPr>
          <p:cNvSpPr/>
          <p:nvPr/>
        </p:nvSpPr>
        <p:spPr>
          <a:xfrm>
            <a:off x="781379" y="1709657"/>
            <a:ext cx="4873922" cy="4787658"/>
          </a:xfrm>
          <a:prstGeom prst="ellipse">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B3EAC6A-1498-D58D-9E9C-A64BF8BD7DAC}"/>
              </a:ext>
            </a:extLst>
          </p:cNvPr>
          <p:cNvSpPr/>
          <p:nvPr/>
        </p:nvSpPr>
        <p:spPr>
          <a:xfrm>
            <a:off x="1586510" y="3334297"/>
            <a:ext cx="3220526" cy="3163017"/>
          </a:xfrm>
          <a:prstGeom prst="ellipse">
            <a:avLst/>
          </a:prstGeom>
          <a:solidFill>
            <a:schemeClr val="accent1">
              <a:lumMod val="60000"/>
              <a:lumOff val="40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7" name="Oval 16">
            <a:extLst>
              <a:ext uri="{FF2B5EF4-FFF2-40B4-BE49-F238E27FC236}">
                <a16:creationId xmlns:a16="http://schemas.microsoft.com/office/drawing/2014/main" id="{68D8744C-0F0D-11A3-A188-3373293D8C69}"/>
              </a:ext>
            </a:extLst>
          </p:cNvPr>
          <p:cNvSpPr/>
          <p:nvPr/>
        </p:nvSpPr>
        <p:spPr>
          <a:xfrm>
            <a:off x="2274436" y="4565438"/>
            <a:ext cx="2010327" cy="1931877"/>
          </a:xfrm>
          <a:prstGeom prst="ellipse">
            <a:avLst/>
          </a:prstGeom>
          <a:solidFill>
            <a:srgbClr val="1C11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TextBox 17">
            <a:extLst>
              <a:ext uri="{FF2B5EF4-FFF2-40B4-BE49-F238E27FC236}">
                <a16:creationId xmlns:a16="http://schemas.microsoft.com/office/drawing/2014/main" id="{45DEAD71-A927-B0CC-2321-B3696C046E2C}"/>
              </a:ext>
            </a:extLst>
          </p:cNvPr>
          <p:cNvSpPr txBox="1"/>
          <p:nvPr/>
        </p:nvSpPr>
        <p:spPr>
          <a:xfrm>
            <a:off x="2166121" y="2042972"/>
            <a:ext cx="2451652"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latin typeface="Arial"/>
                <a:ea typeface="Calibri"/>
                <a:cs typeface="Calibri"/>
              </a:rPr>
              <a:t>TAM:</a:t>
            </a:r>
            <a:endParaRPr lang="en-US" sz="2800">
              <a:cs typeface="Calibri"/>
            </a:endParaRPr>
          </a:p>
          <a:p>
            <a:pPr algn="ctr"/>
            <a:r>
              <a:rPr lang="en-US" sz="3200" b="1">
                <a:latin typeface="Arial"/>
                <a:ea typeface="Calibri"/>
                <a:cs typeface="Calibri"/>
              </a:rPr>
              <a:t>$71.2B</a:t>
            </a:r>
          </a:p>
          <a:p>
            <a:endParaRPr lang="en-US" sz="2400">
              <a:cs typeface="Calibri"/>
            </a:endParaRPr>
          </a:p>
        </p:txBody>
      </p:sp>
      <p:sp>
        <p:nvSpPr>
          <p:cNvPr id="19" name="TextBox 18">
            <a:extLst>
              <a:ext uri="{FF2B5EF4-FFF2-40B4-BE49-F238E27FC236}">
                <a16:creationId xmlns:a16="http://schemas.microsoft.com/office/drawing/2014/main" id="{7BC456DA-BE31-095A-7558-588F04260CB7}"/>
              </a:ext>
            </a:extLst>
          </p:cNvPr>
          <p:cNvSpPr txBox="1"/>
          <p:nvPr/>
        </p:nvSpPr>
        <p:spPr>
          <a:xfrm>
            <a:off x="2488131" y="3581211"/>
            <a:ext cx="1794429" cy="15388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solidFill>
                  <a:srgbClr val="FFFFFF"/>
                </a:solidFill>
                <a:latin typeface="Arial"/>
                <a:ea typeface="Calibri"/>
                <a:cs typeface="Calibri"/>
              </a:rPr>
              <a:t>SAM:</a:t>
            </a:r>
            <a:endParaRPr lang="en-US" sz="2800">
              <a:solidFill>
                <a:srgbClr val="FFFFFF"/>
              </a:solidFill>
              <a:ea typeface="Calibri" panose="020F0502020204030204"/>
              <a:cs typeface="Calibri" panose="020F0502020204030204"/>
            </a:endParaRPr>
          </a:p>
          <a:p>
            <a:pPr algn="ctr"/>
            <a:r>
              <a:rPr lang="en-US" sz="2800" b="1">
                <a:solidFill>
                  <a:srgbClr val="FFFFFF"/>
                </a:solidFill>
                <a:latin typeface="Arial"/>
                <a:ea typeface="Calibri"/>
                <a:cs typeface="Calibri"/>
              </a:rPr>
              <a:t>$5.3B</a:t>
            </a:r>
          </a:p>
          <a:p>
            <a:pPr algn="ctr"/>
            <a:endParaRPr lang="en-US" sz="2000" b="1">
              <a:solidFill>
                <a:srgbClr val="FFFFFF"/>
              </a:solidFill>
              <a:latin typeface="Arial"/>
              <a:cs typeface="Calibri"/>
            </a:endParaRPr>
          </a:p>
          <a:p>
            <a:endParaRPr lang="en-US">
              <a:solidFill>
                <a:srgbClr val="FFFFFF"/>
              </a:solidFill>
              <a:cs typeface="Calibri" panose="020F0502020204030204"/>
            </a:endParaRPr>
          </a:p>
        </p:txBody>
      </p:sp>
      <p:sp>
        <p:nvSpPr>
          <p:cNvPr id="20" name="TextBox 19">
            <a:extLst>
              <a:ext uri="{FF2B5EF4-FFF2-40B4-BE49-F238E27FC236}">
                <a16:creationId xmlns:a16="http://schemas.microsoft.com/office/drawing/2014/main" id="{ED669474-F7D7-E4B6-779B-405AFB1E1459}"/>
              </a:ext>
            </a:extLst>
          </p:cNvPr>
          <p:cNvSpPr txBox="1"/>
          <p:nvPr/>
        </p:nvSpPr>
        <p:spPr>
          <a:xfrm>
            <a:off x="2363882" y="5123982"/>
            <a:ext cx="205417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rgbClr val="FFFFFF"/>
                </a:solidFill>
                <a:latin typeface="Arial"/>
                <a:ea typeface="Calibri"/>
                <a:cs typeface="Calibri"/>
              </a:rPr>
              <a:t>Dynamic 3D’s </a:t>
            </a:r>
            <a:endParaRPr lang="en-US"/>
          </a:p>
          <a:p>
            <a:pPr algn="ctr"/>
            <a:r>
              <a:rPr lang="en-US" sz="2000" b="1">
                <a:solidFill>
                  <a:srgbClr val="FFFFFF"/>
                </a:solidFill>
                <a:latin typeface="Arial"/>
                <a:ea typeface="Calibri"/>
                <a:cs typeface="Calibri"/>
              </a:rPr>
              <a:t>SOM:</a:t>
            </a:r>
            <a:endParaRPr lang="en-US"/>
          </a:p>
          <a:p>
            <a:pPr algn="ctr"/>
            <a:r>
              <a:rPr lang="en-US" sz="2000" b="1">
                <a:solidFill>
                  <a:srgbClr val="FFFFFF"/>
                </a:solidFill>
                <a:latin typeface="Arial"/>
                <a:cs typeface="Calibri"/>
              </a:rPr>
              <a:t>$1.6B</a:t>
            </a:r>
          </a:p>
        </p:txBody>
      </p:sp>
      <p:graphicFrame>
        <p:nvGraphicFramePr>
          <p:cNvPr id="5" name="Table 4">
            <a:extLst>
              <a:ext uri="{FF2B5EF4-FFF2-40B4-BE49-F238E27FC236}">
                <a16:creationId xmlns:a16="http://schemas.microsoft.com/office/drawing/2014/main" id="{FF571613-085A-E241-6E83-FF79136E09EA}"/>
              </a:ext>
            </a:extLst>
          </p:cNvPr>
          <p:cNvGraphicFramePr>
            <a:graphicFrameLocks noGrp="1"/>
          </p:cNvGraphicFramePr>
          <p:nvPr>
            <p:extLst>
              <p:ext uri="{D42A27DB-BD31-4B8C-83A1-F6EECF244321}">
                <p14:modId xmlns:p14="http://schemas.microsoft.com/office/powerpoint/2010/main" val="1911548164"/>
              </p:ext>
            </p:extLst>
          </p:nvPr>
        </p:nvGraphicFramePr>
        <p:xfrm>
          <a:off x="7156173" y="1664803"/>
          <a:ext cx="4472700" cy="4956634"/>
        </p:xfrm>
        <a:graphic>
          <a:graphicData uri="http://schemas.openxmlformats.org/drawingml/2006/table">
            <a:tbl>
              <a:tblPr firstRow="1" bandRow="1">
                <a:tableStyleId>{5C22544A-7EE6-4342-B048-85BDC9FD1C3A}</a:tableStyleId>
              </a:tblPr>
              <a:tblGrid>
                <a:gridCol w="3149317">
                  <a:extLst>
                    <a:ext uri="{9D8B030D-6E8A-4147-A177-3AD203B41FA5}">
                      <a16:colId xmlns:a16="http://schemas.microsoft.com/office/drawing/2014/main" val="3493713720"/>
                    </a:ext>
                  </a:extLst>
                </a:gridCol>
                <a:gridCol w="1323383">
                  <a:extLst>
                    <a:ext uri="{9D8B030D-6E8A-4147-A177-3AD203B41FA5}">
                      <a16:colId xmlns:a16="http://schemas.microsoft.com/office/drawing/2014/main" val="4156755261"/>
                    </a:ext>
                  </a:extLst>
                </a:gridCol>
              </a:tblGrid>
              <a:tr h="692863">
                <a:tc>
                  <a:txBody>
                    <a:bodyPr/>
                    <a:lstStyle/>
                    <a:p>
                      <a:pPr fontAlgn="base"/>
                      <a:r>
                        <a:rPr lang="en-US" sz="1600" b="1" dirty="0">
                          <a:solidFill>
                            <a:srgbClr val="000000"/>
                          </a:solidFill>
                          <a:effectLst/>
                          <a:latin typeface="Source Sans Pro"/>
                        </a:rPr>
                        <a:t># of patients MRI scanned for cancer in US each year</a:t>
                      </a:r>
                    </a:p>
                  </a:txBody>
                  <a:tcPr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lvl="0" algn="ctr">
                        <a:buNone/>
                      </a:pPr>
                      <a:r>
                        <a:rPr lang="en-US" sz="1600" b="1">
                          <a:solidFill>
                            <a:srgbClr val="000000"/>
                          </a:solidFill>
                          <a:effectLst/>
                          <a:latin typeface="Source Sans Pro"/>
                        </a:rPr>
                        <a:t>8.9M</a:t>
                      </a:r>
                      <a:endParaRPr lang="en-US" sz="1600"/>
                    </a:p>
                  </a:txBody>
                  <a:tcPr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extLst>
                  <a:ext uri="{0D108BD9-81ED-4DB2-BD59-A6C34878D82A}">
                    <a16:rowId xmlns:a16="http://schemas.microsoft.com/office/drawing/2014/main" val="603947814"/>
                  </a:ext>
                </a:extLst>
              </a:tr>
              <a:tr h="675097">
                <a:tc>
                  <a:txBody>
                    <a:bodyPr/>
                    <a:lstStyle/>
                    <a:p>
                      <a:pPr lvl="0">
                        <a:buNone/>
                      </a:pPr>
                      <a:r>
                        <a:rPr lang="en-US" sz="1600">
                          <a:effectLst/>
                          <a:latin typeface="Source Sans Pro"/>
                        </a:rPr>
                        <a:t>Imaging fee per patient</a:t>
                      </a:r>
                    </a:p>
                  </a:txBody>
                  <a:tcPr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lvl="0" algn="ctr">
                        <a:buNone/>
                      </a:pPr>
                      <a:r>
                        <a:rPr lang="en-US" sz="1600" dirty="0">
                          <a:effectLst/>
                          <a:latin typeface="Source Sans Pro"/>
                        </a:rPr>
                        <a:t>$8000</a:t>
                      </a:r>
                    </a:p>
                  </a:txBody>
                  <a:tcPr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extLst>
                  <a:ext uri="{0D108BD9-81ED-4DB2-BD59-A6C34878D82A}">
                    <a16:rowId xmlns:a16="http://schemas.microsoft.com/office/drawing/2014/main" val="3980841377"/>
                  </a:ext>
                </a:extLst>
              </a:tr>
              <a:tr h="408611">
                <a:tc>
                  <a:txBody>
                    <a:bodyPr/>
                    <a:lstStyle/>
                    <a:p>
                      <a:pPr fontAlgn="base"/>
                      <a:r>
                        <a:rPr lang="en-US" sz="1600" b="1">
                          <a:effectLst/>
                          <a:latin typeface="Source Sans Pro"/>
                        </a:rPr>
                        <a:t>Total Addressable Market (TAM)</a:t>
                      </a:r>
                      <a:endParaRPr lang="en-US" sz="1600">
                        <a:effectLst/>
                        <a:latin typeface="Source Sans Pro"/>
                      </a:endParaRPr>
                    </a:p>
                  </a:txBody>
                  <a:tcPr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chemeClr val="accent1">
                        <a:lumMod val="20000"/>
                        <a:lumOff val="80000"/>
                      </a:schemeClr>
                    </a:solidFill>
                  </a:tcPr>
                </a:tc>
                <a:tc>
                  <a:txBody>
                    <a:bodyPr/>
                    <a:lstStyle/>
                    <a:p>
                      <a:pPr algn="ctr" fontAlgn="base"/>
                      <a:r>
                        <a:rPr lang="en-US" sz="1600" b="1">
                          <a:effectLst/>
                          <a:latin typeface="Source Sans Pro"/>
                        </a:rPr>
                        <a:t>$72.1B</a:t>
                      </a:r>
                      <a:endParaRPr lang="en-US" sz="1600">
                        <a:effectLst/>
                        <a:latin typeface="Source Sans Pro"/>
                      </a:endParaRPr>
                    </a:p>
                  </a:txBody>
                  <a:tcPr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600800252"/>
                  </a:ext>
                </a:extLst>
              </a:tr>
              <a:tr h="692863">
                <a:tc>
                  <a:txBody>
                    <a:bodyPr/>
                    <a:lstStyle/>
                    <a:p>
                      <a:pPr lvl="0" algn="l">
                        <a:lnSpc>
                          <a:spcPct val="100000"/>
                        </a:lnSpc>
                        <a:spcBef>
                          <a:spcPts val="0"/>
                        </a:spcBef>
                        <a:spcAft>
                          <a:spcPts val="0"/>
                        </a:spcAft>
                        <a:buNone/>
                      </a:pPr>
                      <a:r>
                        <a:rPr lang="en-US" sz="1600" b="0" i="0" u="none" strike="noStrike" noProof="0">
                          <a:solidFill>
                            <a:srgbClr val="000000"/>
                          </a:solidFill>
                          <a:effectLst/>
                        </a:rPr>
                        <a:t>% of original imaging fees we can charge</a:t>
                      </a:r>
                      <a:endParaRPr lang="en-US" sz="1600"/>
                    </a:p>
                  </a:txBody>
                  <a:tcPr anchor="ctr">
                    <a:lnL w="9524">
                      <a:solidFill>
                        <a:srgbClr val="EAEAEA"/>
                      </a:solidFill>
                    </a:lnL>
                    <a:lnR w="9524">
                      <a:solidFill>
                        <a:srgbClr val="EAEAEA"/>
                      </a:solidFill>
                    </a:lnR>
                    <a:lnT w="9525" cap="flat" cmpd="sng" algn="ctr">
                      <a:solidFill>
                        <a:srgbClr val="EAEAEA"/>
                      </a:solidFill>
                      <a:prstDash val="solid"/>
                      <a:round/>
                      <a:headEnd type="none" w="med" len="med"/>
                      <a:tailEnd type="none" w="med" len="med"/>
                    </a:lnT>
                    <a:lnB w="9524">
                      <a:solidFill>
                        <a:srgbClr val="EAEAEA"/>
                      </a:solidFill>
                    </a:lnB>
                    <a:solidFill>
                      <a:srgbClr val="FFFFFF"/>
                    </a:solidFill>
                  </a:tcPr>
                </a:tc>
                <a:tc>
                  <a:txBody>
                    <a:bodyPr/>
                    <a:lstStyle/>
                    <a:p>
                      <a:pPr lvl="0" algn="ctr">
                        <a:buNone/>
                      </a:pPr>
                      <a:r>
                        <a:rPr lang="en-US" sz="1600" b="1" dirty="0">
                          <a:effectLst/>
                          <a:latin typeface="Source Sans Pro"/>
                        </a:rPr>
                        <a:t>15%</a:t>
                      </a:r>
                      <a:endParaRPr lang="en-US" sz="1600" dirty="0">
                        <a:effectLst/>
                        <a:latin typeface="Source Sans Pro"/>
                      </a:endParaRPr>
                    </a:p>
                  </a:txBody>
                  <a:tcPr anchor="ctr">
                    <a:lnL w="9524">
                      <a:solidFill>
                        <a:srgbClr val="EAEAEA"/>
                      </a:solidFill>
                    </a:lnL>
                    <a:lnR w="9524">
                      <a:solidFill>
                        <a:srgbClr val="EAEAEA"/>
                      </a:solidFill>
                    </a:lnR>
                    <a:lnT w="9525" cap="flat" cmpd="sng" algn="ctr">
                      <a:solidFill>
                        <a:srgbClr val="EAEAEA"/>
                      </a:solidFill>
                      <a:prstDash val="solid"/>
                      <a:round/>
                      <a:headEnd type="none" w="med" len="med"/>
                      <a:tailEnd type="none" w="med" len="med"/>
                    </a:lnT>
                    <a:lnB w="9524">
                      <a:solidFill>
                        <a:srgbClr val="EAEAEA"/>
                      </a:solidFill>
                    </a:lnB>
                    <a:solidFill>
                      <a:srgbClr val="FFFFFF"/>
                    </a:solidFill>
                  </a:tcPr>
                </a:tc>
                <a:extLst>
                  <a:ext uri="{0D108BD9-81ED-4DB2-BD59-A6C34878D82A}">
                    <a16:rowId xmlns:a16="http://schemas.microsoft.com/office/drawing/2014/main" val="1669394546"/>
                  </a:ext>
                </a:extLst>
              </a:tr>
              <a:tr h="692863">
                <a:tc>
                  <a:txBody>
                    <a:bodyPr/>
                    <a:lstStyle/>
                    <a:p>
                      <a:pPr lvl="0">
                        <a:buNone/>
                      </a:pPr>
                      <a:r>
                        <a:rPr lang="en-US" sz="1600">
                          <a:effectLst/>
                          <a:latin typeface="Source Sans Pro"/>
                        </a:rPr>
                        <a:t>% of cancer patients needing 3D longitudinal monitoring</a:t>
                      </a:r>
                    </a:p>
                  </a:txBody>
                  <a:tcPr anchor="ctr">
                    <a:lnL w="9524">
                      <a:solidFill>
                        <a:srgbClr val="EAEAEA"/>
                      </a:solidFill>
                    </a:lnL>
                    <a:lnR w="9524" cap="flat" cmpd="sng" algn="ctr">
                      <a:solidFill>
                        <a:srgbClr val="EAEAEA"/>
                      </a:solidFill>
                      <a:prstDash val="solid"/>
                      <a:round/>
                      <a:headEnd type="none" w="med" len="med"/>
                      <a:tailEnd type="none" w="med" len="med"/>
                    </a:lnR>
                    <a:lnT w="9524" cap="flat" cmpd="sng" algn="ctr">
                      <a:solidFill>
                        <a:srgbClr val="EAEAEA"/>
                      </a:solidFill>
                      <a:prstDash val="solid"/>
                      <a:round/>
                      <a:headEnd type="none" w="med" len="med"/>
                      <a:tailEnd type="none" w="med" len="med"/>
                    </a:lnT>
                    <a:lnB w="9524">
                      <a:solidFill>
                        <a:srgbClr val="EAEAEA"/>
                      </a:solidFill>
                    </a:lnB>
                    <a:solidFill>
                      <a:srgbClr val="FFFFFF"/>
                    </a:solidFill>
                  </a:tcPr>
                </a:tc>
                <a:tc>
                  <a:txBody>
                    <a:bodyPr/>
                    <a:lstStyle/>
                    <a:p>
                      <a:pPr lvl="0" algn="ctr">
                        <a:buNone/>
                      </a:pPr>
                      <a:r>
                        <a:rPr lang="en-US" sz="1600">
                          <a:effectLst/>
                          <a:latin typeface="Source Sans Pro"/>
                        </a:rPr>
                        <a:t>50%</a:t>
                      </a:r>
                      <a:endParaRPr lang="en-US" sz="1600"/>
                    </a:p>
                  </a:txBody>
                  <a:tcPr anchor="ctr">
                    <a:lnL w="9524" cap="flat" cmpd="sng" algn="ctr">
                      <a:solidFill>
                        <a:srgbClr val="EAEAEA"/>
                      </a:solidFill>
                      <a:prstDash val="solid"/>
                      <a:round/>
                      <a:headEnd type="none" w="med" len="med"/>
                      <a:tailEnd type="none" w="med" len="med"/>
                    </a:lnL>
                    <a:lnR w="9524">
                      <a:solidFill>
                        <a:srgbClr val="EAEAEA"/>
                      </a:solidFill>
                    </a:lnR>
                    <a:lnT w="9524" cap="flat" cmpd="sng" algn="ctr">
                      <a:solidFill>
                        <a:srgbClr val="EAEAEA"/>
                      </a:solidFill>
                      <a:prstDash val="solid"/>
                      <a:round/>
                      <a:headEnd type="none" w="med" len="med"/>
                      <a:tailEnd type="none" w="med" len="med"/>
                    </a:lnT>
                    <a:lnB w="9524">
                      <a:solidFill>
                        <a:srgbClr val="EAEAEA"/>
                      </a:solidFill>
                    </a:lnB>
                    <a:solidFill>
                      <a:srgbClr val="FFFFFF"/>
                    </a:solidFill>
                  </a:tcPr>
                </a:tc>
                <a:extLst>
                  <a:ext uri="{0D108BD9-81ED-4DB2-BD59-A6C34878D82A}">
                    <a16:rowId xmlns:a16="http://schemas.microsoft.com/office/drawing/2014/main" val="2178637309"/>
                  </a:ext>
                </a:extLst>
              </a:tr>
              <a:tr h="692863">
                <a:tc>
                  <a:txBody>
                    <a:bodyPr/>
                    <a:lstStyle/>
                    <a:p>
                      <a:pPr fontAlgn="base"/>
                      <a:r>
                        <a:rPr lang="en-US" sz="1600" b="1">
                          <a:solidFill>
                            <a:schemeClr val="bg1"/>
                          </a:solidFill>
                          <a:effectLst/>
                          <a:latin typeface="Source Sans Pro"/>
                        </a:rPr>
                        <a:t>Serviceable Addressable Market (SAM)</a:t>
                      </a:r>
                      <a:endParaRPr lang="en-US" sz="1600">
                        <a:solidFill>
                          <a:schemeClr val="bg1"/>
                        </a:solidFill>
                        <a:effectLst/>
                        <a:latin typeface="Source Sans Pro"/>
                      </a:endParaRPr>
                    </a:p>
                  </a:txBody>
                  <a:tcPr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4"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chemeClr val="accent1">
                        <a:lumMod val="60000"/>
                        <a:lumOff val="40000"/>
                      </a:schemeClr>
                    </a:solidFill>
                  </a:tcPr>
                </a:tc>
                <a:tc>
                  <a:txBody>
                    <a:bodyPr/>
                    <a:lstStyle/>
                    <a:p>
                      <a:pPr algn="ctr" fontAlgn="base"/>
                      <a:r>
                        <a:rPr lang="en-US" sz="1600" b="1">
                          <a:solidFill>
                            <a:schemeClr val="bg1"/>
                          </a:solidFill>
                          <a:effectLst/>
                          <a:latin typeface="Source Sans Pro"/>
                        </a:rPr>
                        <a:t>$5.3B</a:t>
                      </a:r>
                      <a:endParaRPr lang="en-US" sz="1600">
                        <a:solidFill>
                          <a:schemeClr val="bg1"/>
                        </a:solidFill>
                        <a:effectLst/>
                        <a:latin typeface="Source Sans Pro"/>
                      </a:endParaRPr>
                    </a:p>
                  </a:txBody>
                  <a:tcPr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4"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300547069"/>
                  </a:ext>
                </a:extLst>
              </a:tr>
              <a:tr h="408611">
                <a:tc>
                  <a:txBody>
                    <a:bodyPr/>
                    <a:lstStyle/>
                    <a:p>
                      <a:pPr fontAlgn="base"/>
                      <a:r>
                        <a:rPr lang="en-US" sz="1600" b="1">
                          <a:effectLst/>
                          <a:latin typeface="Source Sans Pro"/>
                        </a:rPr>
                        <a:t>Estimated percent penetration</a:t>
                      </a:r>
                      <a:endParaRPr lang="en-US" sz="1600">
                        <a:effectLst/>
                        <a:latin typeface="Source Sans Pro"/>
                      </a:endParaRPr>
                    </a:p>
                  </a:txBody>
                  <a:tcPr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ctr" fontAlgn="base"/>
                      <a:r>
                        <a:rPr lang="en-US" sz="1600" b="1" dirty="0">
                          <a:effectLst/>
                          <a:latin typeface="Source Sans Pro"/>
                        </a:rPr>
                        <a:t>30%</a:t>
                      </a:r>
                      <a:endParaRPr lang="en-US" sz="1600" dirty="0">
                        <a:effectLst/>
                        <a:latin typeface="Source Sans Pro"/>
                      </a:endParaRPr>
                    </a:p>
                  </a:txBody>
                  <a:tcPr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extLst>
                  <a:ext uri="{0D108BD9-81ED-4DB2-BD59-A6C34878D82A}">
                    <a16:rowId xmlns:a16="http://schemas.microsoft.com/office/drawing/2014/main" val="3668973376"/>
                  </a:ext>
                </a:extLst>
              </a:tr>
              <a:tr h="692863">
                <a:tc>
                  <a:txBody>
                    <a:bodyPr/>
                    <a:lstStyle/>
                    <a:p>
                      <a:pPr fontAlgn="base"/>
                      <a:r>
                        <a:rPr lang="en-US" sz="1600" b="1">
                          <a:solidFill>
                            <a:srgbClr val="FFFFFF"/>
                          </a:solidFill>
                          <a:effectLst/>
                          <a:latin typeface="Source Sans Pro"/>
                        </a:rPr>
                        <a:t>Dynamic 3D's Market Opportunity (SOM)  </a:t>
                      </a:r>
                      <a:endParaRPr lang="en-US" sz="1600">
                        <a:effectLst/>
                        <a:latin typeface="Source Sans Pro"/>
                      </a:endParaRPr>
                    </a:p>
                  </a:txBody>
                  <a:tcPr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244AFC"/>
                    </a:solidFill>
                  </a:tcPr>
                </a:tc>
                <a:tc>
                  <a:txBody>
                    <a:bodyPr/>
                    <a:lstStyle/>
                    <a:p>
                      <a:pPr algn="ctr" fontAlgn="base"/>
                      <a:r>
                        <a:rPr lang="en-US" sz="1600" b="1" dirty="0">
                          <a:solidFill>
                            <a:srgbClr val="FFFFFF"/>
                          </a:solidFill>
                          <a:effectLst/>
                          <a:latin typeface="Source Sans Pro"/>
                        </a:rPr>
                        <a:t>$1.6B</a:t>
                      </a:r>
                      <a:endParaRPr lang="en-US" sz="1600" dirty="0">
                        <a:effectLst/>
                        <a:latin typeface="Source Sans Pro"/>
                      </a:endParaRPr>
                    </a:p>
                  </a:txBody>
                  <a:tcPr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244AFC"/>
                    </a:solidFill>
                  </a:tcPr>
                </a:tc>
                <a:extLst>
                  <a:ext uri="{0D108BD9-81ED-4DB2-BD59-A6C34878D82A}">
                    <a16:rowId xmlns:a16="http://schemas.microsoft.com/office/drawing/2014/main" val="2450398260"/>
                  </a:ext>
                </a:extLst>
              </a:tr>
            </a:tbl>
          </a:graphicData>
        </a:graphic>
      </p:graphicFrame>
    </p:spTree>
    <p:extLst>
      <p:ext uri="{BB962C8B-B14F-4D97-AF65-F5344CB8AC3E}">
        <p14:creationId xmlns:p14="http://schemas.microsoft.com/office/powerpoint/2010/main" val="35409484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tle 23">
            <a:extLst>
              <a:ext uri="{FF2B5EF4-FFF2-40B4-BE49-F238E27FC236}">
                <a16:creationId xmlns:a16="http://schemas.microsoft.com/office/drawing/2014/main" id="{9447A546-4A47-B746-CF34-030BC6D1FAB0}"/>
              </a:ext>
            </a:extLst>
          </p:cNvPr>
          <p:cNvSpPr>
            <a:spLocks noGrp="1"/>
          </p:cNvSpPr>
          <p:nvPr>
            <p:ph type="title"/>
          </p:nvPr>
        </p:nvSpPr>
        <p:spPr/>
        <p:txBody>
          <a:bodyPr/>
          <a:lstStyle/>
          <a:p>
            <a:pPr algn="l"/>
            <a:r>
              <a:rPr lang="en-US" sz="3600" b="1" dirty="0" err="1">
                <a:latin typeface="Calibri Light"/>
                <a:cs typeface="Calibri Light"/>
              </a:rPr>
              <a:t>Blavatnik</a:t>
            </a:r>
            <a:r>
              <a:rPr lang="en-US" sz="3600" b="1" dirty="0">
                <a:latin typeface="Calibri Light"/>
                <a:cs typeface="Calibri Light"/>
              </a:rPr>
              <a:t> funding will help us deliver our market solution</a:t>
            </a:r>
            <a:endParaRPr lang="en-US" sz="3600" dirty="0">
              <a:latin typeface="Calibri Light"/>
              <a:cs typeface="Calibri Light"/>
            </a:endParaRPr>
          </a:p>
        </p:txBody>
      </p:sp>
      <p:sp>
        <p:nvSpPr>
          <p:cNvPr id="26" name="Google Shape;184;p54">
            <a:extLst>
              <a:ext uri="{FF2B5EF4-FFF2-40B4-BE49-F238E27FC236}">
                <a16:creationId xmlns:a16="http://schemas.microsoft.com/office/drawing/2014/main" id="{D6707452-AD96-8A83-B07A-9781824B6EAF}"/>
              </a:ext>
            </a:extLst>
          </p:cNvPr>
          <p:cNvSpPr/>
          <p:nvPr/>
        </p:nvSpPr>
        <p:spPr>
          <a:xfrm>
            <a:off x="616919" y="2032326"/>
            <a:ext cx="11124039" cy="1028606"/>
          </a:xfrm>
          <a:prstGeom prst="homePlate">
            <a:avLst>
              <a:gd name="adj" fmla="val 0"/>
            </a:avLst>
          </a:prstGeom>
          <a:solidFill>
            <a:schemeClr val="tx2">
              <a:lumMod val="20000"/>
              <a:lumOff val="80000"/>
            </a:schemeClr>
          </a:solidFill>
          <a:ln w="12700" cap="flat" cmpd="sng">
            <a:solidFill>
              <a:schemeClr val="tx2">
                <a:lumMod val="20000"/>
                <a:lumOff val="80000"/>
              </a:schemeClr>
            </a:solidFill>
            <a:prstDash val="solid"/>
            <a:miter lim="800000"/>
            <a:headEnd type="none" w="sm" len="sm"/>
            <a:tailEnd type="none" w="sm" len="sm"/>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1400"/>
            </a:pPr>
            <a:r>
              <a:rPr lang="en-US" sz="1200" b="1" dirty="0">
                <a:solidFill>
                  <a:schemeClr val="dk1"/>
                </a:solidFill>
                <a:latin typeface="Helvetica Neue"/>
                <a:ea typeface="Helvetica Neue"/>
                <a:cs typeface="Helvetica Neue"/>
                <a:sym typeface="Helvetica Neue"/>
              </a:rPr>
              <a:t>Science- $120k</a:t>
            </a:r>
            <a:endParaRPr sz="1200" dirty="0">
              <a:solidFill>
                <a:schemeClr val="dk1"/>
              </a:solidFill>
              <a:latin typeface="Helvetica Neue"/>
              <a:ea typeface="Helvetica Neue"/>
              <a:cs typeface="Helvetica Neue"/>
              <a:sym typeface="Helvetica Neue"/>
            </a:endParaRPr>
          </a:p>
        </p:txBody>
      </p:sp>
      <p:sp>
        <p:nvSpPr>
          <p:cNvPr id="27" name="Google Shape;186;p54">
            <a:extLst>
              <a:ext uri="{FF2B5EF4-FFF2-40B4-BE49-F238E27FC236}">
                <a16:creationId xmlns:a16="http://schemas.microsoft.com/office/drawing/2014/main" id="{2E369AC5-9ADE-54B8-CEEC-AF8325221737}"/>
              </a:ext>
            </a:extLst>
          </p:cNvPr>
          <p:cNvSpPr/>
          <p:nvPr/>
        </p:nvSpPr>
        <p:spPr>
          <a:xfrm>
            <a:off x="616919" y="3343898"/>
            <a:ext cx="11122012" cy="685041"/>
          </a:xfrm>
          <a:prstGeom prst="homePlate">
            <a:avLst>
              <a:gd name="adj" fmla="val 0"/>
            </a:avLst>
          </a:prstGeom>
          <a:solidFill>
            <a:schemeClr val="bg2">
              <a:lumMod val="90000"/>
            </a:schemeClr>
          </a:solidFill>
          <a:ln w="12700" cap="flat" cmpd="sng">
            <a:solidFill>
              <a:schemeClr val="bg2">
                <a:lumMod val="90000"/>
              </a:schemeClr>
            </a:solidFill>
            <a:prstDash val="solid"/>
            <a:miter lim="800000"/>
            <a:headEnd type="none" w="sm" len="sm"/>
            <a:tailEnd type="none" w="sm" len="sm"/>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1400"/>
            </a:pPr>
            <a:r>
              <a:rPr lang="en-US" sz="1200" b="1" dirty="0">
                <a:solidFill>
                  <a:schemeClr val="tx1"/>
                </a:solidFill>
                <a:latin typeface="Helvetica Neue"/>
                <a:ea typeface="Helvetica Neue"/>
                <a:cs typeface="Helvetica Neue"/>
                <a:sym typeface="Helvetica Neue"/>
              </a:rPr>
              <a:t>Algorithm Development - $130k</a:t>
            </a:r>
          </a:p>
          <a:p>
            <a:pPr algn="ctr">
              <a:buSzPts val="1400"/>
            </a:pPr>
            <a:endParaRPr lang="en-US" sz="1200" b="1" dirty="0">
              <a:solidFill>
                <a:schemeClr val="tx1"/>
              </a:solidFill>
              <a:latin typeface="Helvetica Neue"/>
              <a:ea typeface="Helvetica Neue"/>
              <a:cs typeface="Helvetica Neue"/>
            </a:endParaRPr>
          </a:p>
        </p:txBody>
      </p:sp>
      <p:sp>
        <p:nvSpPr>
          <p:cNvPr id="28" name="Google Shape;187;p54">
            <a:extLst>
              <a:ext uri="{FF2B5EF4-FFF2-40B4-BE49-F238E27FC236}">
                <a16:creationId xmlns:a16="http://schemas.microsoft.com/office/drawing/2014/main" id="{89CA151E-343D-66C6-1B64-4EDBEDB79665}"/>
              </a:ext>
            </a:extLst>
          </p:cNvPr>
          <p:cNvSpPr/>
          <p:nvPr/>
        </p:nvSpPr>
        <p:spPr>
          <a:xfrm>
            <a:off x="619964" y="4295580"/>
            <a:ext cx="11121831" cy="1021738"/>
          </a:xfrm>
          <a:prstGeom prst="homePlate">
            <a:avLst>
              <a:gd name="adj" fmla="val 0"/>
            </a:avLst>
          </a:prstGeom>
          <a:solidFill>
            <a:schemeClr val="bg2">
              <a:lumMod val="75000"/>
            </a:schemeClr>
          </a:solidFill>
          <a:ln w="12700" cap="flat" cmpd="sng">
            <a:solidFill>
              <a:schemeClr val="bg2">
                <a:lumMod val="75000"/>
              </a:schemeClr>
            </a:solidFill>
            <a:prstDash val="solid"/>
            <a:miter lim="800000"/>
            <a:headEnd type="none" w="sm" len="sm"/>
            <a:tailEnd type="none" w="sm" len="sm"/>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1400"/>
            </a:pPr>
            <a:r>
              <a:rPr lang="en-US" sz="1200" b="1">
                <a:solidFill>
                  <a:schemeClr val="tx1"/>
                </a:solidFill>
                <a:latin typeface="Helvetica Neue"/>
                <a:ea typeface="Helvetica Neue"/>
                <a:cs typeface="Helvetica Neue"/>
                <a:sym typeface="Helvetica Neue"/>
              </a:rPr>
              <a:t>Product Development - $50k</a:t>
            </a:r>
            <a:endParaRPr lang="en-US" sz="1200">
              <a:solidFill>
                <a:schemeClr val="tx1"/>
              </a:solidFill>
              <a:latin typeface="Helvetica Neue"/>
              <a:ea typeface="Helvetica Neue"/>
              <a:cs typeface="Helvetica Neue"/>
            </a:endParaRPr>
          </a:p>
        </p:txBody>
      </p:sp>
      <p:sp>
        <p:nvSpPr>
          <p:cNvPr id="30" name="Google Shape;189;p54">
            <a:extLst>
              <a:ext uri="{FF2B5EF4-FFF2-40B4-BE49-F238E27FC236}">
                <a16:creationId xmlns:a16="http://schemas.microsoft.com/office/drawing/2014/main" id="{8242B152-6454-FA5C-B374-1B0A6542DEAB}"/>
              </a:ext>
            </a:extLst>
          </p:cNvPr>
          <p:cNvSpPr/>
          <p:nvPr/>
        </p:nvSpPr>
        <p:spPr>
          <a:xfrm>
            <a:off x="1278199" y="5582406"/>
            <a:ext cx="1626870" cy="642801"/>
          </a:xfrm>
          <a:prstGeom prst="homePlate">
            <a:avLst>
              <a:gd name="adj" fmla="val 50000"/>
            </a:avLst>
          </a:prstGeom>
          <a:solidFill>
            <a:schemeClr val="bg1"/>
          </a:solidFill>
          <a:ln w="12700" cap="flat" cmpd="sng">
            <a:solidFill>
              <a:schemeClr val="bg2"/>
            </a:solidFill>
            <a:prstDash val="solid"/>
            <a:miter lim="800000"/>
            <a:headEnd type="none" w="sm" len="sm"/>
            <a:tailEnd type="none" w="sm" len="sm"/>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1400"/>
            </a:pPr>
            <a:r>
              <a:rPr lang="en-US" sz="1600" dirty="0">
                <a:solidFill>
                  <a:schemeClr val="dk1"/>
                </a:solidFill>
                <a:latin typeface="Calibri"/>
                <a:ea typeface="Helvetica Neue"/>
                <a:cs typeface="Calibri"/>
                <a:sym typeface="Helvetica Neue"/>
              </a:rPr>
              <a:t>Q1’24</a:t>
            </a:r>
            <a:endParaRPr sz="1600" dirty="0">
              <a:latin typeface="Calibri" panose="020F0502020204030204" pitchFamily="34" charset="0"/>
              <a:ea typeface="Helvetica Neue"/>
              <a:cs typeface="Calibri" panose="020F0502020204030204" pitchFamily="34" charset="0"/>
              <a:sym typeface="Helvetica Neue"/>
            </a:endParaRPr>
          </a:p>
        </p:txBody>
      </p:sp>
      <p:sp>
        <p:nvSpPr>
          <p:cNvPr id="32" name="Google Shape;191;p54">
            <a:extLst>
              <a:ext uri="{FF2B5EF4-FFF2-40B4-BE49-F238E27FC236}">
                <a16:creationId xmlns:a16="http://schemas.microsoft.com/office/drawing/2014/main" id="{732A604E-38DB-E680-6D03-120A4C12A6B6}"/>
              </a:ext>
            </a:extLst>
          </p:cNvPr>
          <p:cNvSpPr/>
          <p:nvPr/>
        </p:nvSpPr>
        <p:spPr>
          <a:xfrm>
            <a:off x="2928053" y="5617684"/>
            <a:ext cx="1436369" cy="551080"/>
          </a:xfrm>
          <a:prstGeom prst="homePlate">
            <a:avLst>
              <a:gd name="adj" fmla="val 50000"/>
            </a:avLst>
          </a:prstGeom>
          <a:solidFill>
            <a:schemeClr val="bg1"/>
          </a:solidFill>
          <a:ln w="12700" cap="flat" cmpd="sng">
            <a:solidFill>
              <a:schemeClr val="bg2"/>
            </a:solidFill>
            <a:prstDash val="solid"/>
            <a:miter lim="800000"/>
            <a:headEnd type="none" w="sm" len="sm"/>
            <a:tailEnd type="none" w="sm" len="sm"/>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1400"/>
            </a:pPr>
            <a:r>
              <a:rPr lang="en-US" sz="1600">
                <a:solidFill>
                  <a:schemeClr val="dk1"/>
                </a:solidFill>
                <a:latin typeface="Calibri" panose="020F0502020204030204" pitchFamily="34" charset="0"/>
                <a:ea typeface="Helvetica Neue"/>
                <a:cs typeface="Calibri" panose="020F0502020204030204" pitchFamily="34" charset="0"/>
                <a:sym typeface="Helvetica Neue"/>
              </a:rPr>
              <a:t>Q2’24</a:t>
            </a:r>
            <a:endParaRPr sz="1600">
              <a:latin typeface="Calibri" panose="020F0502020204030204" pitchFamily="34" charset="0"/>
              <a:ea typeface="Helvetica Neue"/>
              <a:cs typeface="Calibri" panose="020F0502020204030204" pitchFamily="34" charset="0"/>
              <a:sym typeface="Helvetica Neue"/>
            </a:endParaRPr>
          </a:p>
        </p:txBody>
      </p:sp>
      <p:sp>
        <p:nvSpPr>
          <p:cNvPr id="34" name="Google Shape;193;p54">
            <a:extLst>
              <a:ext uri="{FF2B5EF4-FFF2-40B4-BE49-F238E27FC236}">
                <a16:creationId xmlns:a16="http://schemas.microsoft.com/office/drawing/2014/main" id="{828D059F-B032-7956-4F1D-5A9C68B2DE6F}"/>
              </a:ext>
            </a:extLst>
          </p:cNvPr>
          <p:cNvSpPr/>
          <p:nvPr/>
        </p:nvSpPr>
        <p:spPr>
          <a:xfrm>
            <a:off x="4351627" y="5591716"/>
            <a:ext cx="1663449" cy="586358"/>
          </a:xfrm>
          <a:prstGeom prst="homePlate">
            <a:avLst>
              <a:gd name="adj" fmla="val 50000"/>
            </a:avLst>
          </a:prstGeom>
          <a:solidFill>
            <a:schemeClr val="bg1"/>
          </a:solidFill>
          <a:ln w="12700" cap="flat" cmpd="sng">
            <a:solidFill>
              <a:schemeClr val="bg2"/>
            </a:solidFill>
            <a:prstDash val="solid"/>
            <a:miter lim="800000"/>
            <a:headEnd type="none" w="sm" len="sm"/>
            <a:tailEnd type="none" w="sm" len="sm"/>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1400"/>
            </a:pPr>
            <a:r>
              <a:rPr lang="en-US" sz="1600">
                <a:solidFill>
                  <a:schemeClr val="dk1"/>
                </a:solidFill>
                <a:latin typeface="Calibri" panose="020F0502020204030204" pitchFamily="34" charset="0"/>
                <a:ea typeface="Helvetica Neue"/>
                <a:cs typeface="Calibri" panose="020F0502020204030204" pitchFamily="34" charset="0"/>
                <a:sym typeface="Helvetica Neue"/>
              </a:rPr>
              <a:t>Q3’24</a:t>
            </a:r>
            <a:endParaRPr sz="1600">
              <a:latin typeface="Calibri" panose="020F0502020204030204" pitchFamily="34" charset="0"/>
              <a:ea typeface="Helvetica Neue"/>
              <a:cs typeface="Calibri" panose="020F0502020204030204" pitchFamily="34" charset="0"/>
              <a:sym typeface="Helvetica Neue"/>
            </a:endParaRPr>
          </a:p>
        </p:txBody>
      </p:sp>
      <p:sp>
        <p:nvSpPr>
          <p:cNvPr id="37" name="Google Shape;195;p54">
            <a:extLst>
              <a:ext uri="{FF2B5EF4-FFF2-40B4-BE49-F238E27FC236}">
                <a16:creationId xmlns:a16="http://schemas.microsoft.com/office/drawing/2014/main" id="{CAE10375-737D-739B-BFF8-133D50C7A8C7}"/>
              </a:ext>
            </a:extLst>
          </p:cNvPr>
          <p:cNvSpPr/>
          <p:nvPr/>
        </p:nvSpPr>
        <p:spPr>
          <a:xfrm>
            <a:off x="6014871" y="5577605"/>
            <a:ext cx="1436370" cy="593413"/>
          </a:xfrm>
          <a:prstGeom prst="homePlate">
            <a:avLst>
              <a:gd name="adj" fmla="val 50000"/>
            </a:avLst>
          </a:prstGeom>
          <a:solidFill>
            <a:schemeClr val="bg1"/>
          </a:solidFill>
          <a:ln w="12700" cap="flat" cmpd="sng">
            <a:solidFill>
              <a:schemeClr val="bg2"/>
            </a:solidFill>
            <a:prstDash val="solid"/>
            <a:miter lim="800000"/>
            <a:headEnd type="none" w="sm" len="sm"/>
            <a:tailEnd type="none" w="sm" len="sm"/>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1400"/>
            </a:pPr>
            <a:r>
              <a:rPr lang="en-US" sz="1600">
                <a:solidFill>
                  <a:schemeClr val="dk1"/>
                </a:solidFill>
                <a:latin typeface="Calibri" panose="020F0502020204030204" pitchFamily="34" charset="0"/>
                <a:ea typeface="Helvetica Neue"/>
                <a:cs typeface="Calibri" panose="020F0502020204030204" pitchFamily="34" charset="0"/>
                <a:sym typeface="Helvetica Neue"/>
              </a:rPr>
              <a:t>Q4’24</a:t>
            </a:r>
            <a:endParaRPr sz="1600">
              <a:latin typeface="Calibri" panose="020F0502020204030204" pitchFamily="34" charset="0"/>
              <a:ea typeface="Helvetica Neue"/>
              <a:cs typeface="Calibri" panose="020F0502020204030204" pitchFamily="34" charset="0"/>
              <a:sym typeface="Helvetica Neue"/>
            </a:endParaRPr>
          </a:p>
        </p:txBody>
      </p:sp>
      <p:sp>
        <p:nvSpPr>
          <p:cNvPr id="41" name="Google Shape;197;p54">
            <a:extLst>
              <a:ext uri="{FF2B5EF4-FFF2-40B4-BE49-F238E27FC236}">
                <a16:creationId xmlns:a16="http://schemas.microsoft.com/office/drawing/2014/main" id="{C9DDA995-69FD-5766-E1E2-2EC02C6CB930}"/>
              </a:ext>
            </a:extLst>
          </p:cNvPr>
          <p:cNvSpPr/>
          <p:nvPr/>
        </p:nvSpPr>
        <p:spPr>
          <a:xfrm>
            <a:off x="7459407" y="5577605"/>
            <a:ext cx="1649339" cy="558136"/>
          </a:xfrm>
          <a:prstGeom prst="homePlate">
            <a:avLst>
              <a:gd name="adj" fmla="val 50000"/>
            </a:avLst>
          </a:prstGeom>
          <a:solidFill>
            <a:schemeClr val="bg1"/>
          </a:solidFill>
          <a:ln w="12700" cap="flat" cmpd="sng">
            <a:solidFill>
              <a:schemeClr val="bg2"/>
            </a:solidFill>
            <a:prstDash val="solid"/>
            <a:miter lim="800000"/>
            <a:headEnd type="none" w="sm" len="sm"/>
            <a:tailEnd type="none" w="sm" len="sm"/>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1400"/>
            </a:pPr>
            <a:r>
              <a:rPr lang="en-US" sz="1600">
                <a:solidFill>
                  <a:schemeClr val="dk1"/>
                </a:solidFill>
                <a:latin typeface="Calibri" panose="020F0502020204030204" pitchFamily="34" charset="0"/>
                <a:ea typeface="Helvetica Neue"/>
                <a:cs typeface="Calibri" panose="020F0502020204030204" pitchFamily="34" charset="0"/>
                <a:sym typeface="Helvetica Neue"/>
              </a:rPr>
              <a:t>Q1’25</a:t>
            </a:r>
            <a:endParaRPr sz="1600">
              <a:latin typeface="Calibri" panose="020F0502020204030204" pitchFamily="34" charset="0"/>
              <a:ea typeface="Helvetica Neue"/>
              <a:cs typeface="Calibri" panose="020F0502020204030204" pitchFamily="34" charset="0"/>
              <a:sym typeface="Helvetica Neue"/>
            </a:endParaRPr>
          </a:p>
        </p:txBody>
      </p:sp>
      <p:sp>
        <p:nvSpPr>
          <p:cNvPr id="44" name="Google Shape;199;p54">
            <a:extLst>
              <a:ext uri="{FF2B5EF4-FFF2-40B4-BE49-F238E27FC236}">
                <a16:creationId xmlns:a16="http://schemas.microsoft.com/office/drawing/2014/main" id="{2E9032AF-E0C4-8AC6-FEA0-EC7DBD10E620}"/>
              </a:ext>
            </a:extLst>
          </p:cNvPr>
          <p:cNvSpPr/>
          <p:nvPr/>
        </p:nvSpPr>
        <p:spPr>
          <a:xfrm>
            <a:off x="9099948" y="5577605"/>
            <a:ext cx="1338894" cy="551080"/>
          </a:xfrm>
          <a:prstGeom prst="homePlate">
            <a:avLst>
              <a:gd name="adj" fmla="val 50000"/>
            </a:avLst>
          </a:prstGeom>
          <a:solidFill>
            <a:schemeClr val="bg1"/>
          </a:solidFill>
          <a:ln w="12700" cap="flat" cmpd="sng">
            <a:solidFill>
              <a:schemeClr val="bg2"/>
            </a:solidFill>
            <a:prstDash val="solid"/>
            <a:miter lim="800000"/>
            <a:headEnd type="none" w="sm" len="sm"/>
            <a:tailEnd type="none" w="sm" len="sm"/>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1400"/>
            </a:pPr>
            <a:r>
              <a:rPr lang="en-US" sz="1600">
                <a:solidFill>
                  <a:schemeClr val="dk1"/>
                </a:solidFill>
                <a:latin typeface="Calibri" panose="020F0502020204030204" pitchFamily="34" charset="0"/>
                <a:ea typeface="Helvetica Neue"/>
                <a:cs typeface="Calibri" panose="020F0502020204030204" pitchFamily="34" charset="0"/>
                <a:sym typeface="Helvetica Neue"/>
              </a:rPr>
              <a:t>Q2’25</a:t>
            </a:r>
            <a:endParaRPr sz="1600">
              <a:latin typeface="Calibri" panose="020F0502020204030204" pitchFamily="34" charset="0"/>
              <a:ea typeface="Helvetica Neue"/>
              <a:cs typeface="Calibri" panose="020F0502020204030204" pitchFamily="34" charset="0"/>
              <a:sym typeface="Helvetica Neue"/>
            </a:endParaRPr>
          </a:p>
        </p:txBody>
      </p:sp>
      <p:sp>
        <p:nvSpPr>
          <p:cNvPr id="45" name="Google Shape;200;p54">
            <a:extLst>
              <a:ext uri="{FF2B5EF4-FFF2-40B4-BE49-F238E27FC236}">
                <a16:creationId xmlns:a16="http://schemas.microsoft.com/office/drawing/2014/main" id="{ACE94475-7045-F2F6-F089-2E368AE97EBB}"/>
              </a:ext>
            </a:extLst>
          </p:cNvPr>
          <p:cNvSpPr/>
          <p:nvPr/>
        </p:nvSpPr>
        <p:spPr>
          <a:xfrm>
            <a:off x="10523316" y="5605825"/>
            <a:ext cx="1069480" cy="558135"/>
          </a:xfrm>
          <a:prstGeom prst="rect">
            <a:avLst/>
          </a:prstGeom>
          <a:solidFill>
            <a:schemeClr val="bg1"/>
          </a:solidFill>
          <a:ln w="25400" cap="flat" cmpd="sng">
            <a:solidFill>
              <a:schemeClr val="bg2"/>
            </a:solidFill>
            <a:prstDash val="solid"/>
            <a:round/>
            <a:headEnd type="none" w="sm" len="sm"/>
            <a:tailEnd type="none" w="sm" len="sm"/>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1400"/>
            </a:pPr>
            <a:r>
              <a:rPr lang="en-US" sz="1600">
                <a:solidFill>
                  <a:schemeClr val="dk2"/>
                </a:solidFill>
                <a:latin typeface="Calibri" panose="020F0502020204030204" pitchFamily="34" charset="0"/>
                <a:ea typeface="Helvetica Neue"/>
                <a:cs typeface="Calibri" panose="020F0502020204030204" pitchFamily="34" charset="0"/>
                <a:sym typeface="Helvetica Neue"/>
              </a:rPr>
              <a:t>18 </a:t>
            </a:r>
            <a:r>
              <a:rPr lang="en-US" sz="1600">
                <a:solidFill>
                  <a:schemeClr val="dk1"/>
                </a:solidFill>
                <a:latin typeface="Calibri" panose="020F0502020204030204" pitchFamily="34" charset="0"/>
                <a:ea typeface="Helvetica Neue"/>
                <a:cs typeface="Calibri" panose="020F0502020204030204" pitchFamily="34" charset="0"/>
                <a:sym typeface="Helvetica Neue"/>
              </a:rPr>
              <a:t>months</a:t>
            </a:r>
            <a:endParaRPr sz="1600">
              <a:latin typeface="Calibri" panose="020F0502020204030204" pitchFamily="34" charset="0"/>
              <a:cs typeface="Calibri" panose="020F0502020204030204" pitchFamily="34" charset="0"/>
            </a:endParaRPr>
          </a:p>
        </p:txBody>
      </p:sp>
      <p:sp>
        <p:nvSpPr>
          <p:cNvPr id="54" name="Google Shape;209;p54">
            <a:extLst>
              <a:ext uri="{FF2B5EF4-FFF2-40B4-BE49-F238E27FC236}">
                <a16:creationId xmlns:a16="http://schemas.microsoft.com/office/drawing/2014/main" id="{F33E3990-4977-3790-70D8-0940703B6514}"/>
              </a:ext>
            </a:extLst>
          </p:cNvPr>
          <p:cNvSpPr/>
          <p:nvPr/>
        </p:nvSpPr>
        <p:spPr>
          <a:xfrm>
            <a:off x="1560199" y="2328962"/>
            <a:ext cx="5472735" cy="637541"/>
          </a:xfrm>
          <a:prstGeom prst="homePlate">
            <a:avLst>
              <a:gd name="adj" fmla="val 33116"/>
            </a:avLst>
          </a:prstGeom>
          <a:solidFill>
            <a:schemeClr val="tx2">
              <a:lumMod val="60000"/>
              <a:lumOff val="40000"/>
            </a:schemeClr>
          </a:solidFill>
          <a:ln w="12700" cap="flat" cmpd="sng">
            <a:solidFill>
              <a:srgbClr val="105E7F"/>
            </a:solidFill>
            <a:prstDash val="solid"/>
            <a:miter lim="800000"/>
            <a:headEnd type="none" w="sm" len="sm"/>
            <a:tailEnd type="none" w="sm" len="sm"/>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dirty="0">
                <a:solidFill>
                  <a:schemeClr val="lt1"/>
                </a:solidFill>
                <a:latin typeface="Calibri"/>
                <a:ea typeface="Calibri"/>
                <a:cs typeface="Calibri"/>
                <a:sym typeface="Calibri"/>
              </a:rPr>
              <a:t>Image Processing</a:t>
            </a:r>
            <a:endParaRPr lang="en-US" sz="2000" dirty="0">
              <a:solidFill>
                <a:schemeClr val="lt1"/>
              </a:solidFill>
            </a:endParaRPr>
          </a:p>
        </p:txBody>
      </p:sp>
      <p:sp>
        <p:nvSpPr>
          <p:cNvPr id="55" name="Google Shape;210;p54">
            <a:extLst>
              <a:ext uri="{FF2B5EF4-FFF2-40B4-BE49-F238E27FC236}">
                <a16:creationId xmlns:a16="http://schemas.microsoft.com/office/drawing/2014/main" id="{38A46818-3712-7BA2-E33D-8A5828EDF238}"/>
              </a:ext>
            </a:extLst>
          </p:cNvPr>
          <p:cNvSpPr/>
          <p:nvPr/>
        </p:nvSpPr>
        <p:spPr>
          <a:xfrm>
            <a:off x="7044881" y="2619496"/>
            <a:ext cx="2744775" cy="357598"/>
          </a:xfrm>
          <a:prstGeom prst="homePlate">
            <a:avLst>
              <a:gd name="adj" fmla="val 50000"/>
            </a:avLst>
          </a:prstGeom>
          <a:solidFill>
            <a:schemeClr val="tx2">
              <a:lumMod val="60000"/>
              <a:lumOff val="40000"/>
            </a:schemeClr>
          </a:solidFill>
          <a:ln w="12700" cap="flat" cmpd="sng">
            <a:solidFill>
              <a:srgbClr val="105E7F"/>
            </a:solidFill>
            <a:prstDash val="solid"/>
            <a:miter lim="800000"/>
            <a:headEnd type="none" w="sm" len="sm"/>
            <a:tailEnd type="none" w="sm" len="sm"/>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1200"/>
            </a:pPr>
            <a:r>
              <a:rPr lang="en-US" sz="1600" dirty="0">
                <a:solidFill>
                  <a:schemeClr val="lt1"/>
                </a:solidFill>
                <a:latin typeface="Calibri"/>
                <a:ea typeface="Calibri"/>
                <a:cs typeface="Calibri"/>
              </a:rPr>
              <a:t>Lymphoma Data Set </a:t>
            </a:r>
          </a:p>
        </p:txBody>
      </p:sp>
      <p:sp>
        <p:nvSpPr>
          <p:cNvPr id="56" name="Google Shape;211;p54">
            <a:extLst>
              <a:ext uri="{FF2B5EF4-FFF2-40B4-BE49-F238E27FC236}">
                <a16:creationId xmlns:a16="http://schemas.microsoft.com/office/drawing/2014/main" id="{81715251-D754-7502-8050-8F7D761AA335}"/>
              </a:ext>
            </a:extLst>
          </p:cNvPr>
          <p:cNvSpPr/>
          <p:nvPr/>
        </p:nvSpPr>
        <p:spPr>
          <a:xfrm>
            <a:off x="7044881" y="2328962"/>
            <a:ext cx="2744775" cy="273475"/>
          </a:xfrm>
          <a:prstGeom prst="homePlate">
            <a:avLst>
              <a:gd name="adj" fmla="val 50000"/>
            </a:avLst>
          </a:prstGeom>
          <a:solidFill>
            <a:schemeClr val="tx2">
              <a:lumMod val="60000"/>
              <a:lumOff val="40000"/>
            </a:schemeClr>
          </a:solidFill>
          <a:ln w="12700" cap="flat" cmpd="sng">
            <a:solidFill>
              <a:srgbClr val="105E7F"/>
            </a:solidFill>
            <a:prstDash val="solid"/>
            <a:miter lim="800000"/>
            <a:headEnd type="none" w="sm" len="sm"/>
            <a:tailEnd type="none" w="sm" len="sm"/>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1200"/>
            </a:pPr>
            <a:r>
              <a:rPr lang="en-US" sz="1600" dirty="0">
                <a:solidFill>
                  <a:schemeClr val="lt1"/>
                </a:solidFill>
                <a:latin typeface="Calibri"/>
                <a:ea typeface="Calibri"/>
                <a:cs typeface="Calibri"/>
                <a:sym typeface="Calibri"/>
              </a:rPr>
              <a:t>Sarcoma Data Set</a:t>
            </a:r>
            <a:endParaRPr sz="1600" dirty="0">
              <a:solidFill>
                <a:schemeClr val="lt1"/>
              </a:solidFill>
              <a:latin typeface="Calibri"/>
              <a:ea typeface="Calibri"/>
              <a:cs typeface="Calibri"/>
              <a:sym typeface="Calibri"/>
            </a:endParaRPr>
          </a:p>
        </p:txBody>
      </p:sp>
      <p:sp>
        <p:nvSpPr>
          <p:cNvPr id="58" name="Google Shape;213;p54">
            <a:extLst>
              <a:ext uri="{FF2B5EF4-FFF2-40B4-BE49-F238E27FC236}">
                <a16:creationId xmlns:a16="http://schemas.microsoft.com/office/drawing/2014/main" id="{6F6FB5A9-4F7B-A8C7-A132-C6A4E2BCAB59}"/>
              </a:ext>
            </a:extLst>
          </p:cNvPr>
          <p:cNvSpPr/>
          <p:nvPr/>
        </p:nvSpPr>
        <p:spPr>
          <a:xfrm>
            <a:off x="2038350" y="3607639"/>
            <a:ext cx="9700580" cy="374991"/>
          </a:xfrm>
          <a:prstGeom prst="homePlate">
            <a:avLst>
              <a:gd name="adj" fmla="val 50000"/>
            </a:avLst>
          </a:prstGeom>
          <a:solidFill>
            <a:schemeClr val="tx2">
              <a:lumMod val="60000"/>
              <a:lumOff val="40000"/>
            </a:schemeClr>
          </a:solidFill>
          <a:ln w="12700" cap="flat" cmpd="sng">
            <a:solidFill>
              <a:srgbClr val="105E7F"/>
            </a:solidFill>
            <a:prstDash val="solid"/>
            <a:miter lim="800000"/>
            <a:headEnd type="none" w="sm" len="sm"/>
            <a:tailEnd type="none" w="sm" len="sm"/>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1200"/>
            </a:pPr>
            <a:r>
              <a:rPr lang="en-US" sz="2000" dirty="0">
                <a:solidFill>
                  <a:schemeClr val="lt1"/>
                </a:solidFill>
                <a:latin typeface="Calibri"/>
                <a:ea typeface="Calibri"/>
                <a:cs typeface="Calibri"/>
                <a:sym typeface="Calibri"/>
              </a:rPr>
              <a:t>Continued Development of Artificial Intelligence </a:t>
            </a:r>
            <a:endParaRPr lang="en-US" sz="2000" dirty="0">
              <a:solidFill>
                <a:schemeClr val="lt1"/>
              </a:solidFill>
              <a:latin typeface="Calibri"/>
              <a:ea typeface="Calibri"/>
              <a:cs typeface="Calibri"/>
            </a:endParaRPr>
          </a:p>
        </p:txBody>
      </p:sp>
      <p:sp>
        <p:nvSpPr>
          <p:cNvPr id="60" name="Google Shape;215;p54">
            <a:extLst>
              <a:ext uri="{FF2B5EF4-FFF2-40B4-BE49-F238E27FC236}">
                <a16:creationId xmlns:a16="http://schemas.microsoft.com/office/drawing/2014/main" id="{1B8DC491-E8E5-B204-3070-C09247DF9C7A}"/>
              </a:ext>
            </a:extLst>
          </p:cNvPr>
          <p:cNvSpPr/>
          <p:nvPr/>
        </p:nvSpPr>
        <p:spPr>
          <a:xfrm>
            <a:off x="5217750" y="4573609"/>
            <a:ext cx="2746908" cy="671455"/>
          </a:xfrm>
          <a:prstGeom prst="homePlate">
            <a:avLst>
              <a:gd name="adj" fmla="val 50000"/>
            </a:avLst>
          </a:prstGeom>
          <a:ln>
            <a:headEnd type="none" w="sm" len="sm"/>
            <a:tailEnd type="none" w="sm" len="sm"/>
          </a:ln>
        </p:spPr>
        <p:style>
          <a:lnRef idx="1">
            <a:schemeClr val="accent5"/>
          </a:lnRef>
          <a:fillRef idx="2">
            <a:schemeClr val="accent5"/>
          </a:fillRef>
          <a:effectRef idx="1">
            <a:schemeClr val="accent5"/>
          </a:effectRef>
          <a:fontRef idx="minor">
            <a:schemeClr val="dk1"/>
          </a:fontRef>
        </p:style>
        <p:txBody>
          <a:bodyPr spcFirstLastPara="1" wrap="square" lIns="68569" tIns="34275" rIns="68569"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1200"/>
            </a:pPr>
            <a:r>
              <a:rPr lang="en-US" dirty="0">
                <a:solidFill>
                  <a:schemeClr val="lt1"/>
                </a:solidFill>
                <a:latin typeface="Calibri"/>
                <a:ea typeface="Calibri"/>
                <a:cs typeface="Calibri"/>
                <a:sym typeface="Calibri"/>
              </a:rPr>
              <a:t>Determine </a:t>
            </a:r>
            <a:endParaRPr lang="en-US" dirty="0">
              <a:solidFill>
                <a:schemeClr val="lt1"/>
              </a:solidFill>
              <a:latin typeface="Calibri"/>
              <a:ea typeface="Calibri"/>
              <a:cs typeface="Calibri"/>
            </a:endParaRPr>
          </a:p>
          <a:p>
            <a:pPr algn="ctr">
              <a:buSzPts val="1200"/>
            </a:pPr>
            <a:r>
              <a:rPr lang="en-US" dirty="0">
                <a:solidFill>
                  <a:schemeClr val="lt1"/>
                </a:solidFill>
                <a:latin typeface="Calibri"/>
                <a:ea typeface="Calibri"/>
                <a:cs typeface="Calibri"/>
                <a:sym typeface="Calibri"/>
              </a:rPr>
              <a:t>Regulatory Path</a:t>
            </a:r>
            <a:endParaRPr dirty="0">
              <a:solidFill>
                <a:schemeClr val="lt1"/>
              </a:solidFill>
              <a:latin typeface="Calibri"/>
              <a:ea typeface="Calibri"/>
              <a:cs typeface="Calibri"/>
            </a:endParaRPr>
          </a:p>
        </p:txBody>
      </p:sp>
      <p:sp>
        <p:nvSpPr>
          <p:cNvPr id="63" name="Google Shape;218;p54">
            <a:extLst>
              <a:ext uri="{FF2B5EF4-FFF2-40B4-BE49-F238E27FC236}">
                <a16:creationId xmlns:a16="http://schemas.microsoft.com/office/drawing/2014/main" id="{840C79BB-E5FA-998F-CDDA-799A46961449}"/>
              </a:ext>
            </a:extLst>
          </p:cNvPr>
          <p:cNvSpPr/>
          <p:nvPr/>
        </p:nvSpPr>
        <p:spPr>
          <a:xfrm>
            <a:off x="3816422" y="4676774"/>
            <a:ext cx="1635686" cy="431278"/>
          </a:xfrm>
          <a:prstGeom prst="homePlate">
            <a:avLst>
              <a:gd name="adj" fmla="val 50000"/>
            </a:avLst>
          </a:prstGeom>
          <a:solidFill>
            <a:schemeClr val="tx2">
              <a:lumMod val="60000"/>
              <a:lumOff val="40000"/>
            </a:schemeClr>
          </a:solidFill>
          <a:ln w="12700" cap="flat" cmpd="sng">
            <a:solidFill>
              <a:srgbClr val="105E7F"/>
            </a:solidFill>
            <a:prstDash val="solid"/>
            <a:miter lim="800000"/>
            <a:headEnd type="none" w="sm" len="sm"/>
            <a:tailEnd type="none" w="sm" len="sm"/>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dirty="0">
                <a:solidFill>
                  <a:schemeClr val="lt1"/>
                </a:solidFill>
                <a:latin typeface="Calibri"/>
                <a:ea typeface="Calibri"/>
                <a:cs typeface="Calibri"/>
                <a:sym typeface="Calibri"/>
              </a:rPr>
              <a:t>Develop MVP</a:t>
            </a:r>
            <a:endParaRPr lang="en-US" dirty="0"/>
          </a:p>
        </p:txBody>
      </p:sp>
      <p:sp>
        <p:nvSpPr>
          <p:cNvPr id="64" name="Google Shape;219;p54">
            <a:extLst>
              <a:ext uri="{FF2B5EF4-FFF2-40B4-BE49-F238E27FC236}">
                <a16:creationId xmlns:a16="http://schemas.microsoft.com/office/drawing/2014/main" id="{B7707C95-BD7D-505D-26A4-E055EAFEB2FE}"/>
              </a:ext>
            </a:extLst>
          </p:cNvPr>
          <p:cNvSpPr/>
          <p:nvPr/>
        </p:nvSpPr>
        <p:spPr>
          <a:xfrm>
            <a:off x="7658347" y="4676773"/>
            <a:ext cx="1945672" cy="431279"/>
          </a:xfrm>
          <a:prstGeom prst="homePlate">
            <a:avLst>
              <a:gd name="adj" fmla="val 50000"/>
            </a:avLst>
          </a:prstGeom>
          <a:solidFill>
            <a:schemeClr val="tx2">
              <a:lumMod val="60000"/>
              <a:lumOff val="40000"/>
            </a:schemeClr>
          </a:solidFill>
          <a:ln w="12700" cap="flat" cmpd="sng">
            <a:solidFill>
              <a:srgbClr val="105E7F"/>
            </a:solidFill>
            <a:prstDash val="solid"/>
            <a:miter lim="800000"/>
            <a:headEnd type="none" w="sm" len="sm"/>
            <a:tailEnd type="none" w="sm" len="sm"/>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1200"/>
            </a:pPr>
            <a:r>
              <a:rPr lang="en-US">
                <a:solidFill>
                  <a:schemeClr val="lt1"/>
                </a:solidFill>
                <a:latin typeface="Calibri"/>
                <a:ea typeface="Calibri"/>
                <a:cs typeface="Calibri"/>
                <a:sym typeface="Calibri"/>
              </a:rPr>
              <a:t>Testing Modality  </a:t>
            </a:r>
            <a:endParaRPr>
              <a:solidFill>
                <a:schemeClr val="lt1"/>
              </a:solidFill>
              <a:latin typeface="Calibri"/>
              <a:ea typeface="Calibri"/>
              <a:cs typeface="Calibri"/>
              <a:sym typeface="Calibri"/>
            </a:endParaRPr>
          </a:p>
        </p:txBody>
      </p:sp>
      <p:sp>
        <p:nvSpPr>
          <p:cNvPr id="62" name="Google Shape;217;p54">
            <a:extLst>
              <a:ext uri="{FF2B5EF4-FFF2-40B4-BE49-F238E27FC236}">
                <a16:creationId xmlns:a16="http://schemas.microsoft.com/office/drawing/2014/main" id="{77E2619F-A2E0-0A0B-7387-361A9C0FD953}"/>
              </a:ext>
            </a:extLst>
          </p:cNvPr>
          <p:cNvSpPr/>
          <p:nvPr/>
        </p:nvSpPr>
        <p:spPr>
          <a:xfrm>
            <a:off x="2038350" y="4676775"/>
            <a:ext cx="1778071" cy="431278"/>
          </a:xfrm>
          <a:prstGeom prst="homePlate">
            <a:avLst>
              <a:gd name="adj" fmla="val 50000"/>
            </a:avLst>
          </a:prstGeom>
          <a:solidFill>
            <a:schemeClr val="tx2">
              <a:lumMod val="60000"/>
              <a:lumOff val="40000"/>
            </a:schemeClr>
          </a:solidFill>
          <a:ln w="12700" cap="flat" cmpd="sng">
            <a:solidFill>
              <a:srgbClr val="105E7F"/>
            </a:solidFill>
            <a:prstDash val="solid"/>
            <a:miter lim="800000"/>
            <a:headEnd type="none" w="sm" len="sm"/>
            <a:tailEnd type="none" w="sm" len="sm"/>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dirty="0">
                <a:solidFill>
                  <a:schemeClr val="lt1"/>
                </a:solidFill>
                <a:latin typeface="Calibri"/>
                <a:ea typeface="Calibri"/>
                <a:cs typeface="Calibri"/>
                <a:sym typeface="Calibri"/>
              </a:rPr>
              <a:t>Complete Dashboard Design</a:t>
            </a:r>
            <a:endParaRPr lang="en-US" dirty="0">
              <a:solidFill>
                <a:schemeClr val="lt1"/>
              </a:solidFill>
              <a:latin typeface="Calibri"/>
              <a:ea typeface="Calibri"/>
              <a:cs typeface="Calibri"/>
            </a:endParaRPr>
          </a:p>
        </p:txBody>
      </p:sp>
      <p:sp>
        <p:nvSpPr>
          <p:cNvPr id="2" name="Google Shape;211;p54">
            <a:extLst>
              <a:ext uri="{FF2B5EF4-FFF2-40B4-BE49-F238E27FC236}">
                <a16:creationId xmlns:a16="http://schemas.microsoft.com/office/drawing/2014/main" id="{E3C5A6A6-4D8B-938F-776D-5510D942003A}"/>
              </a:ext>
            </a:extLst>
          </p:cNvPr>
          <p:cNvSpPr/>
          <p:nvPr/>
        </p:nvSpPr>
        <p:spPr>
          <a:xfrm>
            <a:off x="9808700" y="2336446"/>
            <a:ext cx="1919952" cy="254171"/>
          </a:xfrm>
          <a:prstGeom prst="homePlate">
            <a:avLst>
              <a:gd name="adj" fmla="val 50000"/>
            </a:avLst>
          </a:prstGeom>
          <a:solidFill>
            <a:schemeClr val="tx2">
              <a:lumMod val="60000"/>
              <a:lumOff val="40000"/>
            </a:schemeClr>
          </a:solidFill>
          <a:ln w="12700" cap="flat" cmpd="sng">
            <a:solidFill>
              <a:srgbClr val="105E7F"/>
            </a:solidFill>
            <a:prstDash val="solid"/>
            <a:miter lim="800000"/>
            <a:headEnd type="none" w="sm" len="sm"/>
            <a:tailEnd type="none" w="sm" len="sm"/>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solidFill>
                  <a:schemeClr val="lt1"/>
                </a:solidFill>
                <a:latin typeface="Calibri"/>
                <a:cs typeface="Calibri"/>
                <a:sym typeface="Calibri"/>
              </a:rPr>
              <a:t>Meningioma Data Set</a:t>
            </a:r>
            <a:endParaRPr lang="en-US" dirty="0"/>
          </a:p>
        </p:txBody>
      </p:sp>
      <p:sp>
        <p:nvSpPr>
          <p:cNvPr id="5" name="Google Shape;211;p54">
            <a:extLst>
              <a:ext uri="{FF2B5EF4-FFF2-40B4-BE49-F238E27FC236}">
                <a16:creationId xmlns:a16="http://schemas.microsoft.com/office/drawing/2014/main" id="{B64B74B7-5E1D-C289-CDFC-259700AE3DD6}"/>
              </a:ext>
            </a:extLst>
          </p:cNvPr>
          <p:cNvSpPr/>
          <p:nvPr/>
        </p:nvSpPr>
        <p:spPr>
          <a:xfrm>
            <a:off x="9818979" y="2602131"/>
            <a:ext cx="1919952" cy="367358"/>
          </a:xfrm>
          <a:prstGeom prst="homePlate">
            <a:avLst>
              <a:gd name="adj" fmla="val 50000"/>
            </a:avLst>
          </a:prstGeom>
          <a:solidFill>
            <a:schemeClr val="tx2">
              <a:lumMod val="60000"/>
              <a:lumOff val="40000"/>
            </a:schemeClr>
          </a:solidFill>
          <a:ln w="12700" cap="flat" cmpd="sng">
            <a:solidFill>
              <a:srgbClr val="105E7F"/>
            </a:solidFill>
            <a:prstDash val="solid"/>
            <a:miter lim="800000"/>
            <a:headEnd type="none" w="sm" len="sm"/>
            <a:tailEnd type="none" w="sm" len="sm"/>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solidFill>
                  <a:schemeClr val="lt1"/>
                </a:solidFill>
                <a:latin typeface="Calibri"/>
                <a:cs typeface="Calibri"/>
                <a:sym typeface="Calibri"/>
              </a:rPr>
              <a:t>Glioblastoma Data Set</a:t>
            </a:r>
            <a:endParaRPr lang="en-US" dirty="0"/>
          </a:p>
        </p:txBody>
      </p:sp>
      <p:cxnSp>
        <p:nvCxnSpPr>
          <p:cNvPr id="6" name="Straight Arrow Connector 5">
            <a:extLst>
              <a:ext uri="{FF2B5EF4-FFF2-40B4-BE49-F238E27FC236}">
                <a16:creationId xmlns:a16="http://schemas.microsoft.com/office/drawing/2014/main" id="{52DC0B8F-055C-38AB-62A1-606AB708CAAF}"/>
              </a:ext>
            </a:extLst>
          </p:cNvPr>
          <p:cNvCxnSpPr/>
          <p:nvPr/>
        </p:nvCxnSpPr>
        <p:spPr>
          <a:xfrm>
            <a:off x="1284402" y="5502736"/>
            <a:ext cx="10321667" cy="29173"/>
          </a:xfrm>
          <a:prstGeom prst="straightConnector1">
            <a:avLst/>
          </a:prstGeom>
          <a:ln w="50800">
            <a:tailEnd type="triangle"/>
          </a:ln>
          <a:scene3d>
            <a:camera prst="orthographicFront"/>
            <a:lightRig rig="threePt" dir="t"/>
          </a:scene3d>
          <a:sp3d>
            <a:bevelT w="114300" prst="hardEdge"/>
          </a:sp3d>
        </p:spPr>
        <p:style>
          <a:lnRef idx="1">
            <a:schemeClr val="accent1"/>
          </a:lnRef>
          <a:fillRef idx="0">
            <a:schemeClr val="accent1"/>
          </a:fillRef>
          <a:effectRef idx="0">
            <a:schemeClr val="accent1"/>
          </a:effectRef>
          <a:fontRef idx="minor">
            <a:schemeClr val="tx1"/>
          </a:fontRef>
        </p:style>
      </p:cxnSp>
      <p:sp>
        <p:nvSpPr>
          <p:cNvPr id="72" name="Google Shape;211;p54">
            <a:extLst>
              <a:ext uri="{FF2B5EF4-FFF2-40B4-BE49-F238E27FC236}">
                <a16:creationId xmlns:a16="http://schemas.microsoft.com/office/drawing/2014/main" id="{C3F0B9BD-1C1D-386A-32A3-EE0EFE2A05B4}"/>
              </a:ext>
            </a:extLst>
          </p:cNvPr>
          <p:cNvSpPr/>
          <p:nvPr/>
        </p:nvSpPr>
        <p:spPr>
          <a:xfrm>
            <a:off x="1577" y="2206622"/>
            <a:ext cx="1411275" cy="256910"/>
          </a:xfrm>
          <a:prstGeom prst="homePlate">
            <a:avLst>
              <a:gd name="adj" fmla="val 50000"/>
            </a:avLst>
          </a:prstGeom>
          <a:solidFill>
            <a:schemeClr val="tx2">
              <a:lumMod val="60000"/>
              <a:lumOff val="40000"/>
            </a:schemeClr>
          </a:solidFill>
          <a:ln w="12700" cap="flat" cmpd="sng">
            <a:solidFill>
              <a:srgbClr val="105E7F"/>
            </a:solidFill>
            <a:prstDash val="solid"/>
            <a:miter lim="800000"/>
            <a:headEnd type="none" w="sm" len="sm"/>
            <a:tailEnd type="none" w="sm" len="sm"/>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100" dirty="0">
                <a:solidFill>
                  <a:schemeClr val="lt1"/>
                </a:solidFill>
                <a:latin typeface="Calibri"/>
                <a:cs typeface="Calibri"/>
                <a:sym typeface="Calibri"/>
              </a:rPr>
              <a:t>Formed Core Team</a:t>
            </a:r>
            <a:endParaRPr lang="en-US" sz="1100" dirty="0">
              <a:solidFill>
                <a:schemeClr val="lt1"/>
              </a:solidFill>
            </a:endParaRPr>
          </a:p>
        </p:txBody>
      </p:sp>
      <p:sp>
        <p:nvSpPr>
          <p:cNvPr id="73" name="Google Shape;211;p54">
            <a:extLst>
              <a:ext uri="{FF2B5EF4-FFF2-40B4-BE49-F238E27FC236}">
                <a16:creationId xmlns:a16="http://schemas.microsoft.com/office/drawing/2014/main" id="{C2F2EDA0-3986-1593-AB0D-893F2ADBD67C}"/>
              </a:ext>
            </a:extLst>
          </p:cNvPr>
          <p:cNvSpPr/>
          <p:nvPr/>
        </p:nvSpPr>
        <p:spPr>
          <a:xfrm>
            <a:off x="1577" y="2465554"/>
            <a:ext cx="1411275" cy="338288"/>
          </a:xfrm>
          <a:prstGeom prst="homePlate">
            <a:avLst>
              <a:gd name="adj" fmla="val 50000"/>
            </a:avLst>
          </a:prstGeom>
          <a:solidFill>
            <a:schemeClr val="tx2">
              <a:lumMod val="60000"/>
              <a:lumOff val="40000"/>
            </a:schemeClr>
          </a:solidFill>
          <a:ln w="12700" cap="flat" cmpd="sng">
            <a:solidFill>
              <a:srgbClr val="105E7F"/>
            </a:solidFill>
            <a:prstDash val="solid"/>
            <a:miter lim="800000"/>
            <a:headEnd type="none" w="sm" len="sm"/>
            <a:tailEnd type="none" w="sm" len="sm"/>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100">
                <a:solidFill>
                  <a:schemeClr val="lt1"/>
                </a:solidFill>
                <a:latin typeface="Calibri"/>
                <a:cs typeface="Calibri"/>
                <a:sym typeface="Calibri"/>
              </a:rPr>
              <a:t>Obtained NF BioSolutions Grant</a:t>
            </a:r>
            <a:endParaRPr lang="en-US" sz="1100">
              <a:solidFill>
                <a:schemeClr val="lt1"/>
              </a:solidFill>
            </a:endParaRPr>
          </a:p>
        </p:txBody>
      </p:sp>
      <p:sp>
        <p:nvSpPr>
          <p:cNvPr id="74" name="Google Shape;211;p54">
            <a:extLst>
              <a:ext uri="{FF2B5EF4-FFF2-40B4-BE49-F238E27FC236}">
                <a16:creationId xmlns:a16="http://schemas.microsoft.com/office/drawing/2014/main" id="{2DE4BB4F-94EB-7BB0-4C1C-5D378ECD9605}"/>
              </a:ext>
            </a:extLst>
          </p:cNvPr>
          <p:cNvSpPr/>
          <p:nvPr/>
        </p:nvSpPr>
        <p:spPr>
          <a:xfrm>
            <a:off x="1577" y="2783670"/>
            <a:ext cx="1411275" cy="256910"/>
          </a:xfrm>
          <a:prstGeom prst="homePlate">
            <a:avLst>
              <a:gd name="adj" fmla="val 50000"/>
            </a:avLst>
          </a:prstGeom>
          <a:solidFill>
            <a:schemeClr val="tx2">
              <a:lumMod val="60000"/>
              <a:lumOff val="40000"/>
            </a:schemeClr>
          </a:solidFill>
          <a:ln w="12700" cap="flat" cmpd="sng">
            <a:solidFill>
              <a:srgbClr val="105E7F"/>
            </a:solidFill>
            <a:prstDash val="solid"/>
            <a:miter lim="800000"/>
            <a:headEnd type="none" w="sm" len="sm"/>
            <a:tailEnd type="none" w="sm" len="sm"/>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100">
                <a:solidFill>
                  <a:schemeClr val="lt1"/>
                </a:solidFill>
                <a:latin typeface="Calibri"/>
                <a:cs typeface="Calibri"/>
                <a:sym typeface="Calibri"/>
              </a:rPr>
              <a:t>Obtained YCCI Grant</a:t>
            </a:r>
            <a:endParaRPr lang="en-US" sz="1100">
              <a:solidFill>
                <a:schemeClr val="lt1"/>
              </a:solidFill>
            </a:endParaRPr>
          </a:p>
        </p:txBody>
      </p:sp>
      <p:sp>
        <p:nvSpPr>
          <p:cNvPr id="75" name="Google Shape;211;p54">
            <a:extLst>
              <a:ext uri="{FF2B5EF4-FFF2-40B4-BE49-F238E27FC236}">
                <a16:creationId xmlns:a16="http://schemas.microsoft.com/office/drawing/2014/main" id="{C34A517C-8F3E-9939-FC2B-9939BA93D028}"/>
              </a:ext>
            </a:extLst>
          </p:cNvPr>
          <p:cNvSpPr/>
          <p:nvPr/>
        </p:nvSpPr>
        <p:spPr>
          <a:xfrm>
            <a:off x="1577" y="3607368"/>
            <a:ext cx="1411275" cy="375278"/>
          </a:xfrm>
          <a:prstGeom prst="homePlate">
            <a:avLst>
              <a:gd name="adj" fmla="val 50000"/>
            </a:avLst>
          </a:prstGeom>
          <a:solidFill>
            <a:schemeClr val="tx2">
              <a:lumMod val="60000"/>
              <a:lumOff val="40000"/>
            </a:schemeClr>
          </a:solidFill>
          <a:ln w="12700" cap="flat" cmpd="sng">
            <a:solidFill>
              <a:srgbClr val="105E7F"/>
            </a:solidFill>
            <a:prstDash val="solid"/>
            <a:miter lim="800000"/>
            <a:headEnd type="none" w="sm" len="sm"/>
            <a:tailEnd type="none" w="sm" len="sm"/>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100" dirty="0">
                <a:solidFill>
                  <a:schemeClr val="lt1"/>
                </a:solidFill>
                <a:latin typeface="Calibri"/>
                <a:cs typeface="Calibri"/>
                <a:sym typeface="Calibri"/>
              </a:rPr>
              <a:t>First AI Generated Tumor Model</a:t>
            </a:r>
            <a:endParaRPr lang="en-US" sz="1100" dirty="0">
              <a:solidFill>
                <a:schemeClr val="lt1"/>
              </a:solidFill>
            </a:endParaRPr>
          </a:p>
        </p:txBody>
      </p:sp>
      <p:sp>
        <p:nvSpPr>
          <p:cNvPr id="76" name="Google Shape;189;p54">
            <a:extLst>
              <a:ext uri="{FF2B5EF4-FFF2-40B4-BE49-F238E27FC236}">
                <a16:creationId xmlns:a16="http://schemas.microsoft.com/office/drawing/2014/main" id="{53FA12ED-C658-31FE-11DD-222F390E7D60}"/>
              </a:ext>
            </a:extLst>
          </p:cNvPr>
          <p:cNvSpPr/>
          <p:nvPr/>
        </p:nvSpPr>
        <p:spPr>
          <a:xfrm>
            <a:off x="-1665" y="5575007"/>
            <a:ext cx="1264366" cy="642801"/>
          </a:xfrm>
          <a:prstGeom prst="homePlate">
            <a:avLst>
              <a:gd name="adj" fmla="val 50000"/>
            </a:avLst>
          </a:prstGeom>
          <a:solidFill>
            <a:schemeClr val="bg1"/>
          </a:solidFill>
          <a:ln w="12700" cap="flat" cmpd="sng">
            <a:solidFill>
              <a:schemeClr val="bg2"/>
            </a:solidFill>
            <a:prstDash val="solid"/>
            <a:miter lim="800000"/>
            <a:headEnd type="none" w="sm" len="sm"/>
            <a:tailEnd type="none" w="sm" len="sm"/>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600" dirty="0">
                <a:solidFill>
                  <a:schemeClr val="dk1"/>
                </a:solidFill>
                <a:latin typeface="Calibri"/>
                <a:cs typeface="Calibri"/>
              </a:rPr>
              <a:t>Present</a:t>
            </a:r>
          </a:p>
        </p:txBody>
      </p:sp>
    </p:spTree>
    <p:extLst>
      <p:ext uri="{BB962C8B-B14F-4D97-AF65-F5344CB8AC3E}">
        <p14:creationId xmlns:p14="http://schemas.microsoft.com/office/powerpoint/2010/main" val="8475840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2461</TotalTime>
  <Words>2093</Words>
  <Application>Microsoft Office PowerPoint</Application>
  <PresentationFormat>Widescreen</PresentationFormat>
  <Paragraphs>337</Paragraphs>
  <Slides>15</Slides>
  <Notes>15</Notes>
  <HiddenSlides>1</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15</vt:i4>
      </vt:variant>
    </vt:vector>
  </HeadingPairs>
  <TitlesOfParts>
    <vt:vector size="27" baseType="lpstr">
      <vt:lpstr>Aptos</vt:lpstr>
      <vt:lpstr>Arial</vt:lpstr>
      <vt:lpstr>Arial,Sans-Serif</vt:lpstr>
      <vt:lpstr>Calibri</vt:lpstr>
      <vt:lpstr>Calibri Light</vt:lpstr>
      <vt:lpstr>Calibri,Sans-Serif</vt:lpstr>
      <vt:lpstr>Helvetica Neue</vt:lpstr>
      <vt:lpstr>Montserrat</vt:lpstr>
      <vt:lpstr>Source Sans Pro</vt:lpstr>
      <vt:lpstr>Times New Roman</vt:lpstr>
      <vt:lpstr>YaleNew</vt:lpstr>
      <vt:lpstr>Office Theme</vt:lpstr>
      <vt:lpstr>PowerPoint Presentation</vt:lpstr>
      <vt:lpstr>We have the clinical, scientific, and technical talent to change the future of tumor growth assessment</vt:lpstr>
      <vt:lpstr>Radiologists need a faster and more accurate tool</vt:lpstr>
      <vt:lpstr>AI breakthroughs have created an unprecedented opportunity for improving the assessment of tumor growth</vt:lpstr>
      <vt:lpstr>Our solution improves accuracy and saves time</vt:lpstr>
      <vt:lpstr>Our solution uses AI to conduct dynamic 3D morphometric tumor analysis</vt:lpstr>
      <vt:lpstr>Our solution outcompetes anything else on the market in quality and accuracy</vt:lpstr>
      <vt:lpstr>Dynamic 3D Morphometric Analysis has a $1.6B opportunity</vt:lpstr>
      <vt:lpstr>Blavatnik funding will help us deliver our market solution</vt:lpstr>
      <vt:lpstr>Appendix</vt:lpstr>
      <vt:lpstr>Our traction and ask</vt:lpstr>
      <vt:lpstr>We have thought through several sources of ancillary revenue.</vt:lpstr>
      <vt:lpstr>Next cancers we will tackle with our solution:</vt:lpstr>
      <vt:lpstr>The cancer treatment market is growing.</vt:lpstr>
      <vt:lpstr>Our solution is scalable and offers a promising path to revenue and profitability through software licensing.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Buono, Frank</cp:lastModifiedBy>
  <cp:revision>1</cp:revision>
  <dcterms:created xsi:type="dcterms:W3CDTF">2023-11-06T18:09:38Z</dcterms:created>
  <dcterms:modified xsi:type="dcterms:W3CDTF">2023-12-05T22:39:43Z</dcterms:modified>
</cp:coreProperties>
</file>