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935" r:id="rId5"/>
    <p:sldId id="924" r:id="rId6"/>
    <p:sldId id="914" r:id="rId7"/>
    <p:sldId id="931" r:id="rId8"/>
    <p:sldId id="937" r:id="rId9"/>
    <p:sldId id="933" r:id="rId10"/>
    <p:sldId id="938" r:id="rId11"/>
    <p:sldId id="93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B7D623-5FE0-3D56-2B8F-B1CD980FB8D8}" name="Turczynski, Aaron" initials="TA" userId="S::aaron.turczynski@yale.edu::b8f8ae8f-9c90-46d8-88d2-327898f50228" providerId="AD"/>
  <p188:author id="{48C1C333-47DA-E657-69F6-DC5323659E7A}" name="Oikonomopoulou, Feli" initials="OF" userId="S::feli.oikonomopoulou@yale.edu::c1d87a77-6b5a-4361-9e7f-a84f5c7cf414" providerId="AD"/>
  <p188:author id="{C3D3D13A-A306-8A0C-07BB-5DE3E9C25BD4}" name="Mohr, Manuel" initials="MM" userId="S::manuel.mohr@yale.edu::9de382c6-f89a-47ec-8aff-f95608d1f444" providerId="AD"/>
  <p188:author id="{54C88C8B-54B8-F084-364A-6A20D8AC0C3D}" name="Kundrat, Amy" initials="AK" userId="S::amy.kundrat@yale.edu::e4208eae-a767-4aed-8ae1-9ff0e152179f" providerId="AD"/>
  <p188:author id="{6D4162B1-F490-2490-6EA8-58557FABA457}" name="Hwang, Candy" initials="HC" userId="S::candy.hwang@yale.edu::27d530fc-d6b1-42e0-8a2d-d7c4f0d37d97" providerId="AD"/>
  <p188:author id="{F1E79FC9-802B-888B-9B39-2E5BD7513F45}" name="Makableh, Natalie" initials="MN" userId="S::natalie.makableh@yale.edu::0a761919-ad57-4b01-b7e5-d0585fbf15b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2E6"/>
    <a:srgbClr val="CCD9CD"/>
    <a:srgbClr val="EFAFA8"/>
    <a:srgbClr val="3A122C"/>
    <a:srgbClr val="93B0D6"/>
    <a:srgbClr val="E7E6E6"/>
    <a:srgbClr val="DDD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1152E5-E550-4C27-8FE8-D946BE48A088}" v="598" dt="2023-12-06T17:42:24.6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70" autoAdjust="0"/>
    <p:restoredTop sz="93792" autoAdjust="0"/>
  </p:normalViewPr>
  <p:slideViewPr>
    <p:cSldViewPr snapToGrid="0">
      <p:cViewPr varScale="1">
        <p:scale>
          <a:sx n="159" d="100"/>
          <a:sy n="159" d="100"/>
        </p:scale>
        <p:origin x="15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o, Andrew" userId="ee8c707e-8fd5-4376-8c76-d0bb20f5d08d" providerId="ADAL" clId="{3ABA6635-4D31-4607-B8CB-504535B705FC}"/>
    <pc:docChg chg="undo custSel addSld delSld modSld">
      <pc:chgData name="Xiao, Andrew" userId="ee8c707e-8fd5-4376-8c76-d0bb20f5d08d" providerId="ADAL" clId="{3ABA6635-4D31-4607-B8CB-504535B705FC}" dt="2023-11-15T19:48:39.878" v="3567" actId="1076"/>
      <pc:docMkLst>
        <pc:docMk/>
      </pc:docMkLst>
      <pc:sldChg chg="addSp delSp add del mod delAnim">
        <pc:chgData name="Xiao, Andrew" userId="ee8c707e-8fd5-4376-8c76-d0bb20f5d08d" providerId="ADAL" clId="{3ABA6635-4D31-4607-B8CB-504535B705FC}" dt="2023-11-08T20:00:30.545" v="2213" actId="47"/>
        <pc:sldMkLst>
          <pc:docMk/>
          <pc:sldMk cId="2064597443" sldId="543"/>
        </pc:sldMkLst>
        <pc:spChg chg="del">
          <ac:chgData name="Xiao, Andrew" userId="ee8c707e-8fd5-4376-8c76-d0bb20f5d08d" providerId="ADAL" clId="{3ABA6635-4D31-4607-B8CB-504535B705FC}" dt="2023-11-08T19:55:12.606" v="2114" actId="478"/>
          <ac:spMkLst>
            <pc:docMk/>
            <pc:sldMk cId="2064597443" sldId="543"/>
            <ac:spMk id="10" creationId="{C25A1F4D-F33D-FE2B-B30F-41283C18071D}"/>
          </ac:spMkLst>
        </pc:spChg>
        <pc:picChg chg="del">
          <ac:chgData name="Xiao, Andrew" userId="ee8c707e-8fd5-4376-8c76-d0bb20f5d08d" providerId="ADAL" clId="{3ABA6635-4D31-4607-B8CB-504535B705FC}" dt="2023-11-08T19:55:12.606" v="2114" actId="478"/>
          <ac:picMkLst>
            <pc:docMk/>
            <pc:sldMk cId="2064597443" sldId="543"/>
            <ac:picMk id="4" creationId="{16B086FF-B4C2-2E4D-BDFB-5BF3CC3B331D}"/>
          </ac:picMkLst>
        </pc:picChg>
        <pc:picChg chg="del">
          <ac:chgData name="Xiao, Andrew" userId="ee8c707e-8fd5-4376-8c76-d0bb20f5d08d" providerId="ADAL" clId="{3ABA6635-4D31-4607-B8CB-504535B705FC}" dt="2023-11-08T19:55:09.474" v="2113" actId="478"/>
          <ac:picMkLst>
            <pc:docMk/>
            <pc:sldMk cId="2064597443" sldId="543"/>
            <ac:picMk id="7" creationId="{923F3B17-EAD6-4DED-CA4D-472D0925CF75}"/>
          </ac:picMkLst>
        </pc:picChg>
        <pc:picChg chg="add del">
          <ac:chgData name="Xiao, Andrew" userId="ee8c707e-8fd5-4376-8c76-d0bb20f5d08d" providerId="ADAL" clId="{3ABA6635-4D31-4607-B8CB-504535B705FC}" dt="2023-11-08T19:55:18.820" v="2116" actId="478"/>
          <ac:picMkLst>
            <pc:docMk/>
            <pc:sldMk cId="2064597443" sldId="543"/>
            <ac:picMk id="35" creationId="{C8EE943D-AB38-17C5-A583-EE99C1891C1A}"/>
          </ac:picMkLst>
        </pc:picChg>
      </pc:sldChg>
      <pc:sldChg chg="modSp mod">
        <pc:chgData name="Xiao, Andrew" userId="ee8c707e-8fd5-4376-8c76-d0bb20f5d08d" providerId="ADAL" clId="{3ABA6635-4D31-4607-B8CB-504535B705FC}" dt="2023-11-15T19:38:14.317" v="3566" actId="313"/>
        <pc:sldMkLst>
          <pc:docMk/>
          <pc:sldMk cId="2597548028" sldId="914"/>
        </pc:sldMkLst>
        <pc:spChg chg="mod">
          <ac:chgData name="Xiao, Andrew" userId="ee8c707e-8fd5-4376-8c76-d0bb20f5d08d" providerId="ADAL" clId="{3ABA6635-4D31-4607-B8CB-504535B705FC}" dt="2023-11-15T19:38:14.317" v="3566" actId="313"/>
          <ac:spMkLst>
            <pc:docMk/>
            <pc:sldMk cId="2597548028" sldId="914"/>
            <ac:spMk id="4" creationId="{4C23927F-8CB5-9458-08BC-A9EE0016ED5B}"/>
          </ac:spMkLst>
        </pc:spChg>
        <pc:spChg chg="mod">
          <ac:chgData name="Xiao, Andrew" userId="ee8c707e-8fd5-4376-8c76-d0bb20f5d08d" providerId="ADAL" clId="{3ABA6635-4D31-4607-B8CB-504535B705FC}" dt="2023-11-08T19:37:29.610" v="2056" actId="20577"/>
          <ac:spMkLst>
            <pc:docMk/>
            <pc:sldMk cId="2597548028" sldId="914"/>
            <ac:spMk id="31" creationId="{E98E64FE-652A-16F4-5F61-8AB3BF1A3A40}"/>
          </ac:spMkLst>
        </pc:spChg>
      </pc:sldChg>
      <pc:sldChg chg="modSp mod">
        <pc:chgData name="Xiao, Andrew" userId="ee8c707e-8fd5-4376-8c76-d0bb20f5d08d" providerId="ADAL" clId="{3ABA6635-4D31-4607-B8CB-504535B705FC}" dt="2023-11-08T20:44:49.600" v="3429" actId="20577"/>
        <pc:sldMkLst>
          <pc:docMk/>
          <pc:sldMk cId="336425759" sldId="918"/>
        </pc:sldMkLst>
        <pc:spChg chg="mod">
          <ac:chgData name="Xiao, Andrew" userId="ee8c707e-8fd5-4376-8c76-d0bb20f5d08d" providerId="ADAL" clId="{3ABA6635-4D31-4607-B8CB-504535B705FC}" dt="2023-11-08T20:44:49.600" v="3429" actId="20577"/>
          <ac:spMkLst>
            <pc:docMk/>
            <pc:sldMk cId="336425759" sldId="918"/>
            <ac:spMk id="4" creationId="{35A31697-174A-7B0F-A845-085CCC318DDC}"/>
          </ac:spMkLst>
        </pc:spChg>
      </pc:sldChg>
      <pc:sldChg chg="addSp delSp modSp mod">
        <pc:chgData name="Xiao, Andrew" userId="ee8c707e-8fd5-4376-8c76-d0bb20f5d08d" providerId="ADAL" clId="{3ABA6635-4D31-4607-B8CB-504535B705FC}" dt="2023-11-08T20:43:27.472" v="3371" actId="1076"/>
        <pc:sldMkLst>
          <pc:docMk/>
          <pc:sldMk cId="2995695363" sldId="924"/>
        </pc:sldMkLst>
        <pc:spChg chg="mod">
          <ac:chgData name="Xiao, Andrew" userId="ee8c707e-8fd5-4376-8c76-d0bb20f5d08d" providerId="ADAL" clId="{3ABA6635-4D31-4607-B8CB-504535B705FC}" dt="2023-11-08T18:49:43.806" v="100" actId="20577"/>
          <ac:spMkLst>
            <pc:docMk/>
            <pc:sldMk cId="2995695363" sldId="924"/>
            <ac:spMk id="2" creationId="{C7B68127-7A67-2E7B-D108-90530C6FCED1}"/>
          </ac:spMkLst>
        </pc:spChg>
        <pc:spChg chg="del mod">
          <ac:chgData name="Xiao, Andrew" userId="ee8c707e-8fd5-4376-8c76-d0bb20f5d08d" providerId="ADAL" clId="{3ABA6635-4D31-4607-B8CB-504535B705FC}" dt="2023-11-08T18:50:27.441" v="118" actId="478"/>
          <ac:spMkLst>
            <pc:docMk/>
            <pc:sldMk cId="2995695363" sldId="924"/>
            <ac:spMk id="15" creationId="{26D72860-0CF7-5DB2-F32F-2CFA53253AFB}"/>
          </ac:spMkLst>
        </pc:spChg>
        <pc:spChg chg="mod">
          <ac:chgData name="Xiao, Andrew" userId="ee8c707e-8fd5-4376-8c76-d0bb20f5d08d" providerId="ADAL" clId="{3ABA6635-4D31-4607-B8CB-504535B705FC}" dt="2023-11-08T20:43:26.170" v="3370" actId="1076"/>
          <ac:spMkLst>
            <pc:docMk/>
            <pc:sldMk cId="2995695363" sldId="924"/>
            <ac:spMk id="26" creationId="{DB79E665-8360-2EFD-D4D6-A2434AD2277F}"/>
          </ac:spMkLst>
        </pc:spChg>
        <pc:spChg chg="del mod">
          <ac:chgData name="Xiao, Andrew" userId="ee8c707e-8fd5-4376-8c76-d0bb20f5d08d" providerId="ADAL" clId="{3ABA6635-4D31-4607-B8CB-504535B705FC}" dt="2023-11-08T18:50:21.840" v="116" actId="478"/>
          <ac:spMkLst>
            <pc:docMk/>
            <pc:sldMk cId="2995695363" sldId="924"/>
            <ac:spMk id="30" creationId="{C4D8C58E-078B-2019-A370-EAF9803FB4D8}"/>
          </ac:spMkLst>
        </pc:spChg>
        <pc:spChg chg="del">
          <ac:chgData name="Xiao, Andrew" userId="ee8c707e-8fd5-4376-8c76-d0bb20f5d08d" providerId="ADAL" clId="{3ABA6635-4D31-4607-B8CB-504535B705FC}" dt="2023-11-08T18:50:18.036" v="114" actId="478"/>
          <ac:spMkLst>
            <pc:docMk/>
            <pc:sldMk cId="2995695363" sldId="924"/>
            <ac:spMk id="31" creationId="{052FC368-99D8-DCDD-BE77-E55FEC5CB745}"/>
          </ac:spMkLst>
        </pc:spChg>
        <pc:picChg chg="add mod">
          <ac:chgData name="Xiao, Andrew" userId="ee8c707e-8fd5-4376-8c76-d0bb20f5d08d" providerId="ADAL" clId="{3ABA6635-4D31-4607-B8CB-504535B705FC}" dt="2023-11-08T20:43:27.472" v="3371" actId="1076"/>
          <ac:picMkLst>
            <pc:docMk/>
            <pc:sldMk cId="2995695363" sldId="924"/>
            <ac:picMk id="5" creationId="{5D2D3768-95D3-B68F-CD77-8DE0191ACE21}"/>
          </ac:picMkLst>
        </pc:picChg>
        <pc:picChg chg="del mod">
          <ac:chgData name="Xiao, Andrew" userId="ee8c707e-8fd5-4376-8c76-d0bb20f5d08d" providerId="ADAL" clId="{3ABA6635-4D31-4607-B8CB-504535B705FC}" dt="2023-11-08T18:50:35.104" v="122" actId="478"/>
          <ac:picMkLst>
            <pc:docMk/>
            <pc:sldMk cId="2995695363" sldId="924"/>
            <ac:picMk id="8" creationId="{6A9CB7A5-E760-EBA9-3DFF-1FE29DE08640}"/>
          </ac:picMkLst>
        </pc:picChg>
        <pc:picChg chg="del">
          <ac:chgData name="Xiao, Andrew" userId="ee8c707e-8fd5-4376-8c76-d0bb20f5d08d" providerId="ADAL" clId="{3ABA6635-4D31-4607-B8CB-504535B705FC}" dt="2023-11-08T18:50:28.864" v="119" actId="478"/>
          <ac:picMkLst>
            <pc:docMk/>
            <pc:sldMk cId="2995695363" sldId="924"/>
            <ac:picMk id="9" creationId="{F7D54AEC-EBA9-988C-65B9-78E468E91F62}"/>
          </ac:picMkLst>
        </pc:picChg>
        <pc:picChg chg="del">
          <ac:chgData name="Xiao, Andrew" userId="ee8c707e-8fd5-4376-8c76-d0bb20f5d08d" providerId="ADAL" clId="{3ABA6635-4D31-4607-B8CB-504535B705FC}" dt="2023-11-08T18:50:16.520" v="113" actId="478"/>
          <ac:picMkLst>
            <pc:docMk/>
            <pc:sldMk cId="2995695363" sldId="924"/>
            <ac:picMk id="10" creationId="{148E32DA-2B16-C689-865C-63D0D3D8F99E}"/>
          </ac:picMkLst>
        </pc:picChg>
        <pc:picChg chg="del">
          <ac:chgData name="Xiao, Andrew" userId="ee8c707e-8fd5-4376-8c76-d0bb20f5d08d" providerId="ADAL" clId="{3ABA6635-4D31-4607-B8CB-504535B705FC}" dt="2023-11-08T18:50:25.191" v="117" actId="478"/>
          <ac:picMkLst>
            <pc:docMk/>
            <pc:sldMk cId="2995695363" sldId="924"/>
            <ac:picMk id="11" creationId="{BC343439-6135-39B9-0573-F7FAFA64A7FC}"/>
          </ac:picMkLst>
        </pc:picChg>
      </pc:sldChg>
      <pc:sldChg chg="modSp mod">
        <pc:chgData name="Xiao, Andrew" userId="ee8c707e-8fd5-4376-8c76-d0bb20f5d08d" providerId="ADAL" clId="{3ABA6635-4D31-4607-B8CB-504535B705FC}" dt="2023-11-08T19:55:50.590" v="2121" actId="20577"/>
        <pc:sldMkLst>
          <pc:docMk/>
          <pc:sldMk cId="2438646101" sldId="930"/>
        </pc:sldMkLst>
        <pc:spChg chg="mod">
          <ac:chgData name="Xiao, Andrew" userId="ee8c707e-8fd5-4376-8c76-d0bb20f5d08d" providerId="ADAL" clId="{3ABA6635-4D31-4607-B8CB-504535B705FC}" dt="2023-11-08T19:55:50.590" v="2121" actId="20577"/>
          <ac:spMkLst>
            <pc:docMk/>
            <pc:sldMk cId="2438646101" sldId="930"/>
            <ac:spMk id="31" creationId="{E98E64FE-652A-16F4-5F61-8AB3BF1A3A40}"/>
          </ac:spMkLst>
        </pc:spChg>
      </pc:sldChg>
      <pc:sldChg chg="addSp delSp modSp mod delAnim modAnim">
        <pc:chgData name="Xiao, Andrew" userId="ee8c707e-8fd5-4376-8c76-d0bb20f5d08d" providerId="ADAL" clId="{3ABA6635-4D31-4607-B8CB-504535B705FC}" dt="2023-11-08T20:08:18.280" v="2346" actId="478"/>
        <pc:sldMkLst>
          <pc:docMk/>
          <pc:sldMk cId="2294022520" sldId="931"/>
        </pc:sldMkLst>
        <pc:spChg chg="add mod">
          <ac:chgData name="Xiao, Andrew" userId="ee8c707e-8fd5-4376-8c76-d0bb20f5d08d" providerId="ADAL" clId="{3ABA6635-4D31-4607-B8CB-504535B705FC}" dt="2023-11-08T20:02:21.483" v="2223" actId="164"/>
          <ac:spMkLst>
            <pc:docMk/>
            <pc:sldMk cId="2294022520" sldId="931"/>
            <ac:spMk id="4" creationId="{FFA748BE-5CCD-3DF8-1160-6E676137B282}"/>
          </ac:spMkLst>
        </pc:spChg>
        <pc:spChg chg="add mod">
          <ac:chgData name="Xiao, Andrew" userId="ee8c707e-8fd5-4376-8c76-d0bb20f5d08d" providerId="ADAL" clId="{3ABA6635-4D31-4607-B8CB-504535B705FC}" dt="2023-11-08T20:02:21.483" v="2223" actId="164"/>
          <ac:spMkLst>
            <pc:docMk/>
            <pc:sldMk cId="2294022520" sldId="931"/>
            <ac:spMk id="9" creationId="{1F2FB118-DB07-0908-26F3-5B10AA5FC6F0}"/>
          </ac:spMkLst>
        </pc:spChg>
        <pc:spChg chg="add del mod">
          <ac:chgData name="Xiao, Andrew" userId="ee8c707e-8fd5-4376-8c76-d0bb20f5d08d" providerId="ADAL" clId="{3ABA6635-4D31-4607-B8CB-504535B705FC}" dt="2023-11-08T19:56:47.415" v="2128" actId="478"/>
          <ac:spMkLst>
            <pc:docMk/>
            <pc:sldMk cId="2294022520" sldId="931"/>
            <ac:spMk id="13" creationId="{386ED200-2153-E9E4-9CFE-948F2467EDC9}"/>
          </ac:spMkLst>
        </pc:spChg>
        <pc:spChg chg="add mod">
          <ac:chgData name="Xiao, Andrew" userId="ee8c707e-8fd5-4376-8c76-d0bb20f5d08d" providerId="ADAL" clId="{3ABA6635-4D31-4607-B8CB-504535B705FC}" dt="2023-11-08T20:07:02.939" v="2316"/>
          <ac:spMkLst>
            <pc:docMk/>
            <pc:sldMk cId="2294022520" sldId="931"/>
            <ac:spMk id="15" creationId="{0015EE8F-EAE2-3A05-8CEA-6FE6501A212E}"/>
          </ac:spMkLst>
        </pc:spChg>
        <pc:spChg chg="add del">
          <ac:chgData name="Xiao, Andrew" userId="ee8c707e-8fd5-4376-8c76-d0bb20f5d08d" providerId="ADAL" clId="{3ABA6635-4D31-4607-B8CB-504535B705FC}" dt="2023-11-08T20:01:28.649" v="2214" actId="478"/>
          <ac:spMkLst>
            <pc:docMk/>
            <pc:sldMk cId="2294022520" sldId="931"/>
            <ac:spMk id="16" creationId="{E77C054E-408A-EFA5-2687-D265DFFA23A1}"/>
          </ac:spMkLst>
        </pc:spChg>
        <pc:spChg chg="add del">
          <ac:chgData name="Xiao, Andrew" userId="ee8c707e-8fd5-4376-8c76-d0bb20f5d08d" providerId="ADAL" clId="{3ABA6635-4D31-4607-B8CB-504535B705FC}" dt="2023-11-08T19:58:16.043" v="2145" actId="478"/>
          <ac:spMkLst>
            <pc:docMk/>
            <pc:sldMk cId="2294022520" sldId="931"/>
            <ac:spMk id="17" creationId="{2B18925E-DB0B-47D4-73D2-1D7275FB942C}"/>
          </ac:spMkLst>
        </pc:spChg>
        <pc:spChg chg="add mod">
          <ac:chgData name="Xiao, Andrew" userId="ee8c707e-8fd5-4376-8c76-d0bb20f5d08d" providerId="ADAL" clId="{3ABA6635-4D31-4607-B8CB-504535B705FC}" dt="2023-11-08T20:07:02.939" v="2316"/>
          <ac:spMkLst>
            <pc:docMk/>
            <pc:sldMk cId="2294022520" sldId="931"/>
            <ac:spMk id="18" creationId="{17CEA562-B04C-9BD0-F4F4-C3D47A09C4C5}"/>
          </ac:spMkLst>
        </pc:spChg>
        <pc:spChg chg="add mod">
          <ac:chgData name="Xiao, Andrew" userId="ee8c707e-8fd5-4376-8c76-d0bb20f5d08d" providerId="ADAL" clId="{3ABA6635-4D31-4607-B8CB-504535B705FC}" dt="2023-11-08T20:07:02.939" v="2316"/>
          <ac:spMkLst>
            <pc:docMk/>
            <pc:sldMk cId="2294022520" sldId="931"/>
            <ac:spMk id="19" creationId="{0E368C8E-1D1A-D506-1EAD-891EDC9C308C}"/>
          </ac:spMkLst>
        </pc:spChg>
        <pc:spChg chg="add mod">
          <ac:chgData name="Xiao, Andrew" userId="ee8c707e-8fd5-4376-8c76-d0bb20f5d08d" providerId="ADAL" clId="{3ABA6635-4D31-4607-B8CB-504535B705FC}" dt="2023-11-08T20:07:02.939" v="2316"/>
          <ac:spMkLst>
            <pc:docMk/>
            <pc:sldMk cId="2294022520" sldId="931"/>
            <ac:spMk id="22" creationId="{3428E295-881F-391A-EDFE-4C70966D3F85}"/>
          </ac:spMkLst>
        </pc:spChg>
        <pc:spChg chg="add mod">
          <ac:chgData name="Xiao, Andrew" userId="ee8c707e-8fd5-4376-8c76-d0bb20f5d08d" providerId="ADAL" clId="{3ABA6635-4D31-4607-B8CB-504535B705FC}" dt="2023-11-08T20:07:02.939" v="2316"/>
          <ac:spMkLst>
            <pc:docMk/>
            <pc:sldMk cId="2294022520" sldId="931"/>
            <ac:spMk id="23" creationId="{E83ADABC-CFC3-307C-B1CB-FC9711005DC7}"/>
          </ac:spMkLst>
        </pc:spChg>
        <pc:spChg chg="add mod">
          <ac:chgData name="Xiao, Andrew" userId="ee8c707e-8fd5-4376-8c76-d0bb20f5d08d" providerId="ADAL" clId="{3ABA6635-4D31-4607-B8CB-504535B705FC}" dt="2023-11-08T20:05:01.695" v="2301" actId="1076"/>
          <ac:spMkLst>
            <pc:docMk/>
            <pc:sldMk cId="2294022520" sldId="931"/>
            <ac:spMk id="28" creationId="{D8D6030C-9B61-CFFF-B45B-9873D456F30E}"/>
          </ac:spMkLst>
        </pc:spChg>
        <pc:spChg chg="add del mod">
          <ac:chgData name="Xiao, Andrew" userId="ee8c707e-8fd5-4376-8c76-d0bb20f5d08d" providerId="ADAL" clId="{3ABA6635-4D31-4607-B8CB-504535B705FC}" dt="2023-11-08T20:08:18.280" v="2346" actId="478"/>
          <ac:spMkLst>
            <pc:docMk/>
            <pc:sldMk cId="2294022520" sldId="931"/>
            <ac:spMk id="29" creationId="{E33E7430-B5C6-625B-A026-6DB10A4E82C6}"/>
          </ac:spMkLst>
        </pc:spChg>
        <pc:spChg chg="add mod">
          <ac:chgData name="Xiao, Andrew" userId="ee8c707e-8fd5-4376-8c76-d0bb20f5d08d" providerId="ADAL" clId="{3ABA6635-4D31-4607-B8CB-504535B705FC}" dt="2023-11-08T20:07:24.619" v="2322" actId="1076"/>
          <ac:spMkLst>
            <pc:docMk/>
            <pc:sldMk cId="2294022520" sldId="931"/>
            <ac:spMk id="30" creationId="{8D06AE7B-F12F-B17C-DE07-A2C0B91D0F2D}"/>
          </ac:spMkLst>
        </pc:spChg>
        <pc:spChg chg="del">
          <ac:chgData name="Xiao, Andrew" userId="ee8c707e-8fd5-4376-8c76-d0bb20f5d08d" providerId="ADAL" clId="{3ABA6635-4D31-4607-B8CB-504535B705FC}" dt="2023-11-08T19:55:03.582" v="2111" actId="478"/>
          <ac:spMkLst>
            <pc:docMk/>
            <pc:sldMk cId="2294022520" sldId="931"/>
            <ac:spMk id="31" creationId="{E98E64FE-652A-16F4-5F61-8AB3BF1A3A40}"/>
          </ac:spMkLst>
        </pc:spChg>
        <pc:spChg chg="add mod">
          <ac:chgData name="Xiao, Andrew" userId="ee8c707e-8fd5-4376-8c76-d0bb20f5d08d" providerId="ADAL" clId="{3ABA6635-4D31-4607-B8CB-504535B705FC}" dt="2023-11-08T20:07:44.356" v="2345" actId="122"/>
          <ac:spMkLst>
            <pc:docMk/>
            <pc:sldMk cId="2294022520" sldId="931"/>
            <ac:spMk id="32" creationId="{19B4E488-68DE-CDF1-6E5B-55BD43E5F98F}"/>
          </ac:spMkLst>
        </pc:spChg>
        <pc:grpChg chg="add mod">
          <ac:chgData name="Xiao, Andrew" userId="ee8c707e-8fd5-4376-8c76-d0bb20f5d08d" providerId="ADAL" clId="{3ABA6635-4D31-4607-B8CB-504535B705FC}" dt="2023-11-08T20:04:17.552" v="2292" actId="1076"/>
          <ac:grpSpMkLst>
            <pc:docMk/>
            <pc:sldMk cId="2294022520" sldId="931"/>
            <ac:grpSpMk id="26" creationId="{576F3D42-5E92-0000-19C0-654D5059DAD5}"/>
          </ac:grpSpMkLst>
        </pc:grpChg>
        <pc:grpChg chg="add mod">
          <ac:chgData name="Xiao, Andrew" userId="ee8c707e-8fd5-4376-8c76-d0bb20f5d08d" providerId="ADAL" clId="{3ABA6635-4D31-4607-B8CB-504535B705FC}" dt="2023-11-08T20:07:02.939" v="2316"/>
          <ac:grpSpMkLst>
            <pc:docMk/>
            <pc:sldMk cId="2294022520" sldId="931"/>
            <ac:grpSpMk id="27" creationId="{5EA1CFAC-0954-2C82-712A-03DEB5607E7A}"/>
          </ac:grpSpMkLst>
        </pc:grpChg>
        <pc:picChg chg="add mod">
          <ac:chgData name="Xiao, Andrew" userId="ee8c707e-8fd5-4376-8c76-d0bb20f5d08d" providerId="ADAL" clId="{3ABA6635-4D31-4607-B8CB-504535B705FC}" dt="2023-11-08T20:02:21.483" v="2223" actId="164"/>
          <ac:picMkLst>
            <pc:docMk/>
            <pc:sldMk cId="2294022520" sldId="931"/>
            <ac:picMk id="5" creationId="{BD252B33-68B5-B3C1-12A3-E4881980BFB3}"/>
          </ac:picMkLst>
        </pc:picChg>
        <pc:picChg chg="add mod modCrop">
          <ac:chgData name="Xiao, Andrew" userId="ee8c707e-8fd5-4376-8c76-d0bb20f5d08d" providerId="ADAL" clId="{3ABA6635-4D31-4607-B8CB-504535B705FC}" dt="2023-11-08T20:02:21.483" v="2223" actId="164"/>
          <ac:picMkLst>
            <pc:docMk/>
            <pc:sldMk cId="2294022520" sldId="931"/>
            <ac:picMk id="6" creationId="{A9BA5B94-089A-FCE1-1C70-C7482D4F5B30}"/>
          </ac:picMkLst>
        </pc:picChg>
        <pc:picChg chg="add mod modCrop">
          <ac:chgData name="Xiao, Andrew" userId="ee8c707e-8fd5-4376-8c76-d0bb20f5d08d" providerId="ADAL" clId="{3ABA6635-4D31-4607-B8CB-504535B705FC}" dt="2023-11-08T20:02:21.483" v="2223" actId="164"/>
          <ac:picMkLst>
            <pc:docMk/>
            <pc:sldMk cId="2294022520" sldId="931"/>
            <ac:picMk id="7" creationId="{7F108BA6-75D5-CB1D-FDE2-5E7069B7337D}"/>
          </ac:picMkLst>
        </pc:picChg>
        <pc:picChg chg="add mod modCrop">
          <ac:chgData name="Xiao, Andrew" userId="ee8c707e-8fd5-4376-8c76-d0bb20f5d08d" providerId="ADAL" clId="{3ABA6635-4D31-4607-B8CB-504535B705FC}" dt="2023-11-08T20:02:21.483" v="2223" actId="164"/>
          <ac:picMkLst>
            <pc:docMk/>
            <pc:sldMk cId="2294022520" sldId="931"/>
            <ac:picMk id="8" creationId="{23B6BC01-05B6-82A1-E48B-418CBD158484}"/>
          </ac:picMkLst>
        </pc:picChg>
        <pc:picChg chg="del">
          <ac:chgData name="Xiao, Andrew" userId="ee8c707e-8fd5-4376-8c76-d0bb20f5d08d" providerId="ADAL" clId="{3ABA6635-4D31-4607-B8CB-504535B705FC}" dt="2023-11-08T19:59:09.937" v="2160" actId="478"/>
          <ac:picMkLst>
            <pc:docMk/>
            <pc:sldMk cId="2294022520" sldId="931"/>
            <ac:picMk id="11" creationId="{530880AD-404D-1979-0A07-898DAA477DE0}"/>
          </ac:picMkLst>
        </pc:picChg>
        <pc:picChg chg="add mod modCrop">
          <ac:chgData name="Xiao, Andrew" userId="ee8c707e-8fd5-4376-8c76-d0bb20f5d08d" providerId="ADAL" clId="{3ABA6635-4D31-4607-B8CB-504535B705FC}" dt="2023-11-08T20:07:02.939" v="2316"/>
          <ac:picMkLst>
            <pc:docMk/>
            <pc:sldMk cId="2294022520" sldId="931"/>
            <ac:picMk id="14" creationId="{B8F11C8F-8D68-A4F6-E9E6-7582CAB32A93}"/>
          </ac:picMkLst>
        </pc:picChg>
        <pc:picChg chg="add mod modCrop">
          <ac:chgData name="Xiao, Andrew" userId="ee8c707e-8fd5-4376-8c76-d0bb20f5d08d" providerId="ADAL" clId="{3ABA6635-4D31-4607-B8CB-504535B705FC}" dt="2023-11-08T20:06:58.261" v="2314" actId="1076"/>
          <ac:picMkLst>
            <pc:docMk/>
            <pc:sldMk cId="2294022520" sldId="931"/>
            <ac:picMk id="24" creationId="{8E337D8A-4D61-8472-077D-B6186146E4DB}"/>
          </ac:picMkLst>
        </pc:picChg>
        <pc:picChg chg="add mod modCrop">
          <ac:chgData name="Xiao, Andrew" userId="ee8c707e-8fd5-4376-8c76-d0bb20f5d08d" providerId="ADAL" clId="{3ABA6635-4D31-4607-B8CB-504535B705FC}" dt="2023-11-08T20:06:59.257" v="2315" actId="1076"/>
          <ac:picMkLst>
            <pc:docMk/>
            <pc:sldMk cId="2294022520" sldId="931"/>
            <ac:picMk id="25" creationId="{08385E2E-A0C0-CDEB-DB5D-459DE7F392B1}"/>
          </ac:picMkLst>
        </pc:picChg>
        <pc:cxnChg chg="add mod">
          <ac:chgData name="Xiao, Andrew" userId="ee8c707e-8fd5-4376-8c76-d0bb20f5d08d" providerId="ADAL" clId="{3ABA6635-4D31-4607-B8CB-504535B705FC}" dt="2023-11-08T20:02:21.483" v="2223" actId="164"/>
          <ac:cxnSpMkLst>
            <pc:docMk/>
            <pc:sldMk cId="2294022520" sldId="931"/>
            <ac:cxnSpMk id="3" creationId="{C02F540D-7DA3-0FED-167A-43DF331459E0}"/>
          </ac:cxnSpMkLst>
        </pc:cxnChg>
        <pc:cxnChg chg="add mod">
          <ac:chgData name="Xiao, Andrew" userId="ee8c707e-8fd5-4376-8c76-d0bb20f5d08d" providerId="ADAL" clId="{3ABA6635-4D31-4607-B8CB-504535B705FC}" dt="2023-11-08T20:02:21.483" v="2223" actId="164"/>
          <ac:cxnSpMkLst>
            <pc:docMk/>
            <pc:sldMk cId="2294022520" sldId="931"/>
            <ac:cxnSpMk id="10" creationId="{3F0459B0-A230-9793-3DF2-888261C7EE8F}"/>
          </ac:cxnSpMkLst>
        </pc:cxnChg>
        <pc:cxnChg chg="add mod">
          <ac:chgData name="Xiao, Andrew" userId="ee8c707e-8fd5-4376-8c76-d0bb20f5d08d" providerId="ADAL" clId="{3ABA6635-4D31-4607-B8CB-504535B705FC}" dt="2023-11-08T20:02:21.483" v="2223" actId="164"/>
          <ac:cxnSpMkLst>
            <pc:docMk/>
            <pc:sldMk cId="2294022520" sldId="931"/>
            <ac:cxnSpMk id="12" creationId="{354A4232-4A2F-E7F1-904D-C5F0E1EE25D0}"/>
          </ac:cxnSpMkLst>
        </pc:cxnChg>
        <pc:cxnChg chg="add mod">
          <ac:chgData name="Xiao, Andrew" userId="ee8c707e-8fd5-4376-8c76-d0bb20f5d08d" providerId="ADAL" clId="{3ABA6635-4D31-4607-B8CB-504535B705FC}" dt="2023-11-08T20:07:02.939" v="2316"/>
          <ac:cxnSpMkLst>
            <pc:docMk/>
            <pc:sldMk cId="2294022520" sldId="931"/>
            <ac:cxnSpMk id="21" creationId="{30F6AA73-BB82-ABC8-3855-DF92F3903DFD}"/>
          </ac:cxnSpMkLst>
        </pc:cxnChg>
      </pc:sldChg>
      <pc:sldChg chg="modSp mod">
        <pc:chgData name="Xiao, Andrew" userId="ee8c707e-8fd5-4376-8c76-d0bb20f5d08d" providerId="ADAL" clId="{3ABA6635-4D31-4607-B8CB-504535B705FC}" dt="2023-11-08T20:17:37.231" v="3228" actId="20577"/>
        <pc:sldMkLst>
          <pc:docMk/>
          <pc:sldMk cId="3791208813" sldId="933"/>
        </pc:sldMkLst>
        <pc:spChg chg="mod">
          <ac:chgData name="Xiao, Andrew" userId="ee8c707e-8fd5-4376-8c76-d0bb20f5d08d" providerId="ADAL" clId="{3ABA6635-4D31-4607-B8CB-504535B705FC}" dt="2023-11-08T20:17:37.231" v="3228" actId="20577"/>
          <ac:spMkLst>
            <pc:docMk/>
            <pc:sldMk cId="3791208813" sldId="933"/>
            <ac:spMk id="31" creationId="{E98E64FE-652A-16F4-5F61-8AB3BF1A3A40}"/>
          </ac:spMkLst>
        </pc:spChg>
      </pc:sldChg>
      <pc:sldChg chg="modSp mod">
        <pc:chgData name="Xiao, Andrew" userId="ee8c707e-8fd5-4376-8c76-d0bb20f5d08d" providerId="ADAL" clId="{3ABA6635-4D31-4607-B8CB-504535B705FC}" dt="2023-11-15T19:35:16.174" v="3565" actId="20577"/>
        <pc:sldMkLst>
          <pc:docMk/>
          <pc:sldMk cId="2953443098" sldId="935"/>
        </pc:sldMkLst>
        <pc:spChg chg="mod">
          <ac:chgData name="Xiao, Andrew" userId="ee8c707e-8fd5-4376-8c76-d0bb20f5d08d" providerId="ADAL" clId="{3ABA6635-4D31-4607-B8CB-504535B705FC}" dt="2023-11-15T19:35:16.174" v="3565" actId="20577"/>
          <ac:spMkLst>
            <pc:docMk/>
            <pc:sldMk cId="2953443098" sldId="935"/>
            <ac:spMk id="5" creationId="{A49CBB89-9BAC-47F2-C858-B045207B4580}"/>
          </ac:spMkLst>
        </pc:spChg>
      </pc:sldChg>
      <pc:sldChg chg="addSp delSp modSp add mod delAnim">
        <pc:chgData name="Xiao, Andrew" userId="ee8c707e-8fd5-4376-8c76-d0bb20f5d08d" providerId="ADAL" clId="{3ABA6635-4D31-4607-B8CB-504535B705FC}" dt="2023-11-08T20:56:24.430" v="3553" actId="20577"/>
        <pc:sldMkLst>
          <pc:docMk/>
          <pc:sldMk cId="803857207" sldId="936"/>
        </pc:sldMkLst>
        <pc:spChg chg="mod">
          <ac:chgData name="Xiao, Andrew" userId="ee8c707e-8fd5-4376-8c76-d0bb20f5d08d" providerId="ADAL" clId="{3ABA6635-4D31-4607-B8CB-504535B705FC}" dt="2023-11-08T20:56:24.430" v="3553" actId="20577"/>
          <ac:spMkLst>
            <pc:docMk/>
            <pc:sldMk cId="803857207" sldId="936"/>
            <ac:spMk id="2" creationId="{C7B68127-7A67-2E7B-D108-90530C6FCED1}"/>
          </ac:spMkLst>
        </pc:spChg>
        <pc:spChg chg="add mod">
          <ac:chgData name="Xiao, Andrew" userId="ee8c707e-8fd5-4376-8c76-d0bb20f5d08d" providerId="ADAL" clId="{3ABA6635-4D31-4607-B8CB-504535B705FC}" dt="2023-11-08T20:39:25.959" v="3355" actId="20577"/>
          <ac:spMkLst>
            <pc:docMk/>
            <pc:sldMk cId="803857207" sldId="936"/>
            <ac:spMk id="11" creationId="{25E62AC9-9570-AB4C-1348-3C46E02F2FD5}"/>
          </ac:spMkLst>
        </pc:spChg>
        <pc:spChg chg="add mod">
          <ac:chgData name="Xiao, Andrew" userId="ee8c707e-8fd5-4376-8c76-d0bb20f5d08d" providerId="ADAL" clId="{3ABA6635-4D31-4607-B8CB-504535B705FC}" dt="2023-11-08T20:37:36.382" v="3240" actId="1076"/>
          <ac:spMkLst>
            <pc:docMk/>
            <pc:sldMk cId="803857207" sldId="936"/>
            <ac:spMk id="17" creationId="{0BE1929D-0CA6-1842-85F1-31771936DC6A}"/>
          </ac:spMkLst>
        </pc:spChg>
        <pc:spChg chg="add mod">
          <ac:chgData name="Xiao, Andrew" userId="ee8c707e-8fd5-4376-8c76-d0bb20f5d08d" providerId="ADAL" clId="{3ABA6635-4D31-4607-B8CB-504535B705FC}" dt="2023-11-08T20:37:53.695" v="3255" actId="20577"/>
          <ac:spMkLst>
            <pc:docMk/>
            <pc:sldMk cId="803857207" sldId="936"/>
            <ac:spMk id="20" creationId="{79EB261E-B64D-F58E-3FE2-1E0F6BF913CC}"/>
          </ac:spMkLst>
        </pc:spChg>
        <pc:spChg chg="del">
          <ac:chgData name="Xiao, Andrew" userId="ee8c707e-8fd5-4376-8c76-d0bb20f5d08d" providerId="ADAL" clId="{3ABA6635-4D31-4607-B8CB-504535B705FC}" dt="2023-11-08T20:08:34.781" v="2349" actId="478"/>
          <ac:spMkLst>
            <pc:docMk/>
            <pc:sldMk cId="803857207" sldId="936"/>
            <ac:spMk id="28" creationId="{D8D6030C-9B61-CFFF-B45B-9873D456F30E}"/>
          </ac:spMkLst>
        </pc:spChg>
        <pc:spChg chg="del">
          <ac:chgData name="Xiao, Andrew" userId="ee8c707e-8fd5-4376-8c76-d0bb20f5d08d" providerId="ADAL" clId="{3ABA6635-4D31-4607-B8CB-504535B705FC}" dt="2023-11-08T20:08:34.781" v="2349" actId="478"/>
          <ac:spMkLst>
            <pc:docMk/>
            <pc:sldMk cId="803857207" sldId="936"/>
            <ac:spMk id="30" creationId="{8D06AE7B-F12F-B17C-DE07-A2C0B91D0F2D}"/>
          </ac:spMkLst>
        </pc:spChg>
        <pc:spChg chg="del">
          <ac:chgData name="Xiao, Andrew" userId="ee8c707e-8fd5-4376-8c76-d0bb20f5d08d" providerId="ADAL" clId="{3ABA6635-4D31-4607-B8CB-504535B705FC}" dt="2023-11-08T20:08:34.781" v="2349" actId="478"/>
          <ac:spMkLst>
            <pc:docMk/>
            <pc:sldMk cId="803857207" sldId="936"/>
            <ac:spMk id="32" creationId="{19B4E488-68DE-CDF1-6E5B-55BD43E5F98F}"/>
          </ac:spMkLst>
        </pc:spChg>
        <pc:grpChg chg="del">
          <ac:chgData name="Xiao, Andrew" userId="ee8c707e-8fd5-4376-8c76-d0bb20f5d08d" providerId="ADAL" clId="{3ABA6635-4D31-4607-B8CB-504535B705FC}" dt="2023-11-08T20:08:34.781" v="2349" actId="478"/>
          <ac:grpSpMkLst>
            <pc:docMk/>
            <pc:sldMk cId="803857207" sldId="936"/>
            <ac:grpSpMk id="26" creationId="{576F3D42-5E92-0000-19C0-654D5059DAD5}"/>
          </ac:grpSpMkLst>
        </pc:grpChg>
        <pc:grpChg chg="del">
          <ac:chgData name="Xiao, Andrew" userId="ee8c707e-8fd5-4376-8c76-d0bb20f5d08d" providerId="ADAL" clId="{3ABA6635-4D31-4607-B8CB-504535B705FC}" dt="2023-11-08T20:08:34.781" v="2349" actId="478"/>
          <ac:grpSpMkLst>
            <pc:docMk/>
            <pc:sldMk cId="803857207" sldId="936"/>
            <ac:grpSpMk id="27" creationId="{5EA1CFAC-0954-2C82-712A-03DEB5607E7A}"/>
          </ac:grpSpMkLst>
        </pc:grpChg>
        <pc:picChg chg="add mod">
          <ac:chgData name="Xiao, Andrew" userId="ee8c707e-8fd5-4376-8c76-d0bb20f5d08d" providerId="ADAL" clId="{3ABA6635-4D31-4607-B8CB-504535B705FC}" dt="2023-11-08T20:36:55.547" v="3233" actId="1076"/>
          <ac:picMkLst>
            <pc:docMk/>
            <pc:sldMk cId="803857207" sldId="936"/>
            <ac:picMk id="13" creationId="{C9C71796-6821-2CD1-E347-4DAAE094598F}"/>
          </ac:picMkLst>
        </pc:picChg>
        <pc:picChg chg="add mod">
          <ac:chgData name="Xiao, Andrew" userId="ee8c707e-8fd5-4376-8c76-d0bb20f5d08d" providerId="ADAL" clId="{3ABA6635-4D31-4607-B8CB-504535B705FC}" dt="2023-11-08T20:36:57.839" v="3234" actId="1076"/>
          <ac:picMkLst>
            <pc:docMk/>
            <pc:sldMk cId="803857207" sldId="936"/>
            <ac:picMk id="16" creationId="{D849E942-B27D-842F-C5B9-7CA49297C47D}"/>
          </ac:picMkLst>
        </pc:picChg>
        <pc:picChg chg="del">
          <ac:chgData name="Xiao, Andrew" userId="ee8c707e-8fd5-4376-8c76-d0bb20f5d08d" providerId="ADAL" clId="{3ABA6635-4D31-4607-B8CB-504535B705FC}" dt="2023-11-08T20:08:34.781" v="2349" actId="478"/>
          <ac:picMkLst>
            <pc:docMk/>
            <pc:sldMk cId="803857207" sldId="936"/>
            <ac:picMk id="24" creationId="{8E337D8A-4D61-8472-077D-B6186146E4DB}"/>
          </ac:picMkLst>
        </pc:picChg>
        <pc:picChg chg="del">
          <ac:chgData name="Xiao, Andrew" userId="ee8c707e-8fd5-4376-8c76-d0bb20f5d08d" providerId="ADAL" clId="{3ABA6635-4D31-4607-B8CB-504535B705FC}" dt="2023-11-08T20:08:34.781" v="2349" actId="478"/>
          <ac:picMkLst>
            <pc:docMk/>
            <pc:sldMk cId="803857207" sldId="936"/>
            <ac:picMk id="25" creationId="{08385E2E-A0C0-CDEB-DB5D-459DE7F392B1}"/>
          </ac:picMkLst>
        </pc:picChg>
      </pc:sldChg>
      <pc:sldChg chg="modSp mod">
        <pc:chgData name="Xiao, Andrew" userId="ee8c707e-8fd5-4376-8c76-d0bb20f5d08d" providerId="ADAL" clId="{3ABA6635-4D31-4607-B8CB-504535B705FC}" dt="2023-11-15T19:48:39.878" v="3567" actId="1076"/>
        <pc:sldMkLst>
          <pc:docMk/>
          <pc:sldMk cId="1078865682" sldId="937"/>
        </pc:sldMkLst>
        <pc:spChg chg="mod">
          <ac:chgData name="Xiao, Andrew" userId="ee8c707e-8fd5-4376-8c76-d0bb20f5d08d" providerId="ADAL" clId="{3ABA6635-4D31-4607-B8CB-504535B705FC}" dt="2023-11-15T19:48:39.878" v="3567" actId="1076"/>
          <ac:spMkLst>
            <pc:docMk/>
            <pc:sldMk cId="1078865682" sldId="937"/>
            <ac:spMk id="24" creationId="{0880581C-076C-DB41-38CD-EB0506B45C25}"/>
          </ac:spMkLst>
        </pc:spChg>
      </pc:sldChg>
      <pc:sldChg chg="addSp delSp modSp add mod delAnim modAnim">
        <pc:chgData name="Xiao, Andrew" userId="ee8c707e-8fd5-4376-8c76-d0bb20f5d08d" providerId="ADAL" clId="{3ABA6635-4D31-4607-B8CB-504535B705FC}" dt="2023-11-08T20:53:21.917" v="3552" actId="207"/>
        <pc:sldMkLst>
          <pc:docMk/>
          <pc:sldMk cId="3687814788" sldId="937"/>
        </pc:sldMkLst>
        <pc:spChg chg="add mod">
          <ac:chgData name="Xiao, Andrew" userId="ee8c707e-8fd5-4376-8c76-d0bb20f5d08d" providerId="ADAL" clId="{3ABA6635-4D31-4607-B8CB-504535B705FC}" dt="2023-11-08T20:51:29.307" v="3488" actId="1076"/>
          <ac:spMkLst>
            <pc:docMk/>
            <pc:sldMk cId="3687814788" sldId="937"/>
            <ac:spMk id="16" creationId="{B6F46753-7CBB-369D-17F4-B3B304A6D028}"/>
          </ac:spMkLst>
        </pc:spChg>
        <pc:spChg chg="add mod">
          <ac:chgData name="Xiao, Andrew" userId="ee8c707e-8fd5-4376-8c76-d0bb20f5d08d" providerId="ADAL" clId="{3ABA6635-4D31-4607-B8CB-504535B705FC}" dt="2023-11-08T20:52:21.258" v="3509" actId="207"/>
          <ac:spMkLst>
            <pc:docMk/>
            <pc:sldMk cId="3687814788" sldId="937"/>
            <ac:spMk id="17" creationId="{6963DBEA-4216-5D75-E24C-5EBB3CA5DD23}"/>
          </ac:spMkLst>
        </pc:spChg>
        <pc:spChg chg="mod">
          <ac:chgData name="Xiao, Andrew" userId="ee8c707e-8fd5-4376-8c76-d0bb20f5d08d" providerId="ADAL" clId="{3ABA6635-4D31-4607-B8CB-504535B705FC}" dt="2023-11-08T20:50:18.615" v="3451" actId="164"/>
          <ac:spMkLst>
            <pc:docMk/>
            <pc:sldMk cId="3687814788" sldId="937"/>
            <ac:spMk id="28" creationId="{D8D6030C-9B61-CFFF-B45B-9873D456F30E}"/>
          </ac:spMkLst>
        </pc:spChg>
        <pc:spChg chg="add mod">
          <ac:chgData name="Xiao, Andrew" userId="ee8c707e-8fd5-4376-8c76-d0bb20f5d08d" providerId="ADAL" clId="{3ABA6635-4D31-4607-B8CB-504535B705FC}" dt="2023-11-08T20:53:21.917" v="3552" actId="207"/>
          <ac:spMkLst>
            <pc:docMk/>
            <pc:sldMk cId="3687814788" sldId="937"/>
            <ac:spMk id="29" creationId="{A9D7AA6A-2152-2036-5B35-3CE717B4E524}"/>
          </ac:spMkLst>
        </pc:spChg>
        <pc:spChg chg="mod">
          <ac:chgData name="Xiao, Andrew" userId="ee8c707e-8fd5-4376-8c76-d0bb20f5d08d" providerId="ADAL" clId="{3ABA6635-4D31-4607-B8CB-504535B705FC}" dt="2023-11-08T20:50:18.615" v="3451" actId="164"/>
          <ac:spMkLst>
            <pc:docMk/>
            <pc:sldMk cId="3687814788" sldId="937"/>
            <ac:spMk id="30" creationId="{8D06AE7B-F12F-B17C-DE07-A2C0B91D0F2D}"/>
          </ac:spMkLst>
        </pc:spChg>
        <pc:spChg chg="mod">
          <ac:chgData name="Xiao, Andrew" userId="ee8c707e-8fd5-4376-8c76-d0bb20f5d08d" providerId="ADAL" clId="{3ABA6635-4D31-4607-B8CB-504535B705FC}" dt="2023-11-08T20:52:00.768" v="3505" actId="164"/>
          <ac:spMkLst>
            <pc:docMk/>
            <pc:sldMk cId="3687814788" sldId="937"/>
            <ac:spMk id="32" creationId="{19B4E488-68DE-CDF1-6E5B-55BD43E5F98F}"/>
          </ac:spMkLst>
        </pc:spChg>
        <pc:grpChg chg="add mod">
          <ac:chgData name="Xiao, Andrew" userId="ee8c707e-8fd5-4376-8c76-d0bb20f5d08d" providerId="ADAL" clId="{3ABA6635-4D31-4607-B8CB-504535B705FC}" dt="2023-11-08T20:52:00.768" v="3505" actId="164"/>
          <ac:grpSpMkLst>
            <pc:docMk/>
            <pc:sldMk cId="3687814788" sldId="937"/>
            <ac:grpSpMk id="13" creationId="{A0CE44A1-B87C-3C58-0701-DFD0A9B4CD40}"/>
          </ac:grpSpMkLst>
        </pc:grpChg>
        <pc:grpChg chg="add mod">
          <ac:chgData name="Xiao, Andrew" userId="ee8c707e-8fd5-4376-8c76-d0bb20f5d08d" providerId="ADAL" clId="{3ABA6635-4D31-4607-B8CB-504535B705FC}" dt="2023-11-08T20:52:00.768" v="3505" actId="164"/>
          <ac:grpSpMkLst>
            <pc:docMk/>
            <pc:sldMk cId="3687814788" sldId="937"/>
            <ac:grpSpMk id="20" creationId="{C336733C-FBBC-1135-A790-934EAD9F3030}"/>
          </ac:grpSpMkLst>
        </pc:grpChg>
        <pc:grpChg chg="del">
          <ac:chgData name="Xiao, Andrew" userId="ee8c707e-8fd5-4376-8c76-d0bb20f5d08d" providerId="ADAL" clId="{3ABA6635-4D31-4607-B8CB-504535B705FC}" dt="2023-11-08T20:48:49.218" v="3432" actId="478"/>
          <ac:grpSpMkLst>
            <pc:docMk/>
            <pc:sldMk cId="3687814788" sldId="937"/>
            <ac:grpSpMk id="26" creationId="{576F3D42-5E92-0000-19C0-654D5059DAD5}"/>
          </ac:grpSpMkLst>
        </pc:grpChg>
        <pc:grpChg chg="del">
          <ac:chgData name="Xiao, Andrew" userId="ee8c707e-8fd5-4376-8c76-d0bb20f5d08d" providerId="ADAL" clId="{3ABA6635-4D31-4607-B8CB-504535B705FC}" dt="2023-11-08T20:48:51.858" v="3433" actId="478"/>
          <ac:grpSpMkLst>
            <pc:docMk/>
            <pc:sldMk cId="3687814788" sldId="937"/>
            <ac:grpSpMk id="27" creationId="{5EA1CFAC-0954-2C82-712A-03DEB5607E7A}"/>
          </ac:grpSpMkLst>
        </pc:grpChg>
        <pc:picChg chg="add mod modCrop">
          <ac:chgData name="Xiao, Andrew" userId="ee8c707e-8fd5-4376-8c76-d0bb20f5d08d" providerId="ADAL" clId="{3ABA6635-4D31-4607-B8CB-504535B705FC}" dt="2023-11-08T20:51:49.924" v="3502" actId="1076"/>
          <ac:picMkLst>
            <pc:docMk/>
            <pc:sldMk cId="3687814788" sldId="937"/>
            <ac:picMk id="11" creationId="{B2577E84-3989-CB9B-F94F-7ECDE1393EED}"/>
          </ac:picMkLst>
        </pc:picChg>
        <pc:picChg chg="mod">
          <ac:chgData name="Xiao, Andrew" userId="ee8c707e-8fd5-4376-8c76-d0bb20f5d08d" providerId="ADAL" clId="{3ABA6635-4D31-4607-B8CB-504535B705FC}" dt="2023-11-08T20:50:18.615" v="3451" actId="164"/>
          <ac:picMkLst>
            <pc:docMk/>
            <pc:sldMk cId="3687814788" sldId="937"/>
            <ac:picMk id="24" creationId="{8E337D8A-4D61-8472-077D-B6186146E4DB}"/>
          </ac:picMkLst>
        </pc:picChg>
        <pc:picChg chg="mod">
          <ac:chgData name="Xiao, Andrew" userId="ee8c707e-8fd5-4376-8c76-d0bb20f5d08d" providerId="ADAL" clId="{3ABA6635-4D31-4607-B8CB-504535B705FC}" dt="2023-11-08T20:50:18.615" v="3451" actId="164"/>
          <ac:picMkLst>
            <pc:docMk/>
            <pc:sldMk cId="3687814788" sldId="937"/>
            <ac:picMk id="25" creationId="{08385E2E-A0C0-CDEB-DB5D-459DE7F392B1}"/>
          </ac:picMkLst>
        </pc:picChg>
      </pc:sldChg>
      <pc:sldMasterChg chg="delSldLayout">
        <pc:chgData name="Xiao, Andrew" userId="ee8c707e-8fd5-4376-8c76-d0bb20f5d08d" providerId="ADAL" clId="{3ABA6635-4D31-4607-B8CB-504535B705FC}" dt="2023-11-08T20:00:30.545" v="2213" actId="47"/>
        <pc:sldMasterMkLst>
          <pc:docMk/>
          <pc:sldMasterMk cId="2970982322" sldId="2147483648"/>
        </pc:sldMasterMkLst>
        <pc:sldLayoutChg chg="del">
          <pc:chgData name="Xiao, Andrew" userId="ee8c707e-8fd5-4376-8c76-d0bb20f5d08d" providerId="ADAL" clId="{3ABA6635-4D31-4607-B8CB-504535B705FC}" dt="2023-11-08T20:00:30.545" v="2213" actId="47"/>
          <pc:sldLayoutMkLst>
            <pc:docMk/>
            <pc:sldMasterMk cId="2970982322" sldId="2147483648"/>
            <pc:sldLayoutMk cId="2958647837" sldId="2147484088"/>
          </pc:sldLayoutMkLst>
        </pc:sldLayoutChg>
      </pc:sldMasterChg>
    </pc:docChg>
  </pc:docChgLst>
  <pc:docChgLst>
    <pc:chgData name="Xiao, Andrew" userId="ee8c707e-8fd5-4376-8c76-d0bb20f5d08d" providerId="ADAL" clId="{400A4E4B-5A72-494F-9BAD-23886A294183}"/>
    <pc:docChg chg="undo custSel addSld delSld modSld sldOrd">
      <pc:chgData name="Xiao, Andrew" userId="ee8c707e-8fd5-4376-8c76-d0bb20f5d08d" providerId="ADAL" clId="{400A4E4B-5A72-494F-9BAD-23886A294183}" dt="2023-11-14T03:23:05.290" v="2477" actId="255"/>
      <pc:docMkLst>
        <pc:docMk/>
      </pc:docMkLst>
      <pc:sldChg chg="addSp modSp mod modAnim">
        <pc:chgData name="Xiao, Andrew" userId="ee8c707e-8fd5-4376-8c76-d0bb20f5d08d" providerId="ADAL" clId="{400A4E4B-5A72-494F-9BAD-23886A294183}" dt="2023-11-14T03:20:38.028" v="2385" actId="20577"/>
        <pc:sldMkLst>
          <pc:docMk/>
          <pc:sldMk cId="2597548028" sldId="914"/>
        </pc:sldMkLst>
        <pc:spChg chg="mod">
          <ac:chgData name="Xiao, Andrew" userId="ee8c707e-8fd5-4376-8c76-d0bb20f5d08d" providerId="ADAL" clId="{400A4E4B-5A72-494F-9BAD-23886A294183}" dt="2023-11-14T02:12:07.794" v="1459" actId="1076"/>
          <ac:spMkLst>
            <pc:docMk/>
            <pc:sldMk cId="2597548028" sldId="914"/>
            <ac:spMk id="2" creationId="{C7B68127-7A67-2E7B-D108-90530C6FCED1}"/>
          </ac:spMkLst>
        </pc:spChg>
        <pc:spChg chg="add mod">
          <ac:chgData name="Xiao, Andrew" userId="ee8c707e-8fd5-4376-8c76-d0bb20f5d08d" providerId="ADAL" clId="{400A4E4B-5A72-494F-9BAD-23886A294183}" dt="2023-11-14T03:17:50.881" v="2340" actId="1076"/>
          <ac:spMkLst>
            <pc:docMk/>
            <pc:sldMk cId="2597548028" sldId="914"/>
            <ac:spMk id="4" creationId="{4C23927F-8CB5-9458-08BC-A9EE0016ED5B}"/>
          </ac:spMkLst>
        </pc:spChg>
        <pc:spChg chg="mod">
          <ac:chgData name="Xiao, Andrew" userId="ee8c707e-8fd5-4376-8c76-d0bb20f5d08d" providerId="ADAL" clId="{400A4E4B-5A72-494F-9BAD-23886A294183}" dt="2023-11-14T03:20:38.028" v="2385" actId="20577"/>
          <ac:spMkLst>
            <pc:docMk/>
            <pc:sldMk cId="2597548028" sldId="914"/>
            <ac:spMk id="31" creationId="{E98E64FE-652A-16F4-5F61-8AB3BF1A3A40}"/>
          </ac:spMkLst>
        </pc:spChg>
      </pc:sldChg>
      <pc:sldChg chg="del">
        <pc:chgData name="Xiao, Andrew" userId="ee8c707e-8fd5-4376-8c76-d0bb20f5d08d" providerId="ADAL" clId="{400A4E4B-5A72-494F-9BAD-23886A294183}" dt="2023-11-14T01:50:19.709" v="720" actId="47"/>
        <pc:sldMkLst>
          <pc:docMk/>
          <pc:sldMk cId="336425759" sldId="918"/>
        </pc:sldMkLst>
      </pc:sldChg>
      <pc:sldChg chg="addSp delSp modSp mod">
        <pc:chgData name="Xiao, Andrew" userId="ee8c707e-8fd5-4376-8c76-d0bb20f5d08d" providerId="ADAL" clId="{400A4E4B-5A72-494F-9BAD-23886A294183}" dt="2023-11-14T02:14:43.052" v="1478" actId="20577"/>
        <pc:sldMkLst>
          <pc:docMk/>
          <pc:sldMk cId="2995695363" sldId="924"/>
        </pc:sldMkLst>
        <pc:spChg chg="del">
          <ac:chgData name="Xiao, Andrew" userId="ee8c707e-8fd5-4376-8c76-d0bb20f5d08d" providerId="ADAL" clId="{400A4E4B-5A72-494F-9BAD-23886A294183}" dt="2023-11-14T01:34:42.961" v="0" actId="478"/>
          <ac:spMkLst>
            <pc:docMk/>
            <pc:sldMk cId="2995695363" sldId="924"/>
            <ac:spMk id="3" creationId="{50080AA8-086B-2BED-AFEE-14814F851F92}"/>
          </ac:spMkLst>
        </pc:spChg>
        <pc:spChg chg="add mod">
          <ac:chgData name="Xiao, Andrew" userId="ee8c707e-8fd5-4376-8c76-d0bb20f5d08d" providerId="ADAL" clId="{400A4E4B-5A72-494F-9BAD-23886A294183}" dt="2023-11-14T02:14:43.052" v="1478" actId="20577"/>
          <ac:spMkLst>
            <pc:docMk/>
            <pc:sldMk cId="2995695363" sldId="924"/>
            <ac:spMk id="4" creationId="{89B8AC89-217E-D7C1-4763-ECC116CF2FF2}"/>
          </ac:spMkLst>
        </pc:spChg>
        <pc:spChg chg="mod">
          <ac:chgData name="Xiao, Andrew" userId="ee8c707e-8fd5-4376-8c76-d0bb20f5d08d" providerId="ADAL" clId="{400A4E4B-5A72-494F-9BAD-23886A294183}" dt="2023-11-14T01:57:30.157" v="958" actId="1076"/>
          <ac:spMkLst>
            <pc:docMk/>
            <pc:sldMk cId="2995695363" sldId="924"/>
            <ac:spMk id="26" creationId="{DB79E665-8360-2EFD-D4D6-A2434AD2277F}"/>
          </ac:spMkLst>
        </pc:spChg>
        <pc:picChg chg="mod">
          <ac:chgData name="Xiao, Andrew" userId="ee8c707e-8fd5-4376-8c76-d0bb20f5d08d" providerId="ADAL" clId="{400A4E4B-5A72-494F-9BAD-23886A294183}" dt="2023-11-14T01:39:32.064" v="306" actId="1076"/>
          <ac:picMkLst>
            <pc:docMk/>
            <pc:sldMk cId="2995695363" sldId="924"/>
            <ac:picMk id="5" creationId="{5D2D3768-95D3-B68F-CD77-8DE0191ACE21}"/>
          </ac:picMkLst>
        </pc:picChg>
        <pc:picChg chg="add mod">
          <ac:chgData name="Xiao, Andrew" userId="ee8c707e-8fd5-4376-8c76-d0bb20f5d08d" providerId="ADAL" clId="{400A4E4B-5A72-494F-9BAD-23886A294183}" dt="2023-11-14T01:57:36.315" v="960" actId="1076"/>
          <ac:picMkLst>
            <pc:docMk/>
            <pc:sldMk cId="2995695363" sldId="924"/>
            <ac:picMk id="1026" creationId="{E272FCB0-0D75-7B44-DD46-09BEB6DCA023}"/>
          </ac:picMkLst>
        </pc:picChg>
      </pc:sldChg>
      <pc:sldChg chg="modSp del mod ord">
        <pc:chgData name="Xiao, Andrew" userId="ee8c707e-8fd5-4376-8c76-d0bb20f5d08d" providerId="ADAL" clId="{400A4E4B-5A72-494F-9BAD-23886A294183}" dt="2023-11-14T02:08:46.139" v="1406" actId="47"/>
        <pc:sldMkLst>
          <pc:docMk/>
          <pc:sldMk cId="2438646101" sldId="930"/>
        </pc:sldMkLst>
        <pc:spChg chg="mod">
          <ac:chgData name="Xiao, Andrew" userId="ee8c707e-8fd5-4376-8c76-d0bb20f5d08d" providerId="ADAL" clId="{400A4E4B-5A72-494F-9BAD-23886A294183}" dt="2023-11-14T01:54:36.510" v="845" actId="27636"/>
          <ac:spMkLst>
            <pc:docMk/>
            <pc:sldMk cId="2438646101" sldId="930"/>
            <ac:spMk id="2" creationId="{C7B68127-7A67-2E7B-D108-90530C6FCED1}"/>
          </ac:spMkLst>
        </pc:spChg>
        <pc:spChg chg="mod">
          <ac:chgData name="Xiao, Andrew" userId="ee8c707e-8fd5-4376-8c76-d0bb20f5d08d" providerId="ADAL" clId="{400A4E4B-5A72-494F-9BAD-23886A294183}" dt="2023-11-14T02:05:14.434" v="1290" actId="1076"/>
          <ac:spMkLst>
            <pc:docMk/>
            <pc:sldMk cId="2438646101" sldId="930"/>
            <ac:spMk id="31" creationId="{E98E64FE-652A-16F4-5F61-8AB3BF1A3A40}"/>
          </ac:spMkLst>
        </pc:spChg>
      </pc:sldChg>
      <pc:sldChg chg="delSp modSp mod modAnim">
        <pc:chgData name="Xiao, Andrew" userId="ee8c707e-8fd5-4376-8c76-d0bb20f5d08d" providerId="ADAL" clId="{400A4E4B-5A72-494F-9BAD-23886A294183}" dt="2023-11-14T03:04:57.500" v="2226" actId="1076"/>
        <pc:sldMkLst>
          <pc:docMk/>
          <pc:sldMk cId="2294022520" sldId="931"/>
        </pc:sldMkLst>
        <pc:spChg chg="mod">
          <ac:chgData name="Xiao, Andrew" userId="ee8c707e-8fd5-4376-8c76-d0bb20f5d08d" providerId="ADAL" clId="{400A4E4B-5A72-494F-9BAD-23886A294183}" dt="2023-11-14T02:12:25.938" v="1461" actId="1076"/>
          <ac:spMkLst>
            <pc:docMk/>
            <pc:sldMk cId="2294022520" sldId="931"/>
            <ac:spMk id="2" creationId="{C7B68127-7A67-2E7B-D108-90530C6FCED1}"/>
          </ac:spMkLst>
        </pc:spChg>
        <pc:spChg chg="mod">
          <ac:chgData name="Xiao, Andrew" userId="ee8c707e-8fd5-4376-8c76-d0bb20f5d08d" providerId="ADAL" clId="{400A4E4B-5A72-494F-9BAD-23886A294183}" dt="2023-11-14T02:01:35.567" v="1206" actId="2711"/>
          <ac:spMkLst>
            <pc:docMk/>
            <pc:sldMk cId="2294022520" sldId="931"/>
            <ac:spMk id="15" creationId="{0015EE8F-EAE2-3A05-8CEA-6FE6501A212E}"/>
          </ac:spMkLst>
        </pc:spChg>
        <pc:spChg chg="mod">
          <ac:chgData name="Xiao, Andrew" userId="ee8c707e-8fd5-4376-8c76-d0bb20f5d08d" providerId="ADAL" clId="{400A4E4B-5A72-494F-9BAD-23886A294183}" dt="2023-11-14T02:01:35.567" v="1206" actId="2711"/>
          <ac:spMkLst>
            <pc:docMk/>
            <pc:sldMk cId="2294022520" sldId="931"/>
            <ac:spMk id="18" creationId="{17CEA562-B04C-9BD0-F4F4-C3D47A09C4C5}"/>
          </ac:spMkLst>
        </pc:spChg>
        <pc:spChg chg="mod">
          <ac:chgData name="Xiao, Andrew" userId="ee8c707e-8fd5-4376-8c76-d0bb20f5d08d" providerId="ADAL" clId="{400A4E4B-5A72-494F-9BAD-23886A294183}" dt="2023-11-14T02:01:35.567" v="1206" actId="2711"/>
          <ac:spMkLst>
            <pc:docMk/>
            <pc:sldMk cId="2294022520" sldId="931"/>
            <ac:spMk id="19" creationId="{0E368C8E-1D1A-D506-1EAD-891EDC9C308C}"/>
          </ac:spMkLst>
        </pc:spChg>
        <pc:spChg chg="mod">
          <ac:chgData name="Xiao, Andrew" userId="ee8c707e-8fd5-4376-8c76-d0bb20f5d08d" providerId="ADAL" clId="{400A4E4B-5A72-494F-9BAD-23886A294183}" dt="2023-11-14T02:01:35.567" v="1206" actId="2711"/>
          <ac:spMkLst>
            <pc:docMk/>
            <pc:sldMk cId="2294022520" sldId="931"/>
            <ac:spMk id="22" creationId="{3428E295-881F-391A-EDFE-4C70966D3F85}"/>
          </ac:spMkLst>
        </pc:spChg>
        <pc:spChg chg="mod">
          <ac:chgData name="Xiao, Andrew" userId="ee8c707e-8fd5-4376-8c76-d0bb20f5d08d" providerId="ADAL" clId="{400A4E4B-5A72-494F-9BAD-23886A294183}" dt="2023-11-14T02:01:35.567" v="1206" actId="2711"/>
          <ac:spMkLst>
            <pc:docMk/>
            <pc:sldMk cId="2294022520" sldId="931"/>
            <ac:spMk id="23" creationId="{E83ADABC-CFC3-307C-B1CB-FC9711005DC7}"/>
          </ac:spMkLst>
        </pc:spChg>
        <pc:spChg chg="del mod">
          <ac:chgData name="Xiao, Andrew" userId="ee8c707e-8fd5-4376-8c76-d0bb20f5d08d" providerId="ADAL" clId="{400A4E4B-5A72-494F-9BAD-23886A294183}" dt="2023-11-14T01:41:01.463" v="316" actId="478"/>
          <ac:spMkLst>
            <pc:docMk/>
            <pc:sldMk cId="2294022520" sldId="931"/>
            <ac:spMk id="28" creationId="{D8D6030C-9B61-CFFF-B45B-9873D456F30E}"/>
          </ac:spMkLst>
        </pc:spChg>
        <pc:spChg chg="del mod">
          <ac:chgData name="Xiao, Andrew" userId="ee8c707e-8fd5-4376-8c76-d0bb20f5d08d" providerId="ADAL" clId="{400A4E4B-5A72-494F-9BAD-23886A294183}" dt="2023-11-14T01:41:03.522" v="317" actId="478"/>
          <ac:spMkLst>
            <pc:docMk/>
            <pc:sldMk cId="2294022520" sldId="931"/>
            <ac:spMk id="30" creationId="{8D06AE7B-F12F-B17C-DE07-A2C0B91D0F2D}"/>
          </ac:spMkLst>
        </pc:spChg>
        <pc:spChg chg="del">
          <ac:chgData name="Xiao, Andrew" userId="ee8c707e-8fd5-4376-8c76-d0bb20f5d08d" providerId="ADAL" clId="{400A4E4B-5A72-494F-9BAD-23886A294183}" dt="2023-11-14T01:41:06.760" v="319" actId="478"/>
          <ac:spMkLst>
            <pc:docMk/>
            <pc:sldMk cId="2294022520" sldId="931"/>
            <ac:spMk id="32" creationId="{19B4E488-68DE-CDF1-6E5B-55BD43E5F98F}"/>
          </ac:spMkLst>
        </pc:spChg>
        <pc:grpChg chg="mod">
          <ac:chgData name="Xiao, Andrew" userId="ee8c707e-8fd5-4376-8c76-d0bb20f5d08d" providerId="ADAL" clId="{400A4E4B-5A72-494F-9BAD-23886A294183}" dt="2023-11-14T02:01:49.184" v="1208" actId="1076"/>
          <ac:grpSpMkLst>
            <pc:docMk/>
            <pc:sldMk cId="2294022520" sldId="931"/>
            <ac:grpSpMk id="26" creationId="{576F3D42-5E92-0000-19C0-654D5059DAD5}"/>
          </ac:grpSpMkLst>
        </pc:grpChg>
        <pc:grpChg chg="mod">
          <ac:chgData name="Xiao, Andrew" userId="ee8c707e-8fd5-4376-8c76-d0bb20f5d08d" providerId="ADAL" clId="{400A4E4B-5A72-494F-9BAD-23886A294183}" dt="2023-11-14T03:04:57.500" v="2226" actId="1076"/>
          <ac:grpSpMkLst>
            <pc:docMk/>
            <pc:sldMk cId="2294022520" sldId="931"/>
            <ac:grpSpMk id="27" creationId="{5EA1CFAC-0954-2C82-712A-03DEB5607E7A}"/>
          </ac:grpSpMkLst>
        </pc:grpChg>
        <pc:picChg chg="del">
          <ac:chgData name="Xiao, Andrew" userId="ee8c707e-8fd5-4376-8c76-d0bb20f5d08d" providerId="ADAL" clId="{400A4E4B-5A72-494F-9BAD-23886A294183}" dt="2023-11-14T01:41:04.745" v="318" actId="478"/>
          <ac:picMkLst>
            <pc:docMk/>
            <pc:sldMk cId="2294022520" sldId="931"/>
            <ac:picMk id="24" creationId="{8E337D8A-4D61-8472-077D-B6186146E4DB}"/>
          </ac:picMkLst>
        </pc:picChg>
        <pc:picChg chg="del">
          <ac:chgData name="Xiao, Andrew" userId="ee8c707e-8fd5-4376-8c76-d0bb20f5d08d" providerId="ADAL" clId="{400A4E4B-5A72-494F-9BAD-23886A294183}" dt="2023-11-14T01:40:54.908" v="313" actId="478"/>
          <ac:picMkLst>
            <pc:docMk/>
            <pc:sldMk cId="2294022520" sldId="931"/>
            <ac:picMk id="25" creationId="{08385E2E-A0C0-CDEB-DB5D-459DE7F392B1}"/>
          </ac:picMkLst>
        </pc:picChg>
      </pc:sldChg>
      <pc:sldChg chg="del">
        <pc:chgData name="Xiao, Andrew" userId="ee8c707e-8fd5-4376-8c76-d0bb20f5d08d" providerId="ADAL" clId="{400A4E4B-5A72-494F-9BAD-23886A294183}" dt="2023-11-14T03:19:38.256" v="2361" actId="47"/>
        <pc:sldMkLst>
          <pc:docMk/>
          <pc:sldMk cId="737907180" sldId="932"/>
        </pc:sldMkLst>
      </pc:sldChg>
      <pc:sldChg chg="modSp mod">
        <pc:chgData name="Xiao, Andrew" userId="ee8c707e-8fd5-4376-8c76-d0bb20f5d08d" providerId="ADAL" clId="{400A4E4B-5A72-494F-9BAD-23886A294183}" dt="2023-11-14T02:18:35.320" v="1480" actId="6549"/>
        <pc:sldMkLst>
          <pc:docMk/>
          <pc:sldMk cId="3791208813" sldId="933"/>
        </pc:sldMkLst>
        <pc:spChg chg="mod">
          <ac:chgData name="Xiao, Andrew" userId="ee8c707e-8fd5-4376-8c76-d0bb20f5d08d" providerId="ADAL" clId="{400A4E4B-5A72-494F-9BAD-23886A294183}" dt="2023-11-14T02:18:35.320" v="1480" actId="6549"/>
          <ac:spMkLst>
            <pc:docMk/>
            <pc:sldMk cId="3791208813" sldId="933"/>
            <ac:spMk id="31" creationId="{E98E64FE-652A-16F4-5F61-8AB3BF1A3A40}"/>
          </ac:spMkLst>
        </pc:spChg>
      </pc:sldChg>
      <pc:sldChg chg="del">
        <pc:chgData name="Xiao, Andrew" userId="ee8c707e-8fd5-4376-8c76-d0bb20f5d08d" providerId="ADAL" clId="{400A4E4B-5A72-494F-9BAD-23886A294183}" dt="2023-11-14T02:49:40.952" v="1885" actId="47"/>
        <pc:sldMkLst>
          <pc:docMk/>
          <pc:sldMk cId="725192264" sldId="934"/>
        </pc:sldMkLst>
      </pc:sldChg>
      <pc:sldChg chg="modSp mod">
        <pc:chgData name="Xiao, Andrew" userId="ee8c707e-8fd5-4376-8c76-d0bb20f5d08d" providerId="ADAL" clId="{400A4E4B-5A72-494F-9BAD-23886A294183}" dt="2023-11-14T03:23:05.290" v="2477" actId="255"/>
        <pc:sldMkLst>
          <pc:docMk/>
          <pc:sldMk cId="2953443098" sldId="935"/>
        </pc:sldMkLst>
        <pc:spChg chg="mod">
          <ac:chgData name="Xiao, Andrew" userId="ee8c707e-8fd5-4376-8c76-d0bb20f5d08d" providerId="ADAL" clId="{400A4E4B-5A72-494F-9BAD-23886A294183}" dt="2023-11-14T01:52:32.100" v="750" actId="2711"/>
          <ac:spMkLst>
            <pc:docMk/>
            <pc:sldMk cId="2953443098" sldId="935"/>
            <ac:spMk id="2" creationId="{C7B68127-7A67-2E7B-D108-90530C6FCED1}"/>
          </ac:spMkLst>
        </pc:spChg>
        <pc:spChg chg="mod">
          <ac:chgData name="Xiao, Andrew" userId="ee8c707e-8fd5-4376-8c76-d0bb20f5d08d" providerId="ADAL" clId="{400A4E4B-5A72-494F-9BAD-23886A294183}" dt="2023-11-14T03:23:05.290" v="2477" actId="255"/>
          <ac:spMkLst>
            <pc:docMk/>
            <pc:sldMk cId="2953443098" sldId="935"/>
            <ac:spMk id="5" creationId="{A49CBB89-9BAC-47F2-C858-B045207B4580}"/>
          </ac:spMkLst>
        </pc:spChg>
      </pc:sldChg>
      <pc:sldChg chg="modSp mod ord">
        <pc:chgData name="Xiao, Andrew" userId="ee8c707e-8fd5-4376-8c76-d0bb20f5d08d" providerId="ADAL" clId="{400A4E4B-5A72-494F-9BAD-23886A294183}" dt="2023-11-14T02:49:34.525" v="1884" actId="2711"/>
        <pc:sldMkLst>
          <pc:docMk/>
          <pc:sldMk cId="803857207" sldId="936"/>
        </pc:sldMkLst>
        <pc:spChg chg="mod">
          <ac:chgData name="Xiao, Andrew" userId="ee8c707e-8fd5-4376-8c76-d0bb20f5d08d" providerId="ADAL" clId="{400A4E4B-5A72-494F-9BAD-23886A294183}" dt="2023-11-14T02:49:27.779" v="1882" actId="1076"/>
          <ac:spMkLst>
            <pc:docMk/>
            <pc:sldMk cId="803857207" sldId="936"/>
            <ac:spMk id="2" creationId="{C7B68127-7A67-2E7B-D108-90530C6FCED1}"/>
          </ac:spMkLst>
        </pc:spChg>
        <pc:spChg chg="mod">
          <ac:chgData name="Xiao, Andrew" userId="ee8c707e-8fd5-4376-8c76-d0bb20f5d08d" providerId="ADAL" clId="{400A4E4B-5A72-494F-9BAD-23886A294183}" dt="2023-11-14T02:49:34.525" v="1884" actId="2711"/>
          <ac:spMkLst>
            <pc:docMk/>
            <pc:sldMk cId="803857207" sldId="936"/>
            <ac:spMk id="11" creationId="{25E62AC9-9570-AB4C-1348-3C46E02F2FD5}"/>
          </ac:spMkLst>
        </pc:spChg>
      </pc:sldChg>
      <pc:sldChg chg="addSp delSp modSp add mod delAnim modAnim">
        <pc:chgData name="Xiao, Andrew" userId="ee8c707e-8fd5-4376-8c76-d0bb20f5d08d" providerId="ADAL" clId="{400A4E4B-5A72-494F-9BAD-23886A294183}" dt="2023-11-14T03:10:16.135" v="2307" actId="1076"/>
        <pc:sldMkLst>
          <pc:docMk/>
          <pc:sldMk cId="1078865682" sldId="937"/>
        </pc:sldMkLst>
        <pc:spChg chg="mod">
          <ac:chgData name="Xiao, Andrew" userId="ee8c707e-8fd5-4376-8c76-d0bb20f5d08d" providerId="ADAL" clId="{400A4E4B-5A72-494F-9BAD-23886A294183}" dt="2023-11-14T02:17:57.083" v="1479" actId="1076"/>
          <ac:spMkLst>
            <pc:docMk/>
            <pc:sldMk cId="1078865682" sldId="937"/>
            <ac:spMk id="2" creationId="{C7B68127-7A67-2E7B-D108-90530C6FCED1}"/>
          </ac:spMkLst>
        </pc:spChg>
        <pc:spChg chg="add mod ord">
          <ac:chgData name="Xiao, Andrew" userId="ee8c707e-8fd5-4376-8c76-d0bb20f5d08d" providerId="ADAL" clId="{400A4E4B-5A72-494F-9BAD-23886A294183}" dt="2023-11-14T03:08:07.105" v="2254" actId="165"/>
          <ac:spMkLst>
            <pc:docMk/>
            <pc:sldMk cId="1078865682" sldId="937"/>
            <ac:spMk id="13" creationId="{2C372DFE-A8E4-24A9-207C-765F5109ED6D}"/>
          </ac:spMkLst>
        </pc:spChg>
        <pc:spChg chg="add mod">
          <ac:chgData name="Xiao, Andrew" userId="ee8c707e-8fd5-4376-8c76-d0bb20f5d08d" providerId="ADAL" clId="{400A4E4B-5A72-494F-9BAD-23886A294183}" dt="2023-11-14T03:08:33.309" v="2261" actId="1076"/>
          <ac:spMkLst>
            <pc:docMk/>
            <pc:sldMk cId="1078865682" sldId="937"/>
            <ac:spMk id="17" creationId="{EC482C24-A246-991B-45CC-9940D2D36630}"/>
          </ac:spMkLst>
        </pc:spChg>
        <pc:spChg chg="add mod topLvl">
          <ac:chgData name="Xiao, Andrew" userId="ee8c707e-8fd5-4376-8c76-d0bb20f5d08d" providerId="ADAL" clId="{400A4E4B-5A72-494F-9BAD-23886A294183}" dt="2023-11-14T03:10:16.135" v="2307" actId="1076"/>
          <ac:spMkLst>
            <pc:docMk/>
            <pc:sldMk cId="1078865682" sldId="937"/>
            <ac:spMk id="24" creationId="{0880581C-076C-DB41-38CD-EB0506B45C25}"/>
          </ac:spMkLst>
        </pc:spChg>
        <pc:spChg chg="add mod">
          <ac:chgData name="Xiao, Andrew" userId="ee8c707e-8fd5-4376-8c76-d0bb20f5d08d" providerId="ADAL" clId="{400A4E4B-5A72-494F-9BAD-23886A294183}" dt="2023-11-14T02:40:45.157" v="1743" actId="164"/>
          <ac:spMkLst>
            <pc:docMk/>
            <pc:sldMk cId="1078865682" sldId="937"/>
            <ac:spMk id="30" creationId="{22184148-5B54-E6F9-F451-821BC8A3B799}"/>
          </ac:spMkLst>
        </pc:spChg>
        <pc:spChg chg="add mod">
          <ac:chgData name="Xiao, Andrew" userId="ee8c707e-8fd5-4376-8c76-d0bb20f5d08d" providerId="ADAL" clId="{400A4E4B-5A72-494F-9BAD-23886A294183}" dt="2023-11-14T02:41:56.260" v="1764" actId="1076"/>
          <ac:spMkLst>
            <pc:docMk/>
            <pc:sldMk cId="1078865682" sldId="937"/>
            <ac:spMk id="31" creationId="{2335AF13-AB46-BC4B-37FD-C83A3B0EEB5C}"/>
          </ac:spMkLst>
        </pc:spChg>
        <pc:spChg chg="add mod">
          <ac:chgData name="Xiao, Andrew" userId="ee8c707e-8fd5-4376-8c76-d0bb20f5d08d" providerId="ADAL" clId="{400A4E4B-5A72-494F-9BAD-23886A294183}" dt="2023-11-14T02:40:45.157" v="1743" actId="164"/>
          <ac:spMkLst>
            <pc:docMk/>
            <pc:sldMk cId="1078865682" sldId="937"/>
            <ac:spMk id="32" creationId="{23807986-8995-2FD3-0836-B0F689093ED8}"/>
          </ac:spMkLst>
        </pc:spChg>
        <pc:grpChg chg="add del mod">
          <ac:chgData name="Xiao, Andrew" userId="ee8c707e-8fd5-4376-8c76-d0bb20f5d08d" providerId="ADAL" clId="{400A4E4B-5A72-494F-9BAD-23886A294183}" dt="2023-11-14T03:08:12.328" v="2255" actId="478"/>
          <ac:grpSpMkLst>
            <pc:docMk/>
            <pc:sldMk cId="1078865682" sldId="937"/>
            <ac:grpSpMk id="16" creationId="{65D13EFF-33F3-6B65-4BC3-036C32C5B6DF}"/>
          </ac:grpSpMkLst>
        </pc:grpChg>
        <pc:grpChg chg="add mod topLvl">
          <ac:chgData name="Xiao, Andrew" userId="ee8c707e-8fd5-4376-8c76-d0bb20f5d08d" providerId="ADAL" clId="{400A4E4B-5A72-494F-9BAD-23886A294183}" dt="2023-11-14T03:08:07.105" v="2254" actId="165"/>
          <ac:grpSpMkLst>
            <pc:docMk/>
            <pc:sldMk cId="1078865682" sldId="937"/>
            <ac:grpSpMk id="20" creationId="{6308E572-79B8-B793-770A-7F96DA7B349A}"/>
          </ac:grpSpMkLst>
        </pc:grpChg>
        <pc:grpChg chg="add del mod">
          <ac:chgData name="Xiao, Andrew" userId="ee8c707e-8fd5-4376-8c76-d0bb20f5d08d" providerId="ADAL" clId="{400A4E4B-5A72-494F-9BAD-23886A294183}" dt="2023-11-14T03:08:07.105" v="2254" actId="165"/>
          <ac:grpSpMkLst>
            <pc:docMk/>
            <pc:sldMk cId="1078865682" sldId="937"/>
            <ac:grpSpMk id="25" creationId="{02285412-DF7E-7B7A-519E-85005A37FDDA}"/>
          </ac:grpSpMkLst>
        </pc:grpChg>
        <pc:grpChg chg="del">
          <ac:chgData name="Xiao, Andrew" userId="ee8c707e-8fd5-4376-8c76-d0bb20f5d08d" providerId="ADAL" clId="{400A4E4B-5A72-494F-9BAD-23886A294183}" dt="2023-11-14T02:03:34.107" v="1286" actId="478"/>
          <ac:grpSpMkLst>
            <pc:docMk/>
            <pc:sldMk cId="1078865682" sldId="937"/>
            <ac:grpSpMk id="26" creationId="{576F3D42-5E92-0000-19C0-654D5059DAD5}"/>
          </ac:grpSpMkLst>
        </pc:grpChg>
        <pc:grpChg chg="del">
          <ac:chgData name="Xiao, Andrew" userId="ee8c707e-8fd5-4376-8c76-d0bb20f5d08d" providerId="ADAL" clId="{400A4E4B-5A72-494F-9BAD-23886A294183}" dt="2023-11-14T02:03:34.107" v="1286" actId="478"/>
          <ac:grpSpMkLst>
            <pc:docMk/>
            <pc:sldMk cId="1078865682" sldId="937"/>
            <ac:grpSpMk id="27" creationId="{5EA1CFAC-0954-2C82-712A-03DEB5607E7A}"/>
          </ac:grpSpMkLst>
        </pc:grpChg>
        <pc:grpChg chg="add mod">
          <ac:chgData name="Xiao, Andrew" userId="ee8c707e-8fd5-4376-8c76-d0bb20f5d08d" providerId="ADAL" clId="{400A4E4B-5A72-494F-9BAD-23886A294183}" dt="2023-11-14T02:40:45.157" v="1743" actId="164"/>
          <ac:grpSpMkLst>
            <pc:docMk/>
            <pc:sldMk cId="1078865682" sldId="937"/>
            <ac:grpSpMk id="33" creationId="{D4250FCE-3715-319B-5177-B26C54579BAA}"/>
          </ac:grpSpMkLst>
        </pc:grpChg>
        <pc:graphicFrameChg chg="add del mod">
          <ac:chgData name="Xiao, Andrew" userId="ee8c707e-8fd5-4376-8c76-d0bb20f5d08d" providerId="ADAL" clId="{400A4E4B-5A72-494F-9BAD-23886A294183}" dt="2023-11-14T03:08:12.328" v="2255" actId="478"/>
          <ac:graphicFrameMkLst>
            <pc:docMk/>
            <pc:sldMk cId="1078865682" sldId="937"/>
            <ac:graphicFrameMk id="11" creationId="{5E712FC6-8DF4-A146-A346-B1F4026709E6}"/>
          </ac:graphicFrameMkLst>
        </pc:graphicFrameChg>
        <pc:graphicFrameChg chg="add mod">
          <ac:chgData name="Xiao, Andrew" userId="ee8c707e-8fd5-4376-8c76-d0bb20f5d08d" providerId="ADAL" clId="{400A4E4B-5A72-494F-9BAD-23886A294183}" dt="2023-11-14T03:09:02.681" v="2270" actId="1076"/>
          <ac:graphicFrameMkLst>
            <pc:docMk/>
            <pc:sldMk cId="1078865682" sldId="937"/>
            <ac:graphicFrameMk id="34" creationId="{AD72DF5F-1073-4372-6A7F-694F8205AC35}"/>
          </ac:graphicFrameMkLst>
        </pc:graphicFrameChg>
        <pc:picChg chg="add mod">
          <ac:chgData name="Xiao, Andrew" userId="ee8c707e-8fd5-4376-8c76-d0bb20f5d08d" providerId="ADAL" clId="{400A4E4B-5A72-494F-9BAD-23886A294183}" dt="2023-11-14T02:40:45.157" v="1743" actId="164"/>
          <ac:picMkLst>
            <pc:docMk/>
            <pc:sldMk cId="1078865682" sldId="937"/>
            <ac:picMk id="28" creationId="{1B5F192A-C7AE-5B90-CA4D-75C59119E194}"/>
          </ac:picMkLst>
        </pc:picChg>
        <pc:picChg chg="add mod">
          <ac:chgData name="Xiao, Andrew" userId="ee8c707e-8fd5-4376-8c76-d0bb20f5d08d" providerId="ADAL" clId="{400A4E4B-5A72-494F-9BAD-23886A294183}" dt="2023-11-14T02:40:45.157" v="1743" actId="164"/>
          <ac:picMkLst>
            <pc:docMk/>
            <pc:sldMk cId="1078865682" sldId="937"/>
            <ac:picMk id="29" creationId="{6A50A39F-4592-2611-FE7D-36CB10CEFDCF}"/>
          </ac:picMkLst>
        </pc:picChg>
      </pc:sldChg>
      <pc:sldChg chg="del">
        <pc:chgData name="Xiao, Andrew" userId="ee8c707e-8fd5-4376-8c76-d0bb20f5d08d" providerId="ADAL" clId="{400A4E4B-5A72-494F-9BAD-23886A294183}" dt="2023-11-14T01:41:25.287" v="324" actId="47"/>
        <pc:sldMkLst>
          <pc:docMk/>
          <pc:sldMk cId="3687814788" sldId="937"/>
        </pc:sldMkLst>
      </pc:sldChg>
    </pc:docChg>
  </pc:docChgLst>
  <pc:docChgLst>
    <pc:chgData name="Xiao, Andrew" userId="ee8c707e-8fd5-4376-8c76-d0bb20f5d08d" providerId="ADAL" clId="{821152E5-E550-4C27-8FE8-D946BE48A088}"/>
    <pc:docChg chg="undo custSel addSld modSld">
      <pc:chgData name="Xiao, Andrew" userId="ee8c707e-8fd5-4376-8c76-d0bb20f5d08d" providerId="ADAL" clId="{821152E5-E550-4C27-8FE8-D946BE48A088}" dt="2023-12-06T17:45:13.227" v="2131" actId="20577"/>
      <pc:docMkLst>
        <pc:docMk/>
      </pc:docMkLst>
      <pc:sldChg chg="addSp delSp modSp mod delAnim modAnim">
        <pc:chgData name="Xiao, Andrew" userId="ee8c707e-8fd5-4376-8c76-d0bb20f5d08d" providerId="ADAL" clId="{821152E5-E550-4C27-8FE8-D946BE48A088}" dt="2023-12-06T17:24:36.931" v="2099"/>
        <pc:sldMkLst>
          <pc:docMk/>
          <pc:sldMk cId="2597548028" sldId="914"/>
        </pc:sldMkLst>
        <pc:spChg chg="mod">
          <ac:chgData name="Xiao, Andrew" userId="ee8c707e-8fd5-4376-8c76-d0bb20f5d08d" providerId="ADAL" clId="{821152E5-E550-4C27-8FE8-D946BE48A088}" dt="2023-12-06T16:16:54.142" v="1708" actId="20577"/>
          <ac:spMkLst>
            <pc:docMk/>
            <pc:sldMk cId="2597548028" sldId="914"/>
            <ac:spMk id="2" creationId="{C7B68127-7A67-2E7B-D108-90530C6FCED1}"/>
          </ac:spMkLst>
        </pc:spChg>
        <pc:spChg chg="mod">
          <ac:chgData name="Xiao, Andrew" userId="ee8c707e-8fd5-4376-8c76-d0bb20f5d08d" providerId="ADAL" clId="{821152E5-E550-4C27-8FE8-D946BE48A088}" dt="2023-12-06T16:16:24.726" v="1682" actId="1076"/>
          <ac:spMkLst>
            <pc:docMk/>
            <pc:sldMk cId="2597548028" sldId="914"/>
            <ac:spMk id="4" creationId="{4C23927F-8CB5-9458-08BC-A9EE0016ED5B}"/>
          </ac:spMkLst>
        </pc:spChg>
        <pc:spChg chg="del mod topLvl">
          <ac:chgData name="Xiao, Andrew" userId="ee8c707e-8fd5-4376-8c76-d0bb20f5d08d" providerId="ADAL" clId="{821152E5-E550-4C27-8FE8-D946BE48A088}" dt="2023-12-05T20:55:40.172" v="1076" actId="478"/>
          <ac:spMkLst>
            <pc:docMk/>
            <pc:sldMk cId="2597548028" sldId="914"/>
            <ac:spMk id="6" creationId="{8B97E4EF-5105-0386-6947-AE64C66FC38B}"/>
          </ac:spMkLst>
        </pc:spChg>
        <pc:spChg chg="add del mod topLvl">
          <ac:chgData name="Xiao, Andrew" userId="ee8c707e-8fd5-4376-8c76-d0bb20f5d08d" providerId="ADAL" clId="{821152E5-E550-4C27-8FE8-D946BE48A088}" dt="2023-12-05T20:55:40.172" v="1076" actId="478"/>
          <ac:spMkLst>
            <pc:docMk/>
            <pc:sldMk cId="2597548028" sldId="914"/>
            <ac:spMk id="12" creationId="{A4C7C54E-BD85-9433-7F22-CDD69AE7725D}"/>
          </ac:spMkLst>
        </pc:spChg>
        <pc:spChg chg="add del mod">
          <ac:chgData name="Xiao, Andrew" userId="ee8c707e-8fd5-4376-8c76-d0bb20f5d08d" providerId="ADAL" clId="{821152E5-E550-4C27-8FE8-D946BE48A088}" dt="2023-12-05T20:55:36.748" v="1075"/>
          <ac:spMkLst>
            <pc:docMk/>
            <pc:sldMk cId="2597548028" sldId="914"/>
            <ac:spMk id="15" creationId="{B23541F7-1CBF-F6FC-A374-126C7C97AAAD}"/>
          </ac:spMkLst>
        </pc:spChg>
        <pc:spChg chg="add mod">
          <ac:chgData name="Xiao, Andrew" userId="ee8c707e-8fd5-4376-8c76-d0bb20f5d08d" providerId="ADAL" clId="{821152E5-E550-4C27-8FE8-D946BE48A088}" dt="2023-12-06T16:56:16.738" v="2023" actId="164"/>
          <ac:spMkLst>
            <pc:docMk/>
            <pc:sldMk cId="2597548028" sldId="914"/>
            <ac:spMk id="18" creationId="{D5B9C70B-D990-8D89-AB4C-71F01A6D8BDD}"/>
          </ac:spMkLst>
        </pc:spChg>
        <pc:spChg chg="add mod">
          <ac:chgData name="Xiao, Andrew" userId="ee8c707e-8fd5-4376-8c76-d0bb20f5d08d" providerId="ADAL" clId="{821152E5-E550-4C27-8FE8-D946BE48A088}" dt="2023-12-06T16:56:16.738" v="2023" actId="164"/>
          <ac:spMkLst>
            <pc:docMk/>
            <pc:sldMk cId="2597548028" sldId="914"/>
            <ac:spMk id="20" creationId="{322151BE-7D99-2752-4F4E-C3F7868F4C6C}"/>
          </ac:spMkLst>
        </pc:spChg>
        <pc:spChg chg="add mod">
          <ac:chgData name="Xiao, Andrew" userId="ee8c707e-8fd5-4376-8c76-d0bb20f5d08d" providerId="ADAL" clId="{821152E5-E550-4C27-8FE8-D946BE48A088}" dt="2023-12-06T16:57:35.043" v="2036" actId="164"/>
          <ac:spMkLst>
            <pc:docMk/>
            <pc:sldMk cId="2597548028" sldId="914"/>
            <ac:spMk id="22" creationId="{5366ED8E-CE06-D397-4D96-4CE3FB6F8CE5}"/>
          </ac:spMkLst>
        </pc:spChg>
        <pc:spChg chg="add mod">
          <ac:chgData name="Xiao, Andrew" userId="ee8c707e-8fd5-4376-8c76-d0bb20f5d08d" providerId="ADAL" clId="{821152E5-E550-4C27-8FE8-D946BE48A088}" dt="2023-12-06T16:14:50.058" v="1661"/>
          <ac:spMkLst>
            <pc:docMk/>
            <pc:sldMk cId="2597548028" sldId="914"/>
            <ac:spMk id="25" creationId="{A7389D7B-82AA-45B6-075B-2348A13A5C5A}"/>
          </ac:spMkLst>
        </pc:spChg>
        <pc:spChg chg="add mod">
          <ac:chgData name="Xiao, Andrew" userId="ee8c707e-8fd5-4376-8c76-d0bb20f5d08d" providerId="ADAL" clId="{821152E5-E550-4C27-8FE8-D946BE48A088}" dt="2023-12-06T16:14:50.058" v="1661"/>
          <ac:spMkLst>
            <pc:docMk/>
            <pc:sldMk cId="2597548028" sldId="914"/>
            <ac:spMk id="26" creationId="{14D99D6A-73BC-D060-5891-EF7847E8E6E5}"/>
          </ac:spMkLst>
        </pc:spChg>
        <pc:spChg chg="add mod">
          <ac:chgData name="Xiao, Andrew" userId="ee8c707e-8fd5-4376-8c76-d0bb20f5d08d" providerId="ADAL" clId="{821152E5-E550-4C27-8FE8-D946BE48A088}" dt="2023-12-06T16:14:50.058" v="1661"/>
          <ac:spMkLst>
            <pc:docMk/>
            <pc:sldMk cId="2597548028" sldId="914"/>
            <ac:spMk id="27" creationId="{B59EF74E-0934-2FC6-EA68-02D6351041F5}"/>
          </ac:spMkLst>
        </pc:spChg>
        <pc:spChg chg="add del">
          <ac:chgData name="Xiao, Andrew" userId="ee8c707e-8fd5-4376-8c76-d0bb20f5d08d" providerId="ADAL" clId="{821152E5-E550-4C27-8FE8-D946BE48A088}" dt="2023-12-06T16:05:01.359" v="1506" actId="478"/>
          <ac:spMkLst>
            <pc:docMk/>
            <pc:sldMk cId="2597548028" sldId="914"/>
            <ac:spMk id="28" creationId="{3257509F-A4AC-E92B-8F37-548EA26EECAF}"/>
          </ac:spMkLst>
        </pc:spChg>
        <pc:spChg chg="del mod">
          <ac:chgData name="Xiao, Andrew" userId="ee8c707e-8fd5-4376-8c76-d0bb20f5d08d" providerId="ADAL" clId="{821152E5-E550-4C27-8FE8-D946BE48A088}" dt="2023-12-06T16:09:38.493" v="1635" actId="478"/>
          <ac:spMkLst>
            <pc:docMk/>
            <pc:sldMk cId="2597548028" sldId="914"/>
            <ac:spMk id="31" creationId="{E98E64FE-652A-16F4-5F61-8AB3BF1A3A40}"/>
          </ac:spMkLst>
        </pc:spChg>
        <pc:spChg chg="mod">
          <ac:chgData name="Xiao, Andrew" userId="ee8c707e-8fd5-4376-8c76-d0bb20f5d08d" providerId="ADAL" clId="{821152E5-E550-4C27-8FE8-D946BE48A088}" dt="2023-12-06T16:14:59.726" v="1662"/>
          <ac:spMkLst>
            <pc:docMk/>
            <pc:sldMk cId="2597548028" sldId="914"/>
            <ac:spMk id="34" creationId="{7610BFF0-2733-FD2E-6DA0-9BC768CCB995}"/>
          </ac:spMkLst>
        </pc:spChg>
        <pc:spChg chg="mod">
          <ac:chgData name="Xiao, Andrew" userId="ee8c707e-8fd5-4376-8c76-d0bb20f5d08d" providerId="ADAL" clId="{821152E5-E550-4C27-8FE8-D946BE48A088}" dt="2023-12-06T16:14:59.726" v="1662"/>
          <ac:spMkLst>
            <pc:docMk/>
            <pc:sldMk cId="2597548028" sldId="914"/>
            <ac:spMk id="35" creationId="{EAD71159-F8CB-055E-B44F-851A55745153}"/>
          </ac:spMkLst>
        </pc:spChg>
        <pc:spChg chg="mod">
          <ac:chgData name="Xiao, Andrew" userId="ee8c707e-8fd5-4376-8c76-d0bb20f5d08d" providerId="ADAL" clId="{821152E5-E550-4C27-8FE8-D946BE48A088}" dt="2023-12-06T16:14:59.726" v="1662"/>
          <ac:spMkLst>
            <pc:docMk/>
            <pc:sldMk cId="2597548028" sldId="914"/>
            <ac:spMk id="37" creationId="{1AC3BA08-BE9C-2DEC-5ECC-475919ED8919}"/>
          </ac:spMkLst>
        </pc:spChg>
        <pc:spChg chg="mod">
          <ac:chgData name="Xiao, Andrew" userId="ee8c707e-8fd5-4376-8c76-d0bb20f5d08d" providerId="ADAL" clId="{821152E5-E550-4C27-8FE8-D946BE48A088}" dt="2023-12-06T16:15:09.531" v="1663"/>
          <ac:spMkLst>
            <pc:docMk/>
            <pc:sldMk cId="2597548028" sldId="914"/>
            <ac:spMk id="43" creationId="{1D4CF14B-36E3-124D-690E-77ABD1676C0E}"/>
          </ac:spMkLst>
        </pc:spChg>
        <pc:spChg chg="mod">
          <ac:chgData name="Xiao, Andrew" userId="ee8c707e-8fd5-4376-8c76-d0bb20f5d08d" providerId="ADAL" clId="{821152E5-E550-4C27-8FE8-D946BE48A088}" dt="2023-12-06T16:15:09.531" v="1663"/>
          <ac:spMkLst>
            <pc:docMk/>
            <pc:sldMk cId="2597548028" sldId="914"/>
            <ac:spMk id="44" creationId="{70DCF5D1-2BC6-190B-268B-FD3CB9A4C459}"/>
          </ac:spMkLst>
        </pc:spChg>
        <pc:spChg chg="mod">
          <ac:chgData name="Xiao, Andrew" userId="ee8c707e-8fd5-4376-8c76-d0bb20f5d08d" providerId="ADAL" clId="{821152E5-E550-4C27-8FE8-D946BE48A088}" dt="2023-12-06T16:15:09.531" v="1663"/>
          <ac:spMkLst>
            <pc:docMk/>
            <pc:sldMk cId="2597548028" sldId="914"/>
            <ac:spMk id="45" creationId="{AA8E3743-585F-71CF-E1A5-2CFDE1C0A94B}"/>
          </ac:spMkLst>
        </pc:spChg>
        <pc:spChg chg="mod">
          <ac:chgData name="Xiao, Andrew" userId="ee8c707e-8fd5-4376-8c76-d0bb20f5d08d" providerId="ADAL" clId="{821152E5-E550-4C27-8FE8-D946BE48A088}" dt="2023-12-06T16:15:31.526" v="1664"/>
          <ac:spMkLst>
            <pc:docMk/>
            <pc:sldMk cId="2597548028" sldId="914"/>
            <ac:spMk id="48" creationId="{C7D058EA-805F-C972-C1B5-33FF39A3B134}"/>
          </ac:spMkLst>
        </pc:spChg>
        <pc:spChg chg="mod">
          <ac:chgData name="Xiao, Andrew" userId="ee8c707e-8fd5-4376-8c76-d0bb20f5d08d" providerId="ADAL" clId="{821152E5-E550-4C27-8FE8-D946BE48A088}" dt="2023-12-06T16:15:31.526" v="1664"/>
          <ac:spMkLst>
            <pc:docMk/>
            <pc:sldMk cId="2597548028" sldId="914"/>
            <ac:spMk id="49" creationId="{3AC29BB0-CB41-7E35-0E1C-378E2E823320}"/>
          </ac:spMkLst>
        </pc:spChg>
        <pc:spChg chg="mod">
          <ac:chgData name="Xiao, Andrew" userId="ee8c707e-8fd5-4376-8c76-d0bb20f5d08d" providerId="ADAL" clId="{821152E5-E550-4C27-8FE8-D946BE48A088}" dt="2023-12-06T16:15:31.526" v="1664"/>
          <ac:spMkLst>
            <pc:docMk/>
            <pc:sldMk cId="2597548028" sldId="914"/>
            <ac:spMk id="50" creationId="{3B7719F6-AD18-B301-EA17-464031605730}"/>
          </ac:spMkLst>
        </pc:spChg>
        <pc:spChg chg="mod">
          <ac:chgData name="Xiao, Andrew" userId="ee8c707e-8fd5-4376-8c76-d0bb20f5d08d" providerId="ADAL" clId="{821152E5-E550-4C27-8FE8-D946BE48A088}" dt="2023-12-06T16:06:03.183" v="1520"/>
          <ac:spMkLst>
            <pc:docMk/>
            <pc:sldMk cId="2597548028" sldId="914"/>
            <ac:spMk id="53" creationId="{0A66AF6E-5DA7-56F2-C417-B716E9CD707C}"/>
          </ac:spMkLst>
        </pc:spChg>
        <pc:spChg chg="mod">
          <ac:chgData name="Xiao, Andrew" userId="ee8c707e-8fd5-4376-8c76-d0bb20f5d08d" providerId="ADAL" clId="{821152E5-E550-4C27-8FE8-D946BE48A088}" dt="2023-12-06T16:06:03.183" v="1520"/>
          <ac:spMkLst>
            <pc:docMk/>
            <pc:sldMk cId="2597548028" sldId="914"/>
            <ac:spMk id="54" creationId="{354B3E01-D6D9-2E82-375F-3202015BB8C3}"/>
          </ac:spMkLst>
        </pc:spChg>
        <pc:spChg chg="mod">
          <ac:chgData name="Xiao, Andrew" userId="ee8c707e-8fd5-4376-8c76-d0bb20f5d08d" providerId="ADAL" clId="{821152E5-E550-4C27-8FE8-D946BE48A088}" dt="2023-12-06T16:06:03.183" v="1520"/>
          <ac:spMkLst>
            <pc:docMk/>
            <pc:sldMk cId="2597548028" sldId="914"/>
            <ac:spMk id="55" creationId="{60D61CCB-0F22-C33D-685D-FF99C4CBDA8D}"/>
          </ac:spMkLst>
        </pc:spChg>
        <pc:spChg chg="mod">
          <ac:chgData name="Xiao, Andrew" userId="ee8c707e-8fd5-4376-8c76-d0bb20f5d08d" providerId="ADAL" clId="{821152E5-E550-4C27-8FE8-D946BE48A088}" dt="2023-12-06T16:06:03.183" v="1520"/>
          <ac:spMkLst>
            <pc:docMk/>
            <pc:sldMk cId="2597548028" sldId="914"/>
            <ac:spMk id="58" creationId="{EDAD5CD9-5A75-56C9-3DD2-FD6452DF4B86}"/>
          </ac:spMkLst>
        </pc:spChg>
        <pc:spChg chg="mod">
          <ac:chgData name="Xiao, Andrew" userId="ee8c707e-8fd5-4376-8c76-d0bb20f5d08d" providerId="ADAL" clId="{821152E5-E550-4C27-8FE8-D946BE48A088}" dt="2023-12-06T16:06:03.183" v="1520"/>
          <ac:spMkLst>
            <pc:docMk/>
            <pc:sldMk cId="2597548028" sldId="914"/>
            <ac:spMk id="59" creationId="{9060F02D-CD45-7E39-FE6A-FE2A5BAE6FDD}"/>
          </ac:spMkLst>
        </pc:spChg>
        <pc:spChg chg="mod">
          <ac:chgData name="Xiao, Andrew" userId="ee8c707e-8fd5-4376-8c76-d0bb20f5d08d" providerId="ADAL" clId="{821152E5-E550-4C27-8FE8-D946BE48A088}" dt="2023-12-06T16:06:03.183" v="1520"/>
          <ac:spMkLst>
            <pc:docMk/>
            <pc:sldMk cId="2597548028" sldId="914"/>
            <ac:spMk id="60" creationId="{A4E1DC55-1C12-03F3-23C1-B36D96B15F5D}"/>
          </ac:spMkLst>
        </pc:spChg>
        <pc:spChg chg="mod">
          <ac:chgData name="Xiao, Andrew" userId="ee8c707e-8fd5-4376-8c76-d0bb20f5d08d" providerId="ADAL" clId="{821152E5-E550-4C27-8FE8-D946BE48A088}" dt="2023-12-06T16:06:03.183" v="1520"/>
          <ac:spMkLst>
            <pc:docMk/>
            <pc:sldMk cId="2597548028" sldId="914"/>
            <ac:spMk id="63" creationId="{11097BDE-DFC6-EF2A-45BB-E739119E6F07}"/>
          </ac:spMkLst>
        </pc:spChg>
        <pc:spChg chg="mod">
          <ac:chgData name="Xiao, Andrew" userId="ee8c707e-8fd5-4376-8c76-d0bb20f5d08d" providerId="ADAL" clId="{821152E5-E550-4C27-8FE8-D946BE48A088}" dt="2023-12-06T16:06:03.183" v="1520"/>
          <ac:spMkLst>
            <pc:docMk/>
            <pc:sldMk cId="2597548028" sldId="914"/>
            <ac:spMk id="64" creationId="{89EEC68D-F191-5A67-65E3-6A19B5E374D9}"/>
          </ac:spMkLst>
        </pc:spChg>
        <pc:spChg chg="mod">
          <ac:chgData name="Xiao, Andrew" userId="ee8c707e-8fd5-4376-8c76-d0bb20f5d08d" providerId="ADAL" clId="{821152E5-E550-4C27-8FE8-D946BE48A088}" dt="2023-12-06T16:06:03.183" v="1520"/>
          <ac:spMkLst>
            <pc:docMk/>
            <pc:sldMk cId="2597548028" sldId="914"/>
            <ac:spMk id="65" creationId="{271485D4-1647-4022-D6B1-B0C9B3CEA710}"/>
          </ac:spMkLst>
        </pc:spChg>
        <pc:spChg chg="mod">
          <ac:chgData name="Xiao, Andrew" userId="ee8c707e-8fd5-4376-8c76-d0bb20f5d08d" providerId="ADAL" clId="{821152E5-E550-4C27-8FE8-D946BE48A088}" dt="2023-12-06T16:06:03.183" v="1520"/>
          <ac:spMkLst>
            <pc:docMk/>
            <pc:sldMk cId="2597548028" sldId="914"/>
            <ac:spMk id="68" creationId="{1292A548-F8D8-E102-C74D-60DA5F6899A1}"/>
          </ac:spMkLst>
        </pc:spChg>
        <pc:spChg chg="mod">
          <ac:chgData name="Xiao, Andrew" userId="ee8c707e-8fd5-4376-8c76-d0bb20f5d08d" providerId="ADAL" clId="{821152E5-E550-4C27-8FE8-D946BE48A088}" dt="2023-12-06T16:06:03.183" v="1520"/>
          <ac:spMkLst>
            <pc:docMk/>
            <pc:sldMk cId="2597548028" sldId="914"/>
            <ac:spMk id="69" creationId="{A42D00F8-5FB7-D764-DE25-62A99BA726EE}"/>
          </ac:spMkLst>
        </pc:spChg>
        <pc:spChg chg="mod">
          <ac:chgData name="Xiao, Andrew" userId="ee8c707e-8fd5-4376-8c76-d0bb20f5d08d" providerId="ADAL" clId="{821152E5-E550-4C27-8FE8-D946BE48A088}" dt="2023-12-06T16:06:03.183" v="1520"/>
          <ac:spMkLst>
            <pc:docMk/>
            <pc:sldMk cId="2597548028" sldId="914"/>
            <ac:spMk id="70" creationId="{A67CD48C-CEED-D8BE-2287-E83880E41052}"/>
          </ac:spMkLst>
        </pc:spChg>
        <pc:spChg chg="add mod">
          <ac:chgData name="Xiao, Andrew" userId="ee8c707e-8fd5-4376-8c76-d0bb20f5d08d" providerId="ADAL" clId="{821152E5-E550-4C27-8FE8-D946BE48A088}" dt="2023-12-06T16:08:12.419" v="1603" actId="1076"/>
          <ac:spMkLst>
            <pc:docMk/>
            <pc:sldMk cId="2597548028" sldId="914"/>
            <ac:spMk id="72" creationId="{8F93DB09-F5E9-EDF3-B257-DEDCED6E515B}"/>
          </ac:spMkLst>
        </pc:spChg>
        <pc:spChg chg="add mod">
          <ac:chgData name="Xiao, Andrew" userId="ee8c707e-8fd5-4376-8c76-d0bb20f5d08d" providerId="ADAL" clId="{821152E5-E550-4C27-8FE8-D946BE48A088}" dt="2023-12-06T16:08:51.226" v="1616" actId="20577"/>
          <ac:spMkLst>
            <pc:docMk/>
            <pc:sldMk cId="2597548028" sldId="914"/>
            <ac:spMk id="73" creationId="{A13B78DA-C8BB-992A-BC1D-D2B8520990B1}"/>
          </ac:spMkLst>
        </pc:spChg>
        <pc:spChg chg="add mod">
          <ac:chgData name="Xiao, Andrew" userId="ee8c707e-8fd5-4376-8c76-d0bb20f5d08d" providerId="ADAL" clId="{821152E5-E550-4C27-8FE8-D946BE48A088}" dt="2023-12-06T16:08:55.862" v="1618" actId="20577"/>
          <ac:spMkLst>
            <pc:docMk/>
            <pc:sldMk cId="2597548028" sldId="914"/>
            <ac:spMk id="74" creationId="{FA04D3BA-1C6E-69CD-DEE7-9C2D748B5FAE}"/>
          </ac:spMkLst>
        </pc:spChg>
        <pc:spChg chg="add mod">
          <ac:chgData name="Xiao, Andrew" userId="ee8c707e-8fd5-4376-8c76-d0bb20f5d08d" providerId="ADAL" clId="{821152E5-E550-4C27-8FE8-D946BE48A088}" dt="2023-12-06T16:09:07.523" v="1627" actId="20577"/>
          <ac:spMkLst>
            <pc:docMk/>
            <pc:sldMk cId="2597548028" sldId="914"/>
            <ac:spMk id="75" creationId="{ECEDFA53-31EA-C66C-2DEF-47B6F7F49E65}"/>
          </ac:spMkLst>
        </pc:spChg>
        <pc:spChg chg="add del mod">
          <ac:chgData name="Xiao, Andrew" userId="ee8c707e-8fd5-4376-8c76-d0bb20f5d08d" providerId="ADAL" clId="{821152E5-E550-4C27-8FE8-D946BE48A088}" dt="2023-12-06T16:09:09.853" v="1629"/>
          <ac:spMkLst>
            <pc:docMk/>
            <pc:sldMk cId="2597548028" sldId="914"/>
            <ac:spMk id="76" creationId="{A4CDA97E-C889-F491-4DC2-208365F38E61}"/>
          </ac:spMkLst>
        </pc:spChg>
        <pc:spChg chg="add mod topLvl">
          <ac:chgData name="Xiao, Andrew" userId="ee8c707e-8fd5-4376-8c76-d0bb20f5d08d" providerId="ADAL" clId="{821152E5-E550-4C27-8FE8-D946BE48A088}" dt="2023-12-06T17:24:30.491" v="2098" actId="164"/>
          <ac:spMkLst>
            <pc:docMk/>
            <pc:sldMk cId="2597548028" sldId="914"/>
            <ac:spMk id="78" creationId="{D7A47ACC-091A-7926-4C13-BB9650379DD0}"/>
          </ac:spMkLst>
        </pc:spChg>
        <pc:spChg chg="add mod">
          <ac:chgData name="Xiao, Andrew" userId="ee8c707e-8fd5-4376-8c76-d0bb20f5d08d" providerId="ADAL" clId="{821152E5-E550-4C27-8FE8-D946BE48A088}" dt="2023-12-06T16:56:20.090" v="2024" actId="14100"/>
          <ac:spMkLst>
            <pc:docMk/>
            <pc:sldMk cId="2597548028" sldId="914"/>
            <ac:spMk id="79" creationId="{8769B7AC-352F-8FAE-85C9-08DB4FEF01F8}"/>
          </ac:spMkLst>
        </pc:spChg>
        <pc:spChg chg="mod">
          <ac:chgData name="Xiao, Andrew" userId="ee8c707e-8fd5-4376-8c76-d0bb20f5d08d" providerId="ADAL" clId="{821152E5-E550-4C27-8FE8-D946BE48A088}" dt="2023-12-06T16:15:41.456" v="1665"/>
          <ac:spMkLst>
            <pc:docMk/>
            <pc:sldMk cId="2597548028" sldId="914"/>
            <ac:spMk id="81" creationId="{543E7F76-9DFC-AE6A-A51C-81A3587DD412}"/>
          </ac:spMkLst>
        </pc:spChg>
        <pc:spChg chg="mod">
          <ac:chgData name="Xiao, Andrew" userId="ee8c707e-8fd5-4376-8c76-d0bb20f5d08d" providerId="ADAL" clId="{821152E5-E550-4C27-8FE8-D946BE48A088}" dt="2023-12-06T16:15:41.456" v="1665"/>
          <ac:spMkLst>
            <pc:docMk/>
            <pc:sldMk cId="2597548028" sldId="914"/>
            <ac:spMk id="82" creationId="{B52C598A-08F0-2B9D-EEDF-1CFA2917F4C2}"/>
          </ac:spMkLst>
        </pc:spChg>
        <pc:spChg chg="mod">
          <ac:chgData name="Xiao, Andrew" userId="ee8c707e-8fd5-4376-8c76-d0bb20f5d08d" providerId="ADAL" clId="{821152E5-E550-4C27-8FE8-D946BE48A088}" dt="2023-12-06T16:15:41.456" v="1665"/>
          <ac:spMkLst>
            <pc:docMk/>
            <pc:sldMk cId="2597548028" sldId="914"/>
            <ac:spMk id="83" creationId="{D40A7061-46D4-7819-E2B8-6B1E81866956}"/>
          </ac:spMkLst>
        </pc:spChg>
        <pc:spChg chg="mod">
          <ac:chgData name="Xiao, Andrew" userId="ee8c707e-8fd5-4376-8c76-d0bb20f5d08d" providerId="ADAL" clId="{821152E5-E550-4C27-8FE8-D946BE48A088}" dt="2023-12-06T16:15:41.456" v="1665"/>
          <ac:spMkLst>
            <pc:docMk/>
            <pc:sldMk cId="2597548028" sldId="914"/>
            <ac:spMk id="86" creationId="{26C930AF-CB67-6672-71B3-2AF4EF3C01AA}"/>
          </ac:spMkLst>
        </pc:spChg>
        <pc:spChg chg="mod">
          <ac:chgData name="Xiao, Andrew" userId="ee8c707e-8fd5-4376-8c76-d0bb20f5d08d" providerId="ADAL" clId="{821152E5-E550-4C27-8FE8-D946BE48A088}" dt="2023-12-06T16:15:41.456" v="1665"/>
          <ac:spMkLst>
            <pc:docMk/>
            <pc:sldMk cId="2597548028" sldId="914"/>
            <ac:spMk id="87" creationId="{E2DE8E98-07E8-C4A9-582A-31839D7391EB}"/>
          </ac:spMkLst>
        </pc:spChg>
        <pc:spChg chg="mod">
          <ac:chgData name="Xiao, Andrew" userId="ee8c707e-8fd5-4376-8c76-d0bb20f5d08d" providerId="ADAL" clId="{821152E5-E550-4C27-8FE8-D946BE48A088}" dt="2023-12-06T16:15:41.456" v="1665"/>
          <ac:spMkLst>
            <pc:docMk/>
            <pc:sldMk cId="2597548028" sldId="914"/>
            <ac:spMk id="88" creationId="{D8AD0E87-A37D-EA28-DCEC-F20C082ADB93}"/>
          </ac:spMkLst>
        </pc:spChg>
        <pc:spChg chg="mod">
          <ac:chgData name="Xiao, Andrew" userId="ee8c707e-8fd5-4376-8c76-d0bb20f5d08d" providerId="ADAL" clId="{821152E5-E550-4C27-8FE8-D946BE48A088}" dt="2023-12-06T16:15:41.456" v="1665"/>
          <ac:spMkLst>
            <pc:docMk/>
            <pc:sldMk cId="2597548028" sldId="914"/>
            <ac:spMk id="91" creationId="{17302ADF-9FF9-D61A-1CE9-3667E458DFF0}"/>
          </ac:spMkLst>
        </pc:spChg>
        <pc:spChg chg="mod">
          <ac:chgData name="Xiao, Andrew" userId="ee8c707e-8fd5-4376-8c76-d0bb20f5d08d" providerId="ADAL" clId="{821152E5-E550-4C27-8FE8-D946BE48A088}" dt="2023-12-06T16:15:41.456" v="1665"/>
          <ac:spMkLst>
            <pc:docMk/>
            <pc:sldMk cId="2597548028" sldId="914"/>
            <ac:spMk id="92" creationId="{D7FCD4B5-D404-9229-25E7-81C5EAB66EB1}"/>
          </ac:spMkLst>
        </pc:spChg>
        <pc:spChg chg="mod">
          <ac:chgData name="Xiao, Andrew" userId="ee8c707e-8fd5-4376-8c76-d0bb20f5d08d" providerId="ADAL" clId="{821152E5-E550-4C27-8FE8-D946BE48A088}" dt="2023-12-06T16:15:41.456" v="1665"/>
          <ac:spMkLst>
            <pc:docMk/>
            <pc:sldMk cId="2597548028" sldId="914"/>
            <ac:spMk id="93" creationId="{D690E377-D37D-B753-0253-CB3A5E44462D}"/>
          </ac:spMkLst>
        </pc:spChg>
        <pc:spChg chg="mod">
          <ac:chgData name="Xiao, Andrew" userId="ee8c707e-8fd5-4376-8c76-d0bb20f5d08d" providerId="ADAL" clId="{821152E5-E550-4C27-8FE8-D946BE48A088}" dt="2023-12-06T16:15:41.456" v="1665"/>
          <ac:spMkLst>
            <pc:docMk/>
            <pc:sldMk cId="2597548028" sldId="914"/>
            <ac:spMk id="96" creationId="{259E2804-3E21-D622-CB1A-5150517B6B7E}"/>
          </ac:spMkLst>
        </pc:spChg>
        <pc:spChg chg="mod">
          <ac:chgData name="Xiao, Andrew" userId="ee8c707e-8fd5-4376-8c76-d0bb20f5d08d" providerId="ADAL" clId="{821152E5-E550-4C27-8FE8-D946BE48A088}" dt="2023-12-06T16:15:41.456" v="1665"/>
          <ac:spMkLst>
            <pc:docMk/>
            <pc:sldMk cId="2597548028" sldId="914"/>
            <ac:spMk id="97" creationId="{BB9C75BD-5596-E123-FC10-837353E3FED7}"/>
          </ac:spMkLst>
        </pc:spChg>
        <pc:spChg chg="mod">
          <ac:chgData name="Xiao, Andrew" userId="ee8c707e-8fd5-4376-8c76-d0bb20f5d08d" providerId="ADAL" clId="{821152E5-E550-4C27-8FE8-D946BE48A088}" dt="2023-12-06T16:15:41.456" v="1665"/>
          <ac:spMkLst>
            <pc:docMk/>
            <pc:sldMk cId="2597548028" sldId="914"/>
            <ac:spMk id="98" creationId="{08489EA2-882C-C929-325D-0A84D9D8BDBF}"/>
          </ac:spMkLst>
        </pc:spChg>
        <pc:spChg chg="mod">
          <ac:chgData name="Xiao, Andrew" userId="ee8c707e-8fd5-4376-8c76-d0bb20f5d08d" providerId="ADAL" clId="{821152E5-E550-4C27-8FE8-D946BE48A088}" dt="2023-12-06T16:20:23.050" v="1727"/>
          <ac:spMkLst>
            <pc:docMk/>
            <pc:sldMk cId="2597548028" sldId="914"/>
            <ac:spMk id="106" creationId="{A04A7F66-56EF-3D53-2505-CED61F02CCE4}"/>
          </ac:spMkLst>
        </pc:spChg>
        <pc:spChg chg="mod">
          <ac:chgData name="Xiao, Andrew" userId="ee8c707e-8fd5-4376-8c76-d0bb20f5d08d" providerId="ADAL" clId="{821152E5-E550-4C27-8FE8-D946BE48A088}" dt="2023-12-06T16:20:23.050" v="1727"/>
          <ac:spMkLst>
            <pc:docMk/>
            <pc:sldMk cId="2597548028" sldId="914"/>
            <ac:spMk id="107" creationId="{1150D70F-9C63-A5F1-4BC4-C4F270DDA392}"/>
          </ac:spMkLst>
        </pc:spChg>
        <pc:spChg chg="mod">
          <ac:chgData name="Xiao, Andrew" userId="ee8c707e-8fd5-4376-8c76-d0bb20f5d08d" providerId="ADAL" clId="{821152E5-E550-4C27-8FE8-D946BE48A088}" dt="2023-12-06T16:20:23.050" v="1727"/>
          <ac:spMkLst>
            <pc:docMk/>
            <pc:sldMk cId="2597548028" sldId="914"/>
            <ac:spMk id="108" creationId="{71F6D10A-FAAF-4D34-B7C4-61200322F25E}"/>
          </ac:spMkLst>
        </pc:spChg>
        <pc:spChg chg="mod">
          <ac:chgData name="Xiao, Andrew" userId="ee8c707e-8fd5-4376-8c76-d0bb20f5d08d" providerId="ADAL" clId="{821152E5-E550-4C27-8FE8-D946BE48A088}" dt="2023-12-06T16:20:23.050" v="1727"/>
          <ac:spMkLst>
            <pc:docMk/>
            <pc:sldMk cId="2597548028" sldId="914"/>
            <ac:spMk id="110" creationId="{ADBFD2CD-D3F4-16D7-8E0B-5C9B84875A3A}"/>
          </ac:spMkLst>
        </pc:spChg>
        <pc:spChg chg="mod">
          <ac:chgData name="Xiao, Andrew" userId="ee8c707e-8fd5-4376-8c76-d0bb20f5d08d" providerId="ADAL" clId="{821152E5-E550-4C27-8FE8-D946BE48A088}" dt="2023-12-06T16:20:23.050" v="1727"/>
          <ac:spMkLst>
            <pc:docMk/>
            <pc:sldMk cId="2597548028" sldId="914"/>
            <ac:spMk id="111" creationId="{E7DA2C79-5BD2-05C0-5668-9AD5C5A100CE}"/>
          </ac:spMkLst>
        </pc:spChg>
        <pc:spChg chg="mod">
          <ac:chgData name="Xiao, Andrew" userId="ee8c707e-8fd5-4376-8c76-d0bb20f5d08d" providerId="ADAL" clId="{821152E5-E550-4C27-8FE8-D946BE48A088}" dt="2023-12-06T16:20:23.050" v="1727"/>
          <ac:spMkLst>
            <pc:docMk/>
            <pc:sldMk cId="2597548028" sldId="914"/>
            <ac:spMk id="112" creationId="{9BC685CD-45AB-75F4-F635-3AC3FB0763A5}"/>
          </ac:spMkLst>
        </pc:spChg>
        <pc:spChg chg="mod">
          <ac:chgData name="Xiao, Andrew" userId="ee8c707e-8fd5-4376-8c76-d0bb20f5d08d" providerId="ADAL" clId="{821152E5-E550-4C27-8FE8-D946BE48A088}" dt="2023-12-06T16:20:23.050" v="1727"/>
          <ac:spMkLst>
            <pc:docMk/>
            <pc:sldMk cId="2597548028" sldId="914"/>
            <ac:spMk id="114" creationId="{88B9AFB9-22EF-4086-7ED2-F1B0275BBBB6}"/>
          </ac:spMkLst>
        </pc:spChg>
        <pc:spChg chg="mod">
          <ac:chgData name="Xiao, Andrew" userId="ee8c707e-8fd5-4376-8c76-d0bb20f5d08d" providerId="ADAL" clId="{821152E5-E550-4C27-8FE8-D946BE48A088}" dt="2023-12-06T16:20:23.050" v="1727"/>
          <ac:spMkLst>
            <pc:docMk/>
            <pc:sldMk cId="2597548028" sldId="914"/>
            <ac:spMk id="115" creationId="{F4332E1C-0C74-B412-0D31-502788E57386}"/>
          </ac:spMkLst>
        </pc:spChg>
        <pc:spChg chg="mod">
          <ac:chgData name="Xiao, Andrew" userId="ee8c707e-8fd5-4376-8c76-d0bb20f5d08d" providerId="ADAL" clId="{821152E5-E550-4C27-8FE8-D946BE48A088}" dt="2023-12-06T16:20:23.050" v="1727"/>
          <ac:spMkLst>
            <pc:docMk/>
            <pc:sldMk cId="2597548028" sldId="914"/>
            <ac:spMk id="116" creationId="{F775BA31-2DFB-AB2A-FE80-DA2146EDDC45}"/>
          </ac:spMkLst>
        </pc:spChg>
        <pc:spChg chg="mod">
          <ac:chgData name="Xiao, Andrew" userId="ee8c707e-8fd5-4376-8c76-d0bb20f5d08d" providerId="ADAL" clId="{821152E5-E550-4C27-8FE8-D946BE48A088}" dt="2023-12-06T16:20:23.050" v="1727"/>
          <ac:spMkLst>
            <pc:docMk/>
            <pc:sldMk cId="2597548028" sldId="914"/>
            <ac:spMk id="118" creationId="{4C09549F-F579-4C67-CFEC-2BB2DD27378B}"/>
          </ac:spMkLst>
        </pc:spChg>
        <pc:spChg chg="mod">
          <ac:chgData name="Xiao, Andrew" userId="ee8c707e-8fd5-4376-8c76-d0bb20f5d08d" providerId="ADAL" clId="{821152E5-E550-4C27-8FE8-D946BE48A088}" dt="2023-12-06T16:20:23.050" v="1727"/>
          <ac:spMkLst>
            <pc:docMk/>
            <pc:sldMk cId="2597548028" sldId="914"/>
            <ac:spMk id="119" creationId="{28315B04-3935-29A8-7108-703AD9F96DA1}"/>
          </ac:spMkLst>
        </pc:spChg>
        <pc:spChg chg="mod">
          <ac:chgData name="Xiao, Andrew" userId="ee8c707e-8fd5-4376-8c76-d0bb20f5d08d" providerId="ADAL" clId="{821152E5-E550-4C27-8FE8-D946BE48A088}" dt="2023-12-06T16:20:23.050" v="1727"/>
          <ac:spMkLst>
            <pc:docMk/>
            <pc:sldMk cId="2597548028" sldId="914"/>
            <ac:spMk id="120" creationId="{3EA67BF6-A72E-9BBD-72D7-F1719851CA86}"/>
          </ac:spMkLst>
        </pc:spChg>
        <pc:spChg chg="add mod">
          <ac:chgData name="Xiao, Andrew" userId="ee8c707e-8fd5-4376-8c76-d0bb20f5d08d" providerId="ADAL" clId="{821152E5-E550-4C27-8FE8-D946BE48A088}" dt="2023-12-06T16:58:10.668" v="2037" actId="164"/>
          <ac:spMkLst>
            <pc:docMk/>
            <pc:sldMk cId="2597548028" sldId="914"/>
            <ac:spMk id="123" creationId="{8AA9E3E5-9B98-FD86-DB8D-871D9215890C}"/>
          </ac:spMkLst>
        </pc:spChg>
        <pc:spChg chg="add mod">
          <ac:chgData name="Xiao, Andrew" userId="ee8c707e-8fd5-4376-8c76-d0bb20f5d08d" providerId="ADAL" clId="{821152E5-E550-4C27-8FE8-D946BE48A088}" dt="2023-12-06T16:58:10.668" v="2037" actId="164"/>
          <ac:spMkLst>
            <pc:docMk/>
            <pc:sldMk cId="2597548028" sldId="914"/>
            <ac:spMk id="124" creationId="{25DDD2F0-C12D-76E9-823A-05A35DDA76EF}"/>
          </ac:spMkLst>
        </pc:spChg>
        <pc:spChg chg="add mod">
          <ac:chgData name="Xiao, Andrew" userId="ee8c707e-8fd5-4376-8c76-d0bb20f5d08d" providerId="ADAL" clId="{821152E5-E550-4C27-8FE8-D946BE48A088}" dt="2023-12-06T16:58:48.705" v="2041" actId="164"/>
          <ac:spMkLst>
            <pc:docMk/>
            <pc:sldMk cId="2597548028" sldId="914"/>
            <ac:spMk id="125" creationId="{434AF859-0EFB-47FD-178C-EC7F59CB1315}"/>
          </ac:spMkLst>
        </pc:spChg>
        <pc:spChg chg="add mod">
          <ac:chgData name="Xiao, Andrew" userId="ee8c707e-8fd5-4376-8c76-d0bb20f5d08d" providerId="ADAL" clId="{821152E5-E550-4C27-8FE8-D946BE48A088}" dt="2023-12-06T16:58:10.668" v="2037" actId="164"/>
          <ac:spMkLst>
            <pc:docMk/>
            <pc:sldMk cId="2597548028" sldId="914"/>
            <ac:spMk id="126" creationId="{58A09F11-7FF8-51F9-73E7-0B625E77DE2A}"/>
          </ac:spMkLst>
        </pc:spChg>
        <pc:spChg chg="add mod">
          <ac:chgData name="Xiao, Andrew" userId="ee8c707e-8fd5-4376-8c76-d0bb20f5d08d" providerId="ADAL" clId="{821152E5-E550-4C27-8FE8-D946BE48A088}" dt="2023-12-06T16:58:10.668" v="2037" actId="164"/>
          <ac:spMkLst>
            <pc:docMk/>
            <pc:sldMk cId="2597548028" sldId="914"/>
            <ac:spMk id="127" creationId="{1D1E3E00-ECC6-C600-0803-39E669FD3B67}"/>
          </ac:spMkLst>
        </pc:spChg>
        <pc:spChg chg="add mod">
          <ac:chgData name="Xiao, Andrew" userId="ee8c707e-8fd5-4376-8c76-d0bb20f5d08d" providerId="ADAL" clId="{821152E5-E550-4C27-8FE8-D946BE48A088}" dt="2023-12-06T16:58:10.668" v="2037" actId="164"/>
          <ac:spMkLst>
            <pc:docMk/>
            <pc:sldMk cId="2597548028" sldId="914"/>
            <ac:spMk id="128" creationId="{D728807D-7F1A-47BB-FC4C-736E264B2D5E}"/>
          </ac:spMkLst>
        </pc:spChg>
        <pc:spChg chg="add mod">
          <ac:chgData name="Xiao, Andrew" userId="ee8c707e-8fd5-4376-8c76-d0bb20f5d08d" providerId="ADAL" clId="{821152E5-E550-4C27-8FE8-D946BE48A088}" dt="2023-12-06T17:23:49.715" v="2096" actId="165"/>
          <ac:spMkLst>
            <pc:docMk/>
            <pc:sldMk cId="2597548028" sldId="914"/>
            <ac:spMk id="129" creationId="{E4E05267-4A9E-559E-7C97-B1373B2DA30A}"/>
          </ac:spMkLst>
        </pc:spChg>
        <pc:spChg chg="add mod">
          <ac:chgData name="Xiao, Andrew" userId="ee8c707e-8fd5-4376-8c76-d0bb20f5d08d" providerId="ADAL" clId="{821152E5-E550-4C27-8FE8-D946BE48A088}" dt="2023-12-06T16:45:03.967" v="1818"/>
          <ac:spMkLst>
            <pc:docMk/>
            <pc:sldMk cId="2597548028" sldId="914"/>
            <ac:spMk id="130" creationId="{946DCB63-8FB1-E4D7-1423-4F45D41AA297}"/>
          </ac:spMkLst>
        </pc:spChg>
        <pc:spChg chg="add mod">
          <ac:chgData name="Xiao, Andrew" userId="ee8c707e-8fd5-4376-8c76-d0bb20f5d08d" providerId="ADAL" clId="{821152E5-E550-4C27-8FE8-D946BE48A088}" dt="2023-12-06T16:45:03.756" v="1817"/>
          <ac:spMkLst>
            <pc:docMk/>
            <pc:sldMk cId="2597548028" sldId="914"/>
            <ac:spMk id="131" creationId="{FAE1D67D-241B-0B19-76BA-ECFD6D623264}"/>
          </ac:spMkLst>
        </pc:spChg>
        <pc:spChg chg="add mod">
          <ac:chgData name="Xiao, Andrew" userId="ee8c707e-8fd5-4376-8c76-d0bb20f5d08d" providerId="ADAL" clId="{821152E5-E550-4C27-8FE8-D946BE48A088}" dt="2023-12-06T16:45:03.105" v="1816"/>
          <ac:spMkLst>
            <pc:docMk/>
            <pc:sldMk cId="2597548028" sldId="914"/>
            <ac:spMk id="132" creationId="{B592AE7B-F20B-FF83-DDE7-8D384676D1BC}"/>
          </ac:spMkLst>
        </pc:spChg>
        <pc:spChg chg="add mod">
          <ac:chgData name="Xiao, Andrew" userId="ee8c707e-8fd5-4376-8c76-d0bb20f5d08d" providerId="ADAL" clId="{821152E5-E550-4C27-8FE8-D946BE48A088}" dt="2023-12-06T17:23:49.715" v="2096" actId="165"/>
          <ac:spMkLst>
            <pc:docMk/>
            <pc:sldMk cId="2597548028" sldId="914"/>
            <ac:spMk id="133" creationId="{608CA86E-AFFC-79CA-D224-FD5ED39D3A3D}"/>
          </ac:spMkLst>
        </pc:spChg>
        <pc:spChg chg="add mod">
          <ac:chgData name="Xiao, Andrew" userId="ee8c707e-8fd5-4376-8c76-d0bb20f5d08d" providerId="ADAL" clId="{821152E5-E550-4C27-8FE8-D946BE48A088}" dt="2023-12-06T17:23:49.715" v="2096" actId="165"/>
          <ac:spMkLst>
            <pc:docMk/>
            <pc:sldMk cId="2597548028" sldId="914"/>
            <ac:spMk id="134" creationId="{AE22B243-B715-FD0B-3033-787EFA43D80E}"/>
          </ac:spMkLst>
        </pc:spChg>
        <pc:spChg chg="add mod">
          <ac:chgData name="Xiao, Andrew" userId="ee8c707e-8fd5-4376-8c76-d0bb20f5d08d" providerId="ADAL" clId="{821152E5-E550-4C27-8FE8-D946BE48A088}" dt="2023-12-06T17:23:49.715" v="2096" actId="165"/>
          <ac:spMkLst>
            <pc:docMk/>
            <pc:sldMk cId="2597548028" sldId="914"/>
            <ac:spMk id="135" creationId="{274A6AAD-86D9-B9C9-AA59-9D079F24BF2C}"/>
          </ac:spMkLst>
        </pc:spChg>
        <pc:spChg chg="add mod">
          <ac:chgData name="Xiao, Andrew" userId="ee8c707e-8fd5-4376-8c76-d0bb20f5d08d" providerId="ADAL" clId="{821152E5-E550-4C27-8FE8-D946BE48A088}" dt="2023-12-06T17:23:49.715" v="2096" actId="165"/>
          <ac:spMkLst>
            <pc:docMk/>
            <pc:sldMk cId="2597548028" sldId="914"/>
            <ac:spMk id="136" creationId="{ED40EC4B-DBF2-269D-65CC-FCB3F60D33E3}"/>
          </ac:spMkLst>
        </pc:spChg>
        <pc:spChg chg="add mod">
          <ac:chgData name="Xiao, Andrew" userId="ee8c707e-8fd5-4376-8c76-d0bb20f5d08d" providerId="ADAL" clId="{821152E5-E550-4C27-8FE8-D946BE48A088}" dt="2023-12-06T17:23:49.715" v="2096" actId="165"/>
          <ac:spMkLst>
            <pc:docMk/>
            <pc:sldMk cId="2597548028" sldId="914"/>
            <ac:spMk id="137" creationId="{7C71B9F4-4BF3-9939-6E2D-4F4E75D7EFC3}"/>
          </ac:spMkLst>
        </pc:spChg>
        <pc:spChg chg="add mod">
          <ac:chgData name="Xiao, Andrew" userId="ee8c707e-8fd5-4376-8c76-d0bb20f5d08d" providerId="ADAL" clId="{821152E5-E550-4C27-8FE8-D946BE48A088}" dt="2023-12-06T17:23:49.715" v="2096" actId="165"/>
          <ac:spMkLst>
            <pc:docMk/>
            <pc:sldMk cId="2597548028" sldId="914"/>
            <ac:spMk id="138" creationId="{C406BFCC-2290-1179-A7F4-3FEE4E4524BF}"/>
          </ac:spMkLst>
        </pc:spChg>
        <pc:spChg chg="add del mod">
          <ac:chgData name="Xiao, Andrew" userId="ee8c707e-8fd5-4376-8c76-d0bb20f5d08d" providerId="ADAL" clId="{821152E5-E550-4C27-8FE8-D946BE48A088}" dt="2023-12-06T17:05:25.680" v="2082" actId="478"/>
          <ac:spMkLst>
            <pc:docMk/>
            <pc:sldMk cId="2597548028" sldId="914"/>
            <ac:spMk id="143" creationId="{3AAC8A56-DA1A-0C4F-397B-A83818345FE5}"/>
          </ac:spMkLst>
        </pc:spChg>
        <pc:spChg chg="add mod topLvl">
          <ac:chgData name="Xiao, Andrew" userId="ee8c707e-8fd5-4376-8c76-d0bb20f5d08d" providerId="ADAL" clId="{821152E5-E550-4C27-8FE8-D946BE48A088}" dt="2023-12-06T17:24:30.491" v="2098" actId="164"/>
          <ac:spMkLst>
            <pc:docMk/>
            <pc:sldMk cId="2597548028" sldId="914"/>
            <ac:spMk id="144" creationId="{7123D4BF-7101-D038-8B4D-9B9453434A35}"/>
          </ac:spMkLst>
        </pc:spChg>
        <pc:spChg chg="mod">
          <ac:chgData name="Xiao, Andrew" userId="ee8c707e-8fd5-4376-8c76-d0bb20f5d08d" providerId="ADAL" clId="{821152E5-E550-4C27-8FE8-D946BE48A088}" dt="2023-12-06T17:23:49.715" v="2096" actId="165"/>
          <ac:spMkLst>
            <pc:docMk/>
            <pc:sldMk cId="2597548028" sldId="914"/>
            <ac:spMk id="152" creationId="{F7B25025-BB05-21D1-6C23-A9EC99653EA2}"/>
          </ac:spMkLst>
        </pc:spChg>
        <pc:spChg chg="mod">
          <ac:chgData name="Xiao, Andrew" userId="ee8c707e-8fd5-4376-8c76-d0bb20f5d08d" providerId="ADAL" clId="{821152E5-E550-4C27-8FE8-D946BE48A088}" dt="2023-12-06T17:23:49.715" v="2096" actId="165"/>
          <ac:spMkLst>
            <pc:docMk/>
            <pc:sldMk cId="2597548028" sldId="914"/>
            <ac:spMk id="153" creationId="{C0377382-5D9A-AEAC-2DD1-E5BEEEABD19A}"/>
          </ac:spMkLst>
        </pc:spChg>
        <pc:spChg chg="mod">
          <ac:chgData name="Xiao, Andrew" userId="ee8c707e-8fd5-4376-8c76-d0bb20f5d08d" providerId="ADAL" clId="{821152E5-E550-4C27-8FE8-D946BE48A088}" dt="2023-12-06T17:23:49.715" v="2096" actId="165"/>
          <ac:spMkLst>
            <pc:docMk/>
            <pc:sldMk cId="2597548028" sldId="914"/>
            <ac:spMk id="154" creationId="{AC447226-0596-6112-C82D-7EB6AC84E800}"/>
          </ac:spMkLst>
        </pc:spChg>
        <pc:spChg chg="mod">
          <ac:chgData name="Xiao, Andrew" userId="ee8c707e-8fd5-4376-8c76-d0bb20f5d08d" providerId="ADAL" clId="{821152E5-E550-4C27-8FE8-D946BE48A088}" dt="2023-12-06T17:23:49.715" v="2096" actId="165"/>
          <ac:spMkLst>
            <pc:docMk/>
            <pc:sldMk cId="2597548028" sldId="914"/>
            <ac:spMk id="155" creationId="{E2803087-3A83-2D55-4C52-47F84C5FB9C4}"/>
          </ac:spMkLst>
        </pc:spChg>
        <pc:spChg chg="mod">
          <ac:chgData name="Xiao, Andrew" userId="ee8c707e-8fd5-4376-8c76-d0bb20f5d08d" providerId="ADAL" clId="{821152E5-E550-4C27-8FE8-D946BE48A088}" dt="2023-12-06T17:23:49.715" v="2096" actId="165"/>
          <ac:spMkLst>
            <pc:docMk/>
            <pc:sldMk cId="2597548028" sldId="914"/>
            <ac:spMk id="156" creationId="{C25CA8DC-D4F1-22A5-C2DB-918BB9426245}"/>
          </ac:spMkLst>
        </pc:spChg>
        <pc:spChg chg="mod">
          <ac:chgData name="Xiao, Andrew" userId="ee8c707e-8fd5-4376-8c76-d0bb20f5d08d" providerId="ADAL" clId="{821152E5-E550-4C27-8FE8-D946BE48A088}" dt="2023-12-06T17:23:49.715" v="2096" actId="165"/>
          <ac:spMkLst>
            <pc:docMk/>
            <pc:sldMk cId="2597548028" sldId="914"/>
            <ac:spMk id="157" creationId="{1FF56D46-9E08-50F7-54BE-F9F1787B265F}"/>
          </ac:spMkLst>
        </pc:spChg>
        <pc:spChg chg="mod">
          <ac:chgData name="Xiao, Andrew" userId="ee8c707e-8fd5-4376-8c76-d0bb20f5d08d" providerId="ADAL" clId="{821152E5-E550-4C27-8FE8-D946BE48A088}" dt="2023-12-06T17:23:49.715" v="2096" actId="165"/>
          <ac:spMkLst>
            <pc:docMk/>
            <pc:sldMk cId="2597548028" sldId="914"/>
            <ac:spMk id="158" creationId="{9FA83912-1AC9-E765-2E38-DD941885EC8C}"/>
          </ac:spMkLst>
        </pc:spChg>
        <pc:grpChg chg="add del mod">
          <ac:chgData name="Xiao, Andrew" userId="ee8c707e-8fd5-4376-8c76-d0bb20f5d08d" providerId="ADAL" clId="{821152E5-E550-4C27-8FE8-D946BE48A088}" dt="2023-12-05T20:52:30.086" v="913" actId="165"/>
          <ac:grpSpMkLst>
            <pc:docMk/>
            <pc:sldMk cId="2597548028" sldId="914"/>
            <ac:grpSpMk id="3" creationId="{4CF0F4ED-93D7-BE94-2E62-C3FA5476529A}"/>
          </ac:grpSpMkLst>
        </pc:grpChg>
        <pc:grpChg chg="add mod">
          <ac:chgData name="Xiao, Andrew" userId="ee8c707e-8fd5-4376-8c76-d0bb20f5d08d" providerId="ADAL" clId="{821152E5-E550-4C27-8FE8-D946BE48A088}" dt="2023-12-06T16:20:41.331" v="1729" actId="164"/>
          <ac:grpSpMkLst>
            <pc:docMk/>
            <pc:sldMk cId="2597548028" sldId="914"/>
            <ac:grpSpMk id="32" creationId="{973ECB49-E643-DF0D-8F41-DE59DB45581E}"/>
          </ac:grpSpMkLst>
        </pc:grpChg>
        <pc:grpChg chg="add mod">
          <ac:chgData name="Xiao, Andrew" userId="ee8c707e-8fd5-4376-8c76-d0bb20f5d08d" providerId="ADAL" clId="{821152E5-E550-4C27-8FE8-D946BE48A088}" dt="2023-12-06T16:20:41.331" v="1729" actId="164"/>
          <ac:grpSpMkLst>
            <pc:docMk/>
            <pc:sldMk cId="2597548028" sldId="914"/>
            <ac:grpSpMk id="33" creationId="{9E35F9FF-B790-8AF6-588E-E0A29C6263BA}"/>
          </ac:grpSpMkLst>
        </pc:grpChg>
        <pc:grpChg chg="add mod">
          <ac:chgData name="Xiao, Andrew" userId="ee8c707e-8fd5-4376-8c76-d0bb20f5d08d" providerId="ADAL" clId="{821152E5-E550-4C27-8FE8-D946BE48A088}" dt="2023-12-06T16:20:41.331" v="1729" actId="164"/>
          <ac:grpSpMkLst>
            <pc:docMk/>
            <pc:sldMk cId="2597548028" sldId="914"/>
            <ac:grpSpMk id="41" creationId="{BF27F1C4-6015-C93C-5400-81ECE9633FAC}"/>
          </ac:grpSpMkLst>
        </pc:grpChg>
        <pc:grpChg chg="add mod">
          <ac:chgData name="Xiao, Andrew" userId="ee8c707e-8fd5-4376-8c76-d0bb20f5d08d" providerId="ADAL" clId="{821152E5-E550-4C27-8FE8-D946BE48A088}" dt="2023-12-06T16:20:41.331" v="1729" actId="164"/>
          <ac:grpSpMkLst>
            <pc:docMk/>
            <pc:sldMk cId="2597548028" sldId="914"/>
            <ac:grpSpMk id="47" creationId="{A8B9B97E-A743-F2A6-B619-C677BF10F23C}"/>
          </ac:grpSpMkLst>
        </pc:grpChg>
        <pc:grpChg chg="add del mod">
          <ac:chgData name="Xiao, Andrew" userId="ee8c707e-8fd5-4376-8c76-d0bb20f5d08d" providerId="ADAL" clId="{821152E5-E550-4C27-8FE8-D946BE48A088}" dt="2023-12-06T16:15:55.159" v="1668" actId="478"/>
          <ac:grpSpMkLst>
            <pc:docMk/>
            <pc:sldMk cId="2597548028" sldId="914"/>
            <ac:grpSpMk id="52" creationId="{225673BA-61D4-C09C-C7C0-ABC1FF31EB3A}"/>
          </ac:grpSpMkLst>
        </pc:grpChg>
        <pc:grpChg chg="add del mod">
          <ac:chgData name="Xiao, Andrew" userId="ee8c707e-8fd5-4376-8c76-d0bb20f5d08d" providerId="ADAL" clId="{821152E5-E550-4C27-8FE8-D946BE48A088}" dt="2023-12-06T16:15:55.159" v="1668" actId="478"/>
          <ac:grpSpMkLst>
            <pc:docMk/>
            <pc:sldMk cId="2597548028" sldId="914"/>
            <ac:grpSpMk id="57" creationId="{34284571-B544-44EE-74BD-127D077564C2}"/>
          </ac:grpSpMkLst>
        </pc:grpChg>
        <pc:grpChg chg="add del mod">
          <ac:chgData name="Xiao, Andrew" userId="ee8c707e-8fd5-4376-8c76-d0bb20f5d08d" providerId="ADAL" clId="{821152E5-E550-4C27-8FE8-D946BE48A088}" dt="2023-12-06T16:15:55.159" v="1668" actId="478"/>
          <ac:grpSpMkLst>
            <pc:docMk/>
            <pc:sldMk cId="2597548028" sldId="914"/>
            <ac:grpSpMk id="62" creationId="{889ECA4F-2144-3EAD-7303-B4689C6FACA7}"/>
          </ac:grpSpMkLst>
        </pc:grpChg>
        <pc:grpChg chg="add del mod">
          <ac:chgData name="Xiao, Andrew" userId="ee8c707e-8fd5-4376-8c76-d0bb20f5d08d" providerId="ADAL" clId="{821152E5-E550-4C27-8FE8-D946BE48A088}" dt="2023-12-06T16:15:55.159" v="1668" actId="478"/>
          <ac:grpSpMkLst>
            <pc:docMk/>
            <pc:sldMk cId="2597548028" sldId="914"/>
            <ac:grpSpMk id="67" creationId="{71C03263-CF7A-5F94-7306-A3079E8787A2}"/>
          </ac:grpSpMkLst>
        </pc:grpChg>
        <pc:grpChg chg="add mod">
          <ac:chgData name="Xiao, Andrew" userId="ee8c707e-8fd5-4376-8c76-d0bb20f5d08d" providerId="ADAL" clId="{821152E5-E550-4C27-8FE8-D946BE48A088}" dt="2023-12-06T16:15:45.800" v="1667" actId="164"/>
          <ac:grpSpMkLst>
            <pc:docMk/>
            <pc:sldMk cId="2597548028" sldId="914"/>
            <ac:grpSpMk id="80" creationId="{F04379BE-5069-670D-2D65-F20A80BECD54}"/>
          </ac:grpSpMkLst>
        </pc:grpChg>
        <pc:grpChg chg="add mod">
          <ac:chgData name="Xiao, Andrew" userId="ee8c707e-8fd5-4376-8c76-d0bb20f5d08d" providerId="ADAL" clId="{821152E5-E550-4C27-8FE8-D946BE48A088}" dt="2023-12-06T16:15:45.800" v="1667" actId="164"/>
          <ac:grpSpMkLst>
            <pc:docMk/>
            <pc:sldMk cId="2597548028" sldId="914"/>
            <ac:grpSpMk id="85" creationId="{69FC481F-2F33-5B9D-A063-29FCF72709C2}"/>
          </ac:grpSpMkLst>
        </pc:grpChg>
        <pc:grpChg chg="add mod">
          <ac:chgData name="Xiao, Andrew" userId="ee8c707e-8fd5-4376-8c76-d0bb20f5d08d" providerId="ADAL" clId="{821152E5-E550-4C27-8FE8-D946BE48A088}" dt="2023-12-06T16:15:45.800" v="1667" actId="164"/>
          <ac:grpSpMkLst>
            <pc:docMk/>
            <pc:sldMk cId="2597548028" sldId="914"/>
            <ac:grpSpMk id="90" creationId="{EC4CA6CA-58EE-474F-4920-F1F1B81D15E1}"/>
          </ac:grpSpMkLst>
        </pc:grpChg>
        <pc:grpChg chg="add mod">
          <ac:chgData name="Xiao, Andrew" userId="ee8c707e-8fd5-4376-8c76-d0bb20f5d08d" providerId="ADAL" clId="{821152E5-E550-4C27-8FE8-D946BE48A088}" dt="2023-12-06T16:15:45.800" v="1667" actId="164"/>
          <ac:grpSpMkLst>
            <pc:docMk/>
            <pc:sldMk cId="2597548028" sldId="914"/>
            <ac:grpSpMk id="95" creationId="{020E8D9C-DC30-A362-539E-95204B554BD6}"/>
          </ac:grpSpMkLst>
        </pc:grpChg>
        <pc:grpChg chg="add mod">
          <ac:chgData name="Xiao, Andrew" userId="ee8c707e-8fd5-4376-8c76-d0bb20f5d08d" providerId="ADAL" clId="{821152E5-E550-4C27-8FE8-D946BE48A088}" dt="2023-12-06T16:16:01.932" v="1669" actId="1076"/>
          <ac:grpSpMkLst>
            <pc:docMk/>
            <pc:sldMk cId="2597548028" sldId="914"/>
            <ac:grpSpMk id="100" creationId="{177C7A52-3821-FB62-C984-DACA0003B1C8}"/>
          </ac:grpSpMkLst>
        </pc:grpChg>
        <pc:grpChg chg="add mod">
          <ac:chgData name="Xiao, Andrew" userId="ee8c707e-8fd5-4376-8c76-d0bb20f5d08d" providerId="ADAL" clId="{821152E5-E550-4C27-8FE8-D946BE48A088}" dt="2023-12-06T16:57:35.043" v="2036" actId="164"/>
          <ac:grpSpMkLst>
            <pc:docMk/>
            <pc:sldMk cId="2597548028" sldId="914"/>
            <ac:grpSpMk id="101" creationId="{0DCB6CF4-26DD-651F-64C0-405B6B265686}"/>
          </ac:grpSpMkLst>
        </pc:grpChg>
        <pc:grpChg chg="mod">
          <ac:chgData name="Xiao, Andrew" userId="ee8c707e-8fd5-4376-8c76-d0bb20f5d08d" providerId="ADAL" clId="{821152E5-E550-4C27-8FE8-D946BE48A088}" dt="2023-12-06T16:20:23.050" v="1727"/>
          <ac:grpSpMkLst>
            <pc:docMk/>
            <pc:sldMk cId="2597548028" sldId="914"/>
            <ac:grpSpMk id="102" creationId="{6F8F9E61-0627-6904-82D9-39FE600B4CD6}"/>
          </ac:grpSpMkLst>
        </pc:grpChg>
        <pc:grpChg chg="mod">
          <ac:chgData name="Xiao, Andrew" userId="ee8c707e-8fd5-4376-8c76-d0bb20f5d08d" providerId="ADAL" clId="{821152E5-E550-4C27-8FE8-D946BE48A088}" dt="2023-12-06T16:20:23.050" v="1727"/>
          <ac:grpSpMkLst>
            <pc:docMk/>
            <pc:sldMk cId="2597548028" sldId="914"/>
            <ac:grpSpMk id="103" creationId="{E641713B-FB43-5A46-2482-F4CB58BAEA2A}"/>
          </ac:grpSpMkLst>
        </pc:grpChg>
        <pc:grpChg chg="mod">
          <ac:chgData name="Xiao, Andrew" userId="ee8c707e-8fd5-4376-8c76-d0bb20f5d08d" providerId="ADAL" clId="{821152E5-E550-4C27-8FE8-D946BE48A088}" dt="2023-12-06T16:20:23.050" v="1727"/>
          <ac:grpSpMkLst>
            <pc:docMk/>
            <pc:sldMk cId="2597548028" sldId="914"/>
            <ac:grpSpMk id="104" creationId="{704FC522-1ABC-6DFF-520D-A36D3092207F}"/>
          </ac:grpSpMkLst>
        </pc:grpChg>
        <pc:grpChg chg="mod">
          <ac:chgData name="Xiao, Andrew" userId="ee8c707e-8fd5-4376-8c76-d0bb20f5d08d" providerId="ADAL" clId="{821152E5-E550-4C27-8FE8-D946BE48A088}" dt="2023-12-06T16:20:23.050" v="1727"/>
          <ac:grpSpMkLst>
            <pc:docMk/>
            <pc:sldMk cId="2597548028" sldId="914"/>
            <ac:grpSpMk id="105" creationId="{0627F286-BA5F-8746-98ED-9DD9BF61807E}"/>
          </ac:grpSpMkLst>
        </pc:grpChg>
        <pc:grpChg chg="add mod">
          <ac:chgData name="Xiao, Andrew" userId="ee8c707e-8fd5-4376-8c76-d0bb20f5d08d" providerId="ADAL" clId="{821152E5-E550-4C27-8FE8-D946BE48A088}" dt="2023-12-06T16:56:16.738" v="2023" actId="164"/>
          <ac:grpSpMkLst>
            <pc:docMk/>
            <pc:sldMk cId="2597548028" sldId="914"/>
            <ac:grpSpMk id="122" creationId="{E9DF3D9F-DCAC-8B36-EEE1-656D86A74785}"/>
          </ac:grpSpMkLst>
        </pc:grpChg>
        <pc:grpChg chg="add mod topLvl">
          <ac:chgData name="Xiao, Andrew" userId="ee8c707e-8fd5-4376-8c76-d0bb20f5d08d" providerId="ADAL" clId="{821152E5-E550-4C27-8FE8-D946BE48A088}" dt="2023-12-06T17:24:30.491" v="2098" actId="164"/>
          <ac:grpSpMkLst>
            <pc:docMk/>
            <pc:sldMk cId="2597548028" sldId="914"/>
            <ac:grpSpMk id="139" creationId="{62FF8C8B-5904-0C32-C564-7F1C97146ED6}"/>
          </ac:grpSpMkLst>
        </pc:grpChg>
        <pc:grpChg chg="add mod">
          <ac:chgData name="Xiao, Andrew" userId="ee8c707e-8fd5-4376-8c76-d0bb20f5d08d" providerId="ADAL" clId="{821152E5-E550-4C27-8FE8-D946BE48A088}" dt="2023-12-06T16:56:16.738" v="2023" actId="164"/>
          <ac:grpSpMkLst>
            <pc:docMk/>
            <pc:sldMk cId="2597548028" sldId="914"/>
            <ac:grpSpMk id="145" creationId="{80395E67-21BE-9AEE-F51B-D6C5146D474E}"/>
          </ac:grpSpMkLst>
        </pc:grpChg>
        <pc:grpChg chg="add mod">
          <ac:chgData name="Xiao, Andrew" userId="ee8c707e-8fd5-4376-8c76-d0bb20f5d08d" providerId="ADAL" clId="{821152E5-E550-4C27-8FE8-D946BE48A088}" dt="2023-12-06T16:57:35.043" v="2036" actId="164"/>
          <ac:grpSpMkLst>
            <pc:docMk/>
            <pc:sldMk cId="2597548028" sldId="914"/>
            <ac:grpSpMk id="146" creationId="{8A289B29-293C-E40C-52A3-78CD003589A3}"/>
          </ac:grpSpMkLst>
        </pc:grpChg>
        <pc:grpChg chg="add mod">
          <ac:chgData name="Xiao, Andrew" userId="ee8c707e-8fd5-4376-8c76-d0bb20f5d08d" providerId="ADAL" clId="{821152E5-E550-4C27-8FE8-D946BE48A088}" dt="2023-12-06T16:58:48.705" v="2041" actId="164"/>
          <ac:grpSpMkLst>
            <pc:docMk/>
            <pc:sldMk cId="2597548028" sldId="914"/>
            <ac:grpSpMk id="147" creationId="{D2C6C6B1-3B4C-A946-88D2-4AAD88B04697}"/>
          </ac:grpSpMkLst>
        </pc:grpChg>
        <pc:grpChg chg="add mod">
          <ac:chgData name="Xiao, Andrew" userId="ee8c707e-8fd5-4376-8c76-d0bb20f5d08d" providerId="ADAL" clId="{821152E5-E550-4C27-8FE8-D946BE48A088}" dt="2023-12-06T16:58:48.705" v="2041" actId="164"/>
          <ac:grpSpMkLst>
            <pc:docMk/>
            <pc:sldMk cId="2597548028" sldId="914"/>
            <ac:grpSpMk id="148" creationId="{042338CF-4C30-9610-878F-772C90B59B64}"/>
          </ac:grpSpMkLst>
        </pc:grpChg>
        <pc:grpChg chg="add del mod topLvl">
          <ac:chgData name="Xiao, Andrew" userId="ee8c707e-8fd5-4376-8c76-d0bb20f5d08d" providerId="ADAL" clId="{821152E5-E550-4C27-8FE8-D946BE48A088}" dt="2023-12-06T17:24:22.873" v="2097" actId="478"/>
          <ac:grpSpMkLst>
            <pc:docMk/>
            <pc:sldMk cId="2597548028" sldId="914"/>
            <ac:grpSpMk id="151" creationId="{55161213-6CFB-7AB3-6F74-A3F86316E527}"/>
          </ac:grpSpMkLst>
        </pc:grpChg>
        <pc:grpChg chg="add del mod">
          <ac:chgData name="Xiao, Andrew" userId="ee8c707e-8fd5-4376-8c76-d0bb20f5d08d" providerId="ADAL" clId="{821152E5-E550-4C27-8FE8-D946BE48A088}" dt="2023-12-06T17:23:49.715" v="2096" actId="165"/>
          <ac:grpSpMkLst>
            <pc:docMk/>
            <pc:sldMk cId="2597548028" sldId="914"/>
            <ac:grpSpMk id="159" creationId="{50B389D4-4C38-22F1-D496-3E2DFE81B33E}"/>
          </ac:grpSpMkLst>
        </pc:grpChg>
        <pc:grpChg chg="add mod">
          <ac:chgData name="Xiao, Andrew" userId="ee8c707e-8fd5-4376-8c76-d0bb20f5d08d" providerId="ADAL" clId="{821152E5-E550-4C27-8FE8-D946BE48A088}" dt="2023-12-06T17:24:30.491" v="2098" actId="164"/>
          <ac:grpSpMkLst>
            <pc:docMk/>
            <pc:sldMk cId="2597548028" sldId="914"/>
            <ac:grpSpMk id="160" creationId="{5E7073F9-21C4-C234-45DB-4A7B6B5B7F80}"/>
          </ac:grpSpMkLst>
        </pc:grpChg>
        <pc:picChg chg="mod topLvl modCrop">
          <ac:chgData name="Xiao, Andrew" userId="ee8c707e-8fd5-4376-8c76-d0bb20f5d08d" providerId="ADAL" clId="{821152E5-E550-4C27-8FE8-D946BE48A088}" dt="2023-12-06T16:07:13.534" v="1533" actId="1076"/>
          <ac:picMkLst>
            <pc:docMk/>
            <pc:sldMk cId="2597548028" sldId="914"/>
            <ac:picMk id="7" creationId="{20AFA057-CAD6-F52E-F849-48D801122F18}"/>
          </ac:picMkLst>
        </pc:picChg>
        <pc:picChg chg="del mod topLvl">
          <ac:chgData name="Xiao, Andrew" userId="ee8c707e-8fd5-4376-8c76-d0bb20f5d08d" providerId="ADAL" clId="{821152E5-E550-4C27-8FE8-D946BE48A088}" dt="2023-12-05T20:55:40.172" v="1076" actId="478"/>
          <ac:picMkLst>
            <pc:docMk/>
            <pc:sldMk cId="2597548028" sldId="914"/>
            <ac:picMk id="8" creationId="{5535C6F1-1726-C5CF-8E84-38FDB714FA82}"/>
          </ac:picMkLst>
        </pc:picChg>
        <pc:picChg chg="add del mod topLvl">
          <ac:chgData name="Xiao, Andrew" userId="ee8c707e-8fd5-4376-8c76-d0bb20f5d08d" providerId="ADAL" clId="{821152E5-E550-4C27-8FE8-D946BE48A088}" dt="2023-12-05T20:55:40.172" v="1076" actId="478"/>
          <ac:picMkLst>
            <pc:docMk/>
            <pc:sldMk cId="2597548028" sldId="914"/>
            <ac:picMk id="9" creationId="{2C6860DC-E507-BF22-DC62-0E619C9F3930}"/>
          </ac:picMkLst>
        </pc:picChg>
        <pc:picChg chg="del mod topLvl">
          <ac:chgData name="Xiao, Andrew" userId="ee8c707e-8fd5-4376-8c76-d0bb20f5d08d" providerId="ADAL" clId="{821152E5-E550-4C27-8FE8-D946BE48A088}" dt="2023-12-05T20:55:40.172" v="1076" actId="478"/>
          <ac:picMkLst>
            <pc:docMk/>
            <pc:sldMk cId="2597548028" sldId="914"/>
            <ac:picMk id="10" creationId="{90BF3F28-7F6D-9A27-22A7-B654C572A5E5}"/>
          </ac:picMkLst>
        </pc:picChg>
        <pc:picChg chg="del">
          <ac:chgData name="Xiao, Andrew" userId="ee8c707e-8fd5-4376-8c76-d0bb20f5d08d" providerId="ADAL" clId="{821152E5-E550-4C27-8FE8-D946BE48A088}" dt="2023-12-05T20:55:40.172" v="1076" actId="478"/>
          <ac:picMkLst>
            <pc:docMk/>
            <pc:sldMk cId="2597548028" sldId="914"/>
            <ac:picMk id="11" creationId="{530880AD-404D-1979-0A07-898DAA477DE0}"/>
          </ac:picMkLst>
        </pc:picChg>
        <pc:picChg chg="add mod">
          <ac:chgData name="Xiao, Andrew" userId="ee8c707e-8fd5-4376-8c76-d0bb20f5d08d" providerId="ADAL" clId="{821152E5-E550-4C27-8FE8-D946BE48A088}" dt="2023-12-06T16:56:16.738" v="2023" actId="164"/>
          <ac:picMkLst>
            <pc:docMk/>
            <pc:sldMk cId="2597548028" sldId="914"/>
            <ac:picMk id="16" creationId="{A211A8F6-4004-53A1-B84E-0BC84F93D834}"/>
          </ac:picMkLst>
        </pc:picChg>
        <pc:cxnChg chg="del mod topLvl">
          <ac:chgData name="Xiao, Andrew" userId="ee8c707e-8fd5-4376-8c76-d0bb20f5d08d" providerId="ADAL" clId="{821152E5-E550-4C27-8FE8-D946BE48A088}" dt="2023-12-05T20:55:40.172" v="1076" actId="478"/>
          <ac:cxnSpMkLst>
            <pc:docMk/>
            <pc:sldMk cId="2597548028" sldId="914"/>
            <ac:cxnSpMk id="5" creationId="{F46E37F6-954D-5DC0-0130-3DC03BEC8F16}"/>
          </ac:cxnSpMkLst>
        </pc:cxnChg>
        <pc:cxnChg chg="del mod topLvl">
          <ac:chgData name="Xiao, Andrew" userId="ee8c707e-8fd5-4376-8c76-d0bb20f5d08d" providerId="ADAL" clId="{821152E5-E550-4C27-8FE8-D946BE48A088}" dt="2023-12-05T20:53:00.805" v="919" actId="478"/>
          <ac:cxnSpMkLst>
            <pc:docMk/>
            <pc:sldMk cId="2597548028" sldId="914"/>
            <ac:cxnSpMk id="13" creationId="{BB741F41-5D21-396A-2639-07C2F268E0C2}"/>
          </ac:cxnSpMkLst>
        </pc:cxnChg>
        <pc:cxnChg chg="del mod topLvl">
          <ac:chgData name="Xiao, Andrew" userId="ee8c707e-8fd5-4376-8c76-d0bb20f5d08d" providerId="ADAL" clId="{821152E5-E550-4C27-8FE8-D946BE48A088}" dt="2023-12-05T20:55:40.172" v="1076" actId="478"/>
          <ac:cxnSpMkLst>
            <pc:docMk/>
            <pc:sldMk cId="2597548028" sldId="914"/>
            <ac:cxnSpMk id="14" creationId="{66BE8807-93F8-2734-A8D7-25FAC15457DE}"/>
          </ac:cxnSpMkLst>
        </pc:cxnChg>
        <pc:cxnChg chg="add del mod">
          <ac:chgData name="Xiao, Andrew" userId="ee8c707e-8fd5-4376-8c76-d0bb20f5d08d" providerId="ADAL" clId="{821152E5-E550-4C27-8FE8-D946BE48A088}" dt="2023-12-06T16:04:08.045" v="1496" actId="478"/>
          <ac:cxnSpMkLst>
            <pc:docMk/>
            <pc:sldMk cId="2597548028" sldId="914"/>
            <ac:cxnSpMk id="24" creationId="{7EE1B724-8480-B8F8-3DF8-850A2FD2DBA2}"/>
          </ac:cxnSpMkLst>
        </pc:cxnChg>
        <pc:cxnChg chg="add mod">
          <ac:chgData name="Xiao, Andrew" userId="ee8c707e-8fd5-4376-8c76-d0bb20f5d08d" providerId="ADAL" clId="{821152E5-E550-4C27-8FE8-D946BE48A088}" dt="2023-12-06T16:14:50.058" v="1661"/>
          <ac:cxnSpMkLst>
            <pc:docMk/>
            <pc:sldMk cId="2597548028" sldId="914"/>
            <ac:cxnSpMk id="30" creationId="{3507F42F-A608-A726-DA64-1434BF9BCE7B}"/>
          </ac:cxnSpMkLst>
        </pc:cxnChg>
        <pc:cxnChg chg="mod">
          <ac:chgData name="Xiao, Andrew" userId="ee8c707e-8fd5-4376-8c76-d0bb20f5d08d" providerId="ADAL" clId="{821152E5-E550-4C27-8FE8-D946BE48A088}" dt="2023-12-06T16:14:59.726" v="1662"/>
          <ac:cxnSpMkLst>
            <pc:docMk/>
            <pc:sldMk cId="2597548028" sldId="914"/>
            <ac:cxnSpMk id="39" creationId="{25116C24-E429-F74F-0B95-7B2ED0E11842}"/>
          </ac:cxnSpMkLst>
        </pc:cxnChg>
        <pc:cxnChg chg="mod">
          <ac:chgData name="Xiao, Andrew" userId="ee8c707e-8fd5-4376-8c76-d0bb20f5d08d" providerId="ADAL" clId="{821152E5-E550-4C27-8FE8-D946BE48A088}" dt="2023-12-06T16:15:09.531" v="1663"/>
          <ac:cxnSpMkLst>
            <pc:docMk/>
            <pc:sldMk cId="2597548028" sldId="914"/>
            <ac:cxnSpMk id="46" creationId="{36C9E3AD-5044-5701-D11C-0FE2EB9D4D48}"/>
          </ac:cxnSpMkLst>
        </pc:cxnChg>
        <pc:cxnChg chg="mod">
          <ac:chgData name="Xiao, Andrew" userId="ee8c707e-8fd5-4376-8c76-d0bb20f5d08d" providerId="ADAL" clId="{821152E5-E550-4C27-8FE8-D946BE48A088}" dt="2023-12-06T16:15:31.526" v="1664"/>
          <ac:cxnSpMkLst>
            <pc:docMk/>
            <pc:sldMk cId="2597548028" sldId="914"/>
            <ac:cxnSpMk id="51" creationId="{4CDAAF85-6B57-BE96-3926-C4834A3E53E8}"/>
          </ac:cxnSpMkLst>
        </pc:cxnChg>
        <pc:cxnChg chg="mod">
          <ac:chgData name="Xiao, Andrew" userId="ee8c707e-8fd5-4376-8c76-d0bb20f5d08d" providerId="ADAL" clId="{821152E5-E550-4C27-8FE8-D946BE48A088}" dt="2023-12-06T16:06:03.183" v="1520"/>
          <ac:cxnSpMkLst>
            <pc:docMk/>
            <pc:sldMk cId="2597548028" sldId="914"/>
            <ac:cxnSpMk id="56" creationId="{2F66783C-1081-991A-25D9-38081FA1D5A6}"/>
          </ac:cxnSpMkLst>
        </pc:cxnChg>
        <pc:cxnChg chg="mod">
          <ac:chgData name="Xiao, Andrew" userId="ee8c707e-8fd5-4376-8c76-d0bb20f5d08d" providerId="ADAL" clId="{821152E5-E550-4C27-8FE8-D946BE48A088}" dt="2023-12-06T16:06:03.183" v="1520"/>
          <ac:cxnSpMkLst>
            <pc:docMk/>
            <pc:sldMk cId="2597548028" sldId="914"/>
            <ac:cxnSpMk id="61" creationId="{3A9678C2-241C-F24D-0B52-68F5C7C63D0C}"/>
          </ac:cxnSpMkLst>
        </pc:cxnChg>
        <pc:cxnChg chg="mod">
          <ac:chgData name="Xiao, Andrew" userId="ee8c707e-8fd5-4376-8c76-d0bb20f5d08d" providerId="ADAL" clId="{821152E5-E550-4C27-8FE8-D946BE48A088}" dt="2023-12-06T16:06:03.183" v="1520"/>
          <ac:cxnSpMkLst>
            <pc:docMk/>
            <pc:sldMk cId="2597548028" sldId="914"/>
            <ac:cxnSpMk id="66" creationId="{C736A69D-4245-6B61-5A14-F87F0CD2CC0A}"/>
          </ac:cxnSpMkLst>
        </pc:cxnChg>
        <pc:cxnChg chg="mod">
          <ac:chgData name="Xiao, Andrew" userId="ee8c707e-8fd5-4376-8c76-d0bb20f5d08d" providerId="ADAL" clId="{821152E5-E550-4C27-8FE8-D946BE48A088}" dt="2023-12-06T16:06:03.183" v="1520"/>
          <ac:cxnSpMkLst>
            <pc:docMk/>
            <pc:sldMk cId="2597548028" sldId="914"/>
            <ac:cxnSpMk id="71" creationId="{7F674967-DA18-4A74-6630-4F1B40184D2F}"/>
          </ac:cxnSpMkLst>
        </pc:cxnChg>
        <pc:cxnChg chg="mod">
          <ac:chgData name="Xiao, Andrew" userId="ee8c707e-8fd5-4376-8c76-d0bb20f5d08d" providerId="ADAL" clId="{821152E5-E550-4C27-8FE8-D946BE48A088}" dt="2023-12-06T16:15:41.456" v="1665"/>
          <ac:cxnSpMkLst>
            <pc:docMk/>
            <pc:sldMk cId="2597548028" sldId="914"/>
            <ac:cxnSpMk id="84" creationId="{0FE32A2C-BC87-D599-883B-37995C6A7A4E}"/>
          </ac:cxnSpMkLst>
        </pc:cxnChg>
        <pc:cxnChg chg="mod">
          <ac:chgData name="Xiao, Andrew" userId="ee8c707e-8fd5-4376-8c76-d0bb20f5d08d" providerId="ADAL" clId="{821152E5-E550-4C27-8FE8-D946BE48A088}" dt="2023-12-06T16:15:41.456" v="1665"/>
          <ac:cxnSpMkLst>
            <pc:docMk/>
            <pc:sldMk cId="2597548028" sldId="914"/>
            <ac:cxnSpMk id="89" creationId="{B2DDBB91-C6F9-CB60-CFE1-FCF2BB64FA26}"/>
          </ac:cxnSpMkLst>
        </pc:cxnChg>
        <pc:cxnChg chg="mod">
          <ac:chgData name="Xiao, Andrew" userId="ee8c707e-8fd5-4376-8c76-d0bb20f5d08d" providerId="ADAL" clId="{821152E5-E550-4C27-8FE8-D946BE48A088}" dt="2023-12-06T16:15:41.456" v="1665"/>
          <ac:cxnSpMkLst>
            <pc:docMk/>
            <pc:sldMk cId="2597548028" sldId="914"/>
            <ac:cxnSpMk id="94" creationId="{1E577E4E-F517-25A4-9A7E-4B638A1EB784}"/>
          </ac:cxnSpMkLst>
        </pc:cxnChg>
        <pc:cxnChg chg="mod">
          <ac:chgData name="Xiao, Andrew" userId="ee8c707e-8fd5-4376-8c76-d0bb20f5d08d" providerId="ADAL" clId="{821152E5-E550-4C27-8FE8-D946BE48A088}" dt="2023-12-06T16:15:41.456" v="1665"/>
          <ac:cxnSpMkLst>
            <pc:docMk/>
            <pc:sldMk cId="2597548028" sldId="914"/>
            <ac:cxnSpMk id="99" creationId="{0C9CD0CE-BF0D-79D2-B81A-E57446280921}"/>
          </ac:cxnSpMkLst>
        </pc:cxnChg>
        <pc:cxnChg chg="mod">
          <ac:chgData name="Xiao, Andrew" userId="ee8c707e-8fd5-4376-8c76-d0bb20f5d08d" providerId="ADAL" clId="{821152E5-E550-4C27-8FE8-D946BE48A088}" dt="2023-12-06T16:20:23.050" v="1727"/>
          <ac:cxnSpMkLst>
            <pc:docMk/>
            <pc:sldMk cId="2597548028" sldId="914"/>
            <ac:cxnSpMk id="109" creationId="{BA6956A6-2C75-0A34-E699-5F1CBD8DD321}"/>
          </ac:cxnSpMkLst>
        </pc:cxnChg>
        <pc:cxnChg chg="mod">
          <ac:chgData name="Xiao, Andrew" userId="ee8c707e-8fd5-4376-8c76-d0bb20f5d08d" providerId="ADAL" clId="{821152E5-E550-4C27-8FE8-D946BE48A088}" dt="2023-12-06T16:20:23.050" v="1727"/>
          <ac:cxnSpMkLst>
            <pc:docMk/>
            <pc:sldMk cId="2597548028" sldId="914"/>
            <ac:cxnSpMk id="113" creationId="{E27487B3-A164-CAD1-E8F8-4053E970D443}"/>
          </ac:cxnSpMkLst>
        </pc:cxnChg>
        <pc:cxnChg chg="mod">
          <ac:chgData name="Xiao, Andrew" userId="ee8c707e-8fd5-4376-8c76-d0bb20f5d08d" providerId="ADAL" clId="{821152E5-E550-4C27-8FE8-D946BE48A088}" dt="2023-12-06T16:20:23.050" v="1727"/>
          <ac:cxnSpMkLst>
            <pc:docMk/>
            <pc:sldMk cId="2597548028" sldId="914"/>
            <ac:cxnSpMk id="117" creationId="{73D2A45A-491A-3E08-1A61-E0ADC7524F31}"/>
          </ac:cxnSpMkLst>
        </pc:cxnChg>
        <pc:cxnChg chg="mod">
          <ac:chgData name="Xiao, Andrew" userId="ee8c707e-8fd5-4376-8c76-d0bb20f5d08d" providerId="ADAL" clId="{821152E5-E550-4C27-8FE8-D946BE48A088}" dt="2023-12-06T16:20:23.050" v="1727"/>
          <ac:cxnSpMkLst>
            <pc:docMk/>
            <pc:sldMk cId="2597548028" sldId="914"/>
            <ac:cxnSpMk id="121" creationId="{E4CBED26-EAE9-BEA4-E64F-AFFE7420C682}"/>
          </ac:cxnSpMkLst>
        </pc:cxnChg>
        <pc:cxnChg chg="add del mod">
          <ac:chgData name="Xiao, Andrew" userId="ee8c707e-8fd5-4376-8c76-d0bb20f5d08d" providerId="ADAL" clId="{821152E5-E550-4C27-8FE8-D946BE48A088}" dt="2023-12-06T16:47:41.180" v="1857" actId="478"/>
          <ac:cxnSpMkLst>
            <pc:docMk/>
            <pc:sldMk cId="2597548028" sldId="914"/>
            <ac:cxnSpMk id="141" creationId="{E1FEC265-5027-7015-9457-953B722437A9}"/>
          </ac:cxnSpMkLst>
        </pc:cxnChg>
        <pc:cxnChg chg="add mod topLvl">
          <ac:chgData name="Xiao, Andrew" userId="ee8c707e-8fd5-4376-8c76-d0bb20f5d08d" providerId="ADAL" clId="{821152E5-E550-4C27-8FE8-D946BE48A088}" dt="2023-12-06T17:24:30.491" v="2098" actId="164"/>
          <ac:cxnSpMkLst>
            <pc:docMk/>
            <pc:sldMk cId="2597548028" sldId="914"/>
            <ac:cxnSpMk id="150" creationId="{B99FC87E-3FE9-118F-FF2A-E6BA2475BC0C}"/>
          </ac:cxnSpMkLst>
        </pc:cxnChg>
      </pc:sldChg>
      <pc:sldChg chg="addSp delSp modSp mod delAnim modAnim">
        <pc:chgData name="Xiao, Andrew" userId="ee8c707e-8fd5-4376-8c76-d0bb20f5d08d" providerId="ADAL" clId="{821152E5-E550-4C27-8FE8-D946BE48A088}" dt="2023-12-06T17:42:24.645" v="2123" actId="122"/>
        <pc:sldMkLst>
          <pc:docMk/>
          <pc:sldMk cId="2294022520" sldId="931"/>
        </pc:sldMkLst>
        <pc:spChg chg="mod">
          <ac:chgData name="Xiao, Andrew" userId="ee8c707e-8fd5-4376-8c76-d0bb20f5d08d" providerId="ADAL" clId="{821152E5-E550-4C27-8FE8-D946BE48A088}" dt="2023-12-06T17:42:24.645" v="2123" actId="122"/>
          <ac:spMkLst>
            <pc:docMk/>
            <pc:sldMk cId="2294022520" sldId="931"/>
            <ac:spMk id="2" creationId="{C7B68127-7A67-2E7B-D108-90530C6FCED1}"/>
          </ac:spMkLst>
        </pc:spChg>
        <pc:spChg chg="mod">
          <ac:chgData name="Xiao, Andrew" userId="ee8c707e-8fd5-4376-8c76-d0bb20f5d08d" providerId="ADAL" clId="{821152E5-E550-4C27-8FE8-D946BE48A088}" dt="2023-12-05T15:39:36.409" v="125" actId="1076"/>
          <ac:spMkLst>
            <pc:docMk/>
            <pc:sldMk cId="2294022520" sldId="931"/>
            <ac:spMk id="15" creationId="{0015EE8F-EAE2-3A05-8CEA-6FE6501A212E}"/>
          </ac:spMkLst>
        </pc:spChg>
        <pc:spChg chg="mod">
          <ac:chgData name="Xiao, Andrew" userId="ee8c707e-8fd5-4376-8c76-d0bb20f5d08d" providerId="ADAL" clId="{821152E5-E550-4C27-8FE8-D946BE48A088}" dt="2023-12-05T15:39:31.706" v="124" actId="1076"/>
          <ac:spMkLst>
            <pc:docMk/>
            <pc:sldMk cId="2294022520" sldId="931"/>
            <ac:spMk id="19" creationId="{0E368C8E-1D1A-D506-1EAD-891EDC9C308C}"/>
          </ac:spMkLst>
        </pc:spChg>
        <pc:spChg chg="add mod">
          <ac:chgData name="Xiao, Andrew" userId="ee8c707e-8fd5-4376-8c76-d0bb20f5d08d" providerId="ADAL" clId="{821152E5-E550-4C27-8FE8-D946BE48A088}" dt="2023-12-06T17:26:52.786" v="2101" actId="1076"/>
          <ac:spMkLst>
            <pc:docMk/>
            <pc:sldMk cId="2294022520" sldId="931"/>
            <ac:spMk id="24" creationId="{A2FE7CDD-E8BF-321F-34C4-B56F379D4ADB}"/>
          </ac:spMkLst>
        </pc:spChg>
        <pc:spChg chg="add mod">
          <ac:chgData name="Xiao, Andrew" userId="ee8c707e-8fd5-4376-8c76-d0bb20f5d08d" providerId="ADAL" clId="{821152E5-E550-4C27-8FE8-D946BE48A088}" dt="2023-12-06T17:26:52.786" v="2101" actId="1076"/>
          <ac:spMkLst>
            <pc:docMk/>
            <pc:sldMk cId="2294022520" sldId="931"/>
            <ac:spMk id="25" creationId="{CBF58197-F6F4-C334-78B7-6679D822439E}"/>
          </ac:spMkLst>
        </pc:spChg>
        <pc:grpChg chg="del mod">
          <ac:chgData name="Xiao, Andrew" userId="ee8c707e-8fd5-4376-8c76-d0bb20f5d08d" providerId="ADAL" clId="{821152E5-E550-4C27-8FE8-D946BE48A088}" dt="2023-12-06T17:26:46.849" v="2100" actId="478"/>
          <ac:grpSpMkLst>
            <pc:docMk/>
            <pc:sldMk cId="2294022520" sldId="931"/>
            <ac:grpSpMk id="26" creationId="{576F3D42-5E92-0000-19C0-654D5059DAD5}"/>
          </ac:grpSpMkLst>
        </pc:grpChg>
        <pc:grpChg chg="mod">
          <ac:chgData name="Xiao, Andrew" userId="ee8c707e-8fd5-4376-8c76-d0bb20f5d08d" providerId="ADAL" clId="{821152E5-E550-4C27-8FE8-D946BE48A088}" dt="2023-12-06T17:26:52.786" v="2101" actId="1076"/>
          <ac:grpSpMkLst>
            <pc:docMk/>
            <pc:sldMk cId="2294022520" sldId="931"/>
            <ac:grpSpMk id="27" creationId="{5EA1CFAC-0954-2C82-712A-03DEB5607E7A}"/>
          </ac:grpSpMkLst>
        </pc:grpChg>
        <pc:graphicFrameChg chg="add mod">
          <ac:chgData name="Xiao, Andrew" userId="ee8c707e-8fd5-4376-8c76-d0bb20f5d08d" providerId="ADAL" clId="{821152E5-E550-4C27-8FE8-D946BE48A088}" dt="2023-12-06T17:26:52.786" v="2101" actId="1076"/>
          <ac:graphicFrameMkLst>
            <pc:docMk/>
            <pc:sldMk cId="2294022520" sldId="931"/>
            <ac:graphicFrameMk id="13" creationId="{E039ACAA-FEB8-6C64-ACB1-5BA3C0AC91AC}"/>
          </ac:graphicFrameMkLst>
        </pc:graphicFrameChg>
        <pc:picChg chg="add del mod modCrop">
          <ac:chgData name="Xiao, Andrew" userId="ee8c707e-8fd5-4376-8c76-d0bb20f5d08d" providerId="ADAL" clId="{821152E5-E550-4C27-8FE8-D946BE48A088}" dt="2023-12-05T15:36:21.846" v="82" actId="478"/>
          <ac:picMkLst>
            <pc:docMk/>
            <pc:sldMk cId="2294022520" sldId="931"/>
            <ac:picMk id="11" creationId="{27DC7764-1563-52A7-EC19-715DF92CB7F0}"/>
          </ac:picMkLst>
        </pc:picChg>
        <pc:cxnChg chg="add mod">
          <ac:chgData name="Xiao, Andrew" userId="ee8c707e-8fd5-4376-8c76-d0bb20f5d08d" providerId="ADAL" clId="{821152E5-E550-4C27-8FE8-D946BE48A088}" dt="2023-12-06T17:26:52.786" v="2101" actId="1076"/>
          <ac:cxnSpMkLst>
            <pc:docMk/>
            <pc:sldMk cId="2294022520" sldId="931"/>
            <ac:cxnSpMk id="17" creationId="{0FB9503A-C2C0-83CA-8F12-D2DA531C4641}"/>
          </ac:cxnSpMkLst>
        </pc:cxnChg>
        <pc:cxnChg chg="add mod">
          <ac:chgData name="Xiao, Andrew" userId="ee8c707e-8fd5-4376-8c76-d0bb20f5d08d" providerId="ADAL" clId="{821152E5-E550-4C27-8FE8-D946BE48A088}" dt="2023-12-06T17:26:52.786" v="2101" actId="1076"/>
          <ac:cxnSpMkLst>
            <pc:docMk/>
            <pc:sldMk cId="2294022520" sldId="931"/>
            <ac:cxnSpMk id="20" creationId="{1FEA5157-900B-1CE6-BB13-ADD71AF08009}"/>
          </ac:cxnSpMkLst>
        </pc:cxnChg>
      </pc:sldChg>
      <pc:sldChg chg="addSp delSp modSp mod">
        <pc:chgData name="Xiao, Andrew" userId="ee8c707e-8fd5-4376-8c76-d0bb20f5d08d" providerId="ADAL" clId="{821152E5-E550-4C27-8FE8-D946BE48A088}" dt="2023-12-06T17:45:13.227" v="2131" actId="20577"/>
        <pc:sldMkLst>
          <pc:docMk/>
          <pc:sldMk cId="3791208813" sldId="933"/>
        </pc:sldMkLst>
        <pc:spChg chg="add mod">
          <ac:chgData name="Xiao, Andrew" userId="ee8c707e-8fd5-4376-8c76-d0bb20f5d08d" providerId="ADAL" clId="{821152E5-E550-4C27-8FE8-D946BE48A088}" dt="2023-12-05T16:34:18.150" v="893" actId="1076"/>
          <ac:spMkLst>
            <pc:docMk/>
            <pc:sldMk cId="3791208813" sldId="933"/>
            <ac:spMk id="8" creationId="{A3F4AE88-C823-0E00-0100-33C0EBFB7A45}"/>
          </ac:spMkLst>
        </pc:spChg>
        <pc:spChg chg="add mod">
          <ac:chgData name="Xiao, Andrew" userId="ee8c707e-8fd5-4376-8c76-d0bb20f5d08d" providerId="ADAL" clId="{821152E5-E550-4C27-8FE8-D946BE48A088}" dt="2023-12-05T16:34:18.150" v="893" actId="1076"/>
          <ac:spMkLst>
            <pc:docMk/>
            <pc:sldMk cId="3791208813" sldId="933"/>
            <ac:spMk id="9" creationId="{03AB3E47-BB67-10D2-8C33-720C04592F04}"/>
          </ac:spMkLst>
        </pc:spChg>
        <pc:spChg chg="add mod">
          <ac:chgData name="Xiao, Andrew" userId="ee8c707e-8fd5-4376-8c76-d0bb20f5d08d" providerId="ADAL" clId="{821152E5-E550-4C27-8FE8-D946BE48A088}" dt="2023-12-05T16:34:18.150" v="893" actId="1076"/>
          <ac:spMkLst>
            <pc:docMk/>
            <pc:sldMk cId="3791208813" sldId="933"/>
            <ac:spMk id="10" creationId="{7AD1645A-9EE7-A772-AFCD-6B960C1B0D05}"/>
          </ac:spMkLst>
        </pc:spChg>
        <pc:spChg chg="add mod">
          <ac:chgData name="Xiao, Andrew" userId="ee8c707e-8fd5-4376-8c76-d0bb20f5d08d" providerId="ADAL" clId="{821152E5-E550-4C27-8FE8-D946BE48A088}" dt="2023-12-05T16:34:18.150" v="893" actId="1076"/>
          <ac:spMkLst>
            <pc:docMk/>
            <pc:sldMk cId="3791208813" sldId="933"/>
            <ac:spMk id="12" creationId="{5673610E-F906-48EE-5C2A-FA986BF05D41}"/>
          </ac:spMkLst>
        </pc:spChg>
        <pc:spChg chg="add mod">
          <ac:chgData name="Xiao, Andrew" userId="ee8c707e-8fd5-4376-8c76-d0bb20f5d08d" providerId="ADAL" clId="{821152E5-E550-4C27-8FE8-D946BE48A088}" dt="2023-12-06T17:45:13.227" v="2131" actId="20577"/>
          <ac:spMkLst>
            <pc:docMk/>
            <pc:sldMk cId="3791208813" sldId="933"/>
            <ac:spMk id="14" creationId="{DDF296F9-5AF1-CBCF-15DE-391DE295FB9E}"/>
          </ac:spMkLst>
        </pc:spChg>
        <pc:spChg chg="add mod">
          <ac:chgData name="Xiao, Andrew" userId="ee8c707e-8fd5-4376-8c76-d0bb20f5d08d" providerId="ADAL" clId="{821152E5-E550-4C27-8FE8-D946BE48A088}" dt="2023-12-06T17:45:09.214" v="2128" actId="20577"/>
          <ac:spMkLst>
            <pc:docMk/>
            <pc:sldMk cId="3791208813" sldId="933"/>
            <ac:spMk id="15" creationId="{4E616D26-D03F-BBAC-ECE7-BA95966666DB}"/>
          </ac:spMkLst>
        </pc:spChg>
        <pc:spChg chg="del mod">
          <ac:chgData name="Xiao, Andrew" userId="ee8c707e-8fd5-4376-8c76-d0bb20f5d08d" providerId="ADAL" clId="{821152E5-E550-4C27-8FE8-D946BE48A088}" dt="2023-12-05T16:01:11.918" v="511" actId="478"/>
          <ac:spMkLst>
            <pc:docMk/>
            <pc:sldMk cId="3791208813" sldId="933"/>
            <ac:spMk id="31" creationId="{E98E64FE-652A-16F4-5F61-8AB3BF1A3A40}"/>
          </ac:spMkLst>
        </pc:spChg>
        <pc:picChg chg="mod">
          <ac:chgData name="Xiao, Andrew" userId="ee8c707e-8fd5-4376-8c76-d0bb20f5d08d" providerId="ADAL" clId="{821152E5-E550-4C27-8FE8-D946BE48A088}" dt="2023-12-05T16:34:18.150" v="893" actId="1076"/>
          <ac:picMkLst>
            <pc:docMk/>
            <pc:sldMk cId="3791208813" sldId="933"/>
            <ac:picMk id="11" creationId="{530880AD-404D-1979-0A07-898DAA477DE0}"/>
          </ac:picMkLst>
        </pc:picChg>
        <pc:cxnChg chg="add del mod">
          <ac:chgData name="Xiao, Andrew" userId="ee8c707e-8fd5-4376-8c76-d0bb20f5d08d" providerId="ADAL" clId="{821152E5-E550-4C27-8FE8-D946BE48A088}" dt="2023-12-05T15:52:14.087" v="244" actId="478"/>
          <ac:cxnSpMkLst>
            <pc:docMk/>
            <pc:sldMk cId="3791208813" sldId="933"/>
            <ac:cxnSpMk id="4" creationId="{D6E8A629-5A70-E782-1AFB-6417598BBB01}"/>
          </ac:cxnSpMkLst>
        </pc:cxnChg>
        <pc:cxnChg chg="add del">
          <ac:chgData name="Xiao, Andrew" userId="ee8c707e-8fd5-4376-8c76-d0bb20f5d08d" providerId="ADAL" clId="{821152E5-E550-4C27-8FE8-D946BE48A088}" dt="2023-12-05T15:52:26.424" v="246" actId="478"/>
          <ac:cxnSpMkLst>
            <pc:docMk/>
            <pc:sldMk cId="3791208813" sldId="933"/>
            <ac:cxnSpMk id="7" creationId="{18864DDA-D42D-FDB6-EB75-535DCC2BCE4C}"/>
          </ac:cxnSpMkLst>
        </pc:cxnChg>
      </pc:sldChg>
      <pc:sldChg chg="modSp mod">
        <pc:chgData name="Xiao, Andrew" userId="ee8c707e-8fd5-4376-8c76-d0bb20f5d08d" providerId="ADAL" clId="{821152E5-E550-4C27-8FE8-D946BE48A088}" dt="2023-12-06T16:17:26.669" v="1724" actId="20577"/>
        <pc:sldMkLst>
          <pc:docMk/>
          <pc:sldMk cId="2953443098" sldId="935"/>
        </pc:sldMkLst>
        <pc:spChg chg="mod">
          <ac:chgData name="Xiao, Andrew" userId="ee8c707e-8fd5-4376-8c76-d0bb20f5d08d" providerId="ADAL" clId="{821152E5-E550-4C27-8FE8-D946BE48A088}" dt="2023-12-06T16:17:26.669" v="1724" actId="20577"/>
          <ac:spMkLst>
            <pc:docMk/>
            <pc:sldMk cId="2953443098" sldId="935"/>
            <ac:spMk id="2" creationId="{C7B68127-7A67-2E7B-D108-90530C6FCED1}"/>
          </ac:spMkLst>
        </pc:spChg>
      </pc:sldChg>
      <pc:sldChg chg="new add">
        <pc:chgData name="Xiao, Andrew" userId="ee8c707e-8fd5-4376-8c76-d0bb20f5d08d" providerId="ADAL" clId="{821152E5-E550-4C27-8FE8-D946BE48A088}" dt="2023-12-06T17:28:22.882" v="2104"/>
        <pc:sldMkLst>
          <pc:docMk/>
          <pc:sldMk cId="1642438751" sldId="93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WT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Sheet1!$B$3:$C$3</c:f>
              <c:strCache>
                <c:ptCount val="2"/>
                <c:pt idx="0">
                  <c:v>Osi- </c:v>
                </c:pt>
                <c:pt idx="1">
                  <c:v>Osi+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67.5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AA-48D6-A103-3695723A7868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KO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3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Sheet1!$B$3:$C$3</c:f>
              <c:strCache>
                <c:ptCount val="2"/>
                <c:pt idx="0">
                  <c:v>Osi- </c:v>
                </c:pt>
                <c:pt idx="1">
                  <c:v>Osi+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68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AA-48D6-A103-3695723A7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1523208"/>
        <c:axId val="321525368"/>
      </c:barChart>
      <c:catAx>
        <c:axId val="321523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pPr>
            <a:endParaRPr lang="en-US"/>
          </a:p>
        </c:txPr>
        <c:crossAx val="321525368"/>
        <c:crosses val="autoZero"/>
        <c:auto val="1"/>
        <c:lblAlgn val="ctr"/>
        <c:lblOffset val="100"/>
        <c:noMultiLvlLbl val="0"/>
      </c:catAx>
      <c:valAx>
        <c:axId val="321525368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32152320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CCD26-7E23-5241-B70D-0AB8BCFC55D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6385E-FBDD-F844-8A1A-763CB919F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5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Tran, MIF – D-DT (https://ventures.yale.edu/yale-technologies/bispecific-mif-d-dt-targeting-enhance-immunotherapy-responses) – 0:15-0:36</a:t>
            </a:r>
          </a:p>
          <a:p>
            <a:endParaRPr lang="en-US" dirty="0"/>
          </a:p>
          <a:p>
            <a:r>
              <a:rPr lang="en-US" dirty="0"/>
              <a:t>Manifest (https://ventures.yale.edu/yale-technologies/manifest-technologies-inc) – 0:45-1:00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6385E-FBDD-F844-8A1A-763CB919F5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56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  <a:p>
            <a:r>
              <a:rPr lang="en-US" dirty="0" err="1"/>
              <a:t>ConsultUS</a:t>
            </a:r>
            <a:r>
              <a:rPr lang="en-US" dirty="0"/>
              <a:t> (https://ventures.yale.edu/pitch/consultus-your-digital-addiction-consultants) –0:32 – 1:31</a:t>
            </a:r>
          </a:p>
          <a:p>
            <a:endParaRPr lang="en-US" dirty="0"/>
          </a:p>
          <a:p>
            <a:r>
              <a:rPr lang="en-US" dirty="0"/>
              <a:t>Medzhitov, Inflammatory (https://ventures.yale.edu/pitch/identify-new-class-therapeutics-inflammatory-diseases) – 0:30-2:17 </a:t>
            </a:r>
          </a:p>
          <a:p>
            <a:endParaRPr lang="en-US" dirty="0"/>
          </a:p>
          <a:p>
            <a:r>
              <a:rPr lang="en-US" dirty="0"/>
              <a:t>Lee/Cortes-Briones, Fetal EEG (https://ventures.yale.edu/yale-technologies/non-invasive-fetal-brain-monitoring) – 0:12-2:25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6385E-FBDD-F844-8A1A-763CB919F5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09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  <a:p>
            <a:r>
              <a:rPr lang="en-US" dirty="0" err="1"/>
              <a:t>ConsultUS</a:t>
            </a:r>
            <a:r>
              <a:rPr lang="en-US" dirty="0"/>
              <a:t> (https://ventures.yale.edu/pitch/consultus-your-digital-addiction-consultants) – Problem setup 0:32 – 1:31</a:t>
            </a:r>
          </a:p>
          <a:p>
            <a:endParaRPr lang="en-US" dirty="0"/>
          </a:p>
          <a:p>
            <a:r>
              <a:rPr lang="en-US" dirty="0"/>
              <a:t>Medzhitov, Inflammatory (https://ventures.yale.edu/pitch/identify-new-class-therapeutics-inflammatory-diseases) – 0:30-2:17</a:t>
            </a:r>
          </a:p>
          <a:p>
            <a:endParaRPr lang="en-US" dirty="0"/>
          </a:p>
          <a:p>
            <a:r>
              <a:rPr lang="en-US" dirty="0"/>
              <a:t>Lee/Cortes-Briones, Fetal EEG (https://ventures.yale.edu/yale-technologies/non-invasive-fetal-brain-monitoring) – 0:12-2:25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6385E-FBDD-F844-8A1A-763CB919F5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  <a:p>
            <a:r>
              <a:rPr lang="en-US" dirty="0" err="1"/>
              <a:t>ConsultUS</a:t>
            </a:r>
            <a:r>
              <a:rPr lang="en-US" dirty="0"/>
              <a:t> (https://ventures.yale.edu/pitch/consultus-your-digital-addiction-consultants) – Problem setup 0:32 – 1:31</a:t>
            </a:r>
          </a:p>
          <a:p>
            <a:endParaRPr lang="en-US" dirty="0"/>
          </a:p>
          <a:p>
            <a:r>
              <a:rPr lang="en-US" dirty="0"/>
              <a:t>Medzhitov, Inflammatory (https://ventures.yale.edu/pitch/identify-new-class-therapeutics-inflammatory-diseases) – 0:30-2:17</a:t>
            </a:r>
          </a:p>
          <a:p>
            <a:endParaRPr lang="en-US" dirty="0"/>
          </a:p>
          <a:p>
            <a:r>
              <a:rPr lang="en-US" dirty="0"/>
              <a:t>Lee/Cortes-Briones, Fetal EEG (https://ventures.yale.edu/yale-technologies/non-invasive-fetal-brain-monitoring) – 0:12-2:25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6385E-FBDD-F844-8A1A-763CB919F5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12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Examples:</a:t>
            </a:r>
          </a:p>
          <a:p>
            <a:endParaRPr lang="en-US"/>
          </a:p>
          <a:p>
            <a:r>
              <a:rPr lang="en-US" err="1"/>
              <a:t>ConsultUS</a:t>
            </a:r>
            <a:r>
              <a:rPr lang="en-US"/>
              <a:t> (https://ventures.yale.edu/pitch/consultus-your-digital-addiction-consultants) – Problem setup 0:32 – 1:31</a:t>
            </a:r>
          </a:p>
          <a:p>
            <a:endParaRPr lang="en-US"/>
          </a:p>
          <a:p>
            <a:r>
              <a:rPr lang="en-US"/>
              <a:t>Medzhitov, Inflammatory (https://ventures.yale.edu/pitch/identify-new-class-therapeutics-inflammatory-diseases) – 0:30-2:17</a:t>
            </a:r>
          </a:p>
          <a:p>
            <a:endParaRPr lang="en-US"/>
          </a:p>
          <a:p>
            <a:r>
              <a:rPr lang="en-US"/>
              <a:t>Lee/Cortes-Briones, Fetal EEG (https://ventures.yale.edu/yale-technologies/non-invasive-fetal-brain-monitoring) – 0:12-2:25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6385E-FBDD-F844-8A1A-763CB919F5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33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  <a:p>
            <a:r>
              <a:rPr lang="en-US" dirty="0" err="1"/>
              <a:t>ConsultUS</a:t>
            </a:r>
            <a:r>
              <a:rPr lang="en-US" dirty="0"/>
              <a:t> (https://ventures.yale.edu/pitch/consultus-your-digital-addiction-consultants) – Problem setup 0:32 – 1:31</a:t>
            </a:r>
          </a:p>
          <a:p>
            <a:endParaRPr lang="en-US" dirty="0"/>
          </a:p>
          <a:p>
            <a:r>
              <a:rPr lang="en-US" dirty="0"/>
              <a:t>Medzhitov, Inflammatory (https://ventures.yale.edu/pitch/identify-new-class-therapeutics-inflammatory-diseases) – 0:30-2:17</a:t>
            </a:r>
          </a:p>
          <a:p>
            <a:endParaRPr lang="en-US" dirty="0"/>
          </a:p>
          <a:p>
            <a:r>
              <a:rPr lang="en-US" dirty="0"/>
              <a:t>Lee/Cortes-Briones, Fetal EEG (https://ventures.yale.edu/yale-technologies/non-invasive-fetal-brain-monitoring) – 0:12-2:25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6385E-FBDD-F844-8A1A-763CB919F5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6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91D02-48EF-830A-999E-D5D91EE7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2666-58CA-084C-90CF-487DF688958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5C264-BBF1-C174-22BB-FBBDA443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2BAE4-DB35-207A-D314-CF32769A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CE73-5DF2-8542-BBDA-74E8A4684E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D7B0C4-C9B8-2F97-EE7F-350589B119F1}"/>
              </a:ext>
            </a:extLst>
          </p:cNvPr>
          <p:cNvSpPr/>
          <p:nvPr userDrawn="1"/>
        </p:nvSpPr>
        <p:spPr>
          <a:xfrm>
            <a:off x="-1" y="-1"/>
            <a:ext cx="12192000" cy="3626603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5DEEAEE-EDFF-CC02-EABE-B4319DEA6F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2433" y="1545021"/>
            <a:ext cx="8927134" cy="61844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7241F4A-F939-8D68-F903-A4ABC9368220}"/>
              </a:ext>
            </a:extLst>
          </p:cNvPr>
          <p:cNvSpPr/>
          <p:nvPr userDrawn="1"/>
        </p:nvSpPr>
        <p:spPr>
          <a:xfrm>
            <a:off x="-31128" y="3671326"/>
            <a:ext cx="12223128" cy="3186674"/>
          </a:xfrm>
          <a:prstGeom prst="rect">
            <a:avLst/>
          </a:prstGeom>
          <a:solidFill>
            <a:srgbClr val="1F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17E2967-49FB-C08A-6AD0-78B67FF540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18715" y="4853679"/>
            <a:ext cx="1754569" cy="71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5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476D9B-1AC3-5072-DCCB-A939267CD74E}"/>
              </a:ext>
            </a:extLst>
          </p:cNvPr>
          <p:cNvSpPr/>
          <p:nvPr userDrawn="1"/>
        </p:nvSpPr>
        <p:spPr>
          <a:xfrm>
            <a:off x="0" y="0"/>
            <a:ext cx="12192000" cy="64171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3AC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59A645-870F-F44A-A603-6ADBA650687A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E8D6E9-0051-7972-E520-272DC5E3E5B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C6F2A-0636-73FA-EEC2-FEA54447B75B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EF560D2-8373-9007-0518-50B9F1798E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9E6637E-2CBE-7EC3-A241-03C6EED5A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5923"/>
            <a:ext cx="10515600" cy="1325563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2060"/>
                </a:solidFill>
                <a:latin typeface="Montserrat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46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159A645-870F-F44A-A603-6ADBA650687A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E8D6E9-0051-7972-E520-272DC5E3E5B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C6F2A-0636-73FA-EEC2-FEA54447B75B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EF560D2-8373-9007-0518-50B9F1798E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9E6637E-2CBE-7EC3-A241-03C6EED5A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5923"/>
            <a:ext cx="10515600" cy="1325563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2060"/>
                </a:solidFill>
                <a:latin typeface="Montserrat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91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159A645-870F-F44A-A603-6ADBA650687A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E8D6E9-0051-7972-E520-272DC5E3E5B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C6F2A-0636-73FA-EEC2-FEA54447B75B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EF560D2-8373-9007-0518-50B9F1798E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E894F0D-8619-3782-CE00-0FE243C2EF3B}"/>
              </a:ext>
            </a:extLst>
          </p:cNvPr>
          <p:cNvGrpSpPr/>
          <p:nvPr userDrawn="1"/>
        </p:nvGrpSpPr>
        <p:grpSpPr>
          <a:xfrm>
            <a:off x="758650" y="471449"/>
            <a:ext cx="10674699" cy="3836192"/>
            <a:chOff x="1424998" y="1352611"/>
            <a:chExt cx="9170212" cy="329552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E07EE14-B08E-469C-1191-DCFEEA24C179}"/>
                </a:ext>
              </a:extLst>
            </p:cNvPr>
            <p:cNvGrpSpPr/>
            <p:nvPr/>
          </p:nvGrpSpPr>
          <p:grpSpPr>
            <a:xfrm>
              <a:off x="1424998" y="1352611"/>
              <a:ext cx="9170212" cy="3295521"/>
              <a:chOff x="1424998" y="1352611"/>
              <a:chExt cx="9170212" cy="3295521"/>
            </a:xfrm>
          </p:grpSpPr>
          <p:pic>
            <p:nvPicPr>
              <p:cNvPr id="5" name="Picture 4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7A6631FE-31FE-EEAF-7931-0F102471A3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24998" y="2194637"/>
                <a:ext cx="8456162" cy="1128712"/>
              </a:xfrm>
              <a:prstGeom prst="rect">
                <a:avLst/>
              </a:prstGeom>
            </p:spPr>
          </p:pic>
          <p:pic>
            <p:nvPicPr>
              <p:cNvPr id="6" name="Picture 5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CBBF0659-1348-37EC-F8FB-931BDE7058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32901" y="3274722"/>
                <a:ext cx="8456162" cy="1373410"/>
              </a:xfrm>
              <a:prstGeom prst="rect">
                <a:avLst/>
              </a:prstGeom>
            </p:spPr>
          </p:pic>
          <p:pic>
            <p:nvPicPr>
              <p:cNvPr id="7" name="Picture 6" descr="A white sign with black text&#10;&#10;Description automatically generated with low confidence">
                <a:extLst>
                  <a:ext uri="{FF2B5EF4-FFF2-40B4-BE49-F238E27FC236}">
                    <a16:creationId xmlns:a16="http://schemas.microsoft.com/office/drawing/2014/main" id="{EBC66041-C6BA-5736-9E43-36CE36D404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alphaModFix amt="88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49908" y="2516171"/>
                <a:ext cx="935203" cy="701402"/>
              </a:xfrm>
              <a:prstGeom prst="rect">
                <a:avLst/>
              </a:prstGeom>
            </p:spPr>
          </p:pic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E5D39CA-BD29-B09D-0030-234E5B5AA162}"/>
                  </a:ext>
                </a:extLst>
              </p:cNvPr>
              <p:cNvGrpSpPr/>
              <p:nvPr/>
            </p:nvGrpSpPr>
            <p:grpSpPr>
              <a:xfrm>
                <a:off x="2139048" y="1352611"/>
                <a:ext cx="8456162" cy="927753"/>
                <a:chOff x="2139048" y="1352611"/>
                <a:chExt cx="8456162" cy="927753"/>
              </a:xfrm>
            </p:grpSpPr>
            <p:pic>
              <p:nvPicPr>
                <p:cNvPr id="12" name="Picture 11" descr="Graphical user interface, text, application, email&#10;&#10;Description automatically generated">
                  <a:extLst>
                    <a:ext uri="{FF2B5EF4-FFF2-40B4-BE49-F238E27FC236}">
                      <a16:creationId xmlns:a16="http://schemas.microsoft.com/office/drawing/2014/main" id="{3593032D-DEE2-8B1A-8B1C-041E928230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139048" y="1352611"/>
                  <a:ext cx="8456162" cy="842025"/>
                </a:xfrm>
                <a:prstGeom prst="rect">
                  <a:avLst/>
                </a:prstGeom>
              </p:spPr>
            </p:pic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9BEE194-F00F-D31E-C91B-AE81A8A0F8CD}"/>
                    </a:ext>
                  </a:extLst>
                </p:cNvPr>
                <p:cNvSpPr/>
                <p:nvPr/>
              </p:nvSpPr>
              <p:spPr>
                <a:xfrm>
                  <a:off x="6303847" y="1568674"/>
                  <a:ext cx="1668575" cy="7116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4" name="Picture 3" descr="A picture containing text, sign, outdoor&#10;&#10;Description automatically generated">
              <a:extLst>
                <a:ext uri="{FF2B5EF4-FFF2-40B4-BE49-F238E27FC236}">
                  <a16:creationId xmlns:a16="http://schemas.microsoft.com/office/drawing/2014/main" id="{1A4D4BA1-6839-590F-3C5B-4F4F4D07F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7171" y="1607105"/>
              <a:ext cx="1785251" cy="530814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82F9EDE-39AD-879D-9167-6D7CEFB62E98}"/>
              </a:ext>
            </a:extLst>
          </p:cNvPr>
          <p:cNvSpPr/>
          <p:nvPr userDrawn="1"/>
        </p:nvSpPr>
        <p:spPr>
          <a:xfrm>
            <a:off x="0" y="4710544"/>
            <a:ext cx="12192000" cy="1706623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783720-2B7F-1008-3B54-83F187EDF561}"/>
              </a:ext>
            </a:extLst>
          </p:cNvPr>
          <p:cNvSpPr txBox="1"/>
          <p:nvPr userDrawn="1"/>
        </p:nvSpPr>
        <p:spPr>
          <a:xfrm>
            <a:off x="0" y="5088767"/>
            <a:ext cx="12192000" cy="805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3000" b="0" i="0" spc="0" baseline="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rPr>
              <a:t>A campus-wide initiative, we connect and support </a:t>
            </a:r>
          </a:p>
          <a:p>
            <a:pPr algn="ctr">
              <a:lnSpc>
                <a:spcPts val="2700"/>
              </a:lnSpc>
            </a:pPr>
            <a:r>
              <a:rPr lang="en-US" sz="3000" b="0" i="0" spc="0" baseline="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rPr>
              <a:t>Yale’s entrepreneurship and innovation ecosystem.</a:t>
            </a:r>
          </a:p>
        </p:txBody>
      </p:sp>
    </p:spTree>
    <p:extLst>
      <p:ext uri="{BB962C8B-B14F-4D97-AF65-F5344CB8AC3E}">
        <p14:creationId xmlns:p14="http://schemas.microsoft.com/office/powerpoint/2010/main" val="2865716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82F9EDE-39AD-879D-9167-6D7CEFB62E98}"/>
              </a:ext>
            </a:extLst>
          </p:cNvPr>
          <p:cNvSpPr/>
          <p:nvPr userDrawn="1"/>
        </p:nvSpPr>
        <p:spPr>
          <a:xfrm>
            <a:off x="0" y="4710544"/>
            <a:ext cx="12192000" cy="1706623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59A645-870F-F44A-A603-6ADBA650687A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E8D6E9-0051-7972-E520-272DC5E3E5B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C6F2A-0636-73FA-EEC2-FEA54447B75B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EF560D2-8373-9007-0518-50B9F1798E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E894F0D-8619-3782-CE00-0FE243C2EF3B}"/>
              </a:ext>
            </a:extLst>
          </p:cNvPr>
          <p:cNvGrpSpPr/>
          <p:nvPr userDrawn="1"/>
        </p:nvGrpSpPr>
        <p:grpSpPr>
          <a:xfrm>
            <a:off x="758650" y="471449"/>
            <a:ext cx="10674699" cy="3836192"/>
            <a:chOff x="1424998" y="1352611"/>
            <a:chExt cx="9170212" cy="329552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E07EE14-B08E-469C-1191-DCFEEA24C179}"/>
                </a:ext>
              </a:extLst>
            </p:cNvPr>
            <p:cNvGrpSpPr/>
            <p:nvPr/>
          </p:nvGrpSpPr>
          <p:grpSpPr>
            <a:xfrm>
              <a:off x="1424998" y="1352611"/>
              <a:ext cx="9170212" cy="3295521"/>
              <a:chOff x="1424998" y="1352611"/>
              <a:chExt cx="9170212" cy="3295521"/>
            </a:xfrm>
          </p:grpSpPr>
          <p:pic>
            <p:nvPicPr>
              <p:cNvPr id="5" name="Picture 4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7A6631FE-31FE-EEAF-7931-0F102471A3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24998" y="2194637"/>
                <a:ext cx="8456162" cy="1128712"/>
              </a:xfrm>
              <a:prstGeom prst="rect">
                <a:avLst/>
              </a:prstGeom>
            </p:spPr>
          </p:pic>
          <p:pic>
            <p:nvPicPr>
              <p:cNvPr id="6" name="Picture 5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CBBF0659-1348-37EC-F8FB-931BDE7058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32901" y="3274722"/>
                <a:ext cx="8456162" cy="1373410"/>
              </a:xfrm>
              <a:prstGeom prst="rect">
                <a:avLst/>
              </a:prstGeom>
            </p:spPr>
          </p:pic>
          <p:pic>
            <p:nvPicPr>
              <p:cNvPr id="7" name="Picture 6" descr="A white sign with black text&#10;&#10;Description automatically generated with low confidence">
                <a:extLst>
                  <a:ext uri="{FF2B5EF4-FFF2-40B4-BE49-F238E27FC236}">
                    <a16:creationId xmlns:a16="http://schemas.microsoft.com/office/drawing/2014/main" id="{EBC66041-C6BA-5736-9E43-36CE36D404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alphaModFix amt="88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49908" y="2516171"/>
                <a:ext cx="935203" cy="701402"/>
              </a:xfrm>
              <a:prstGeom prst="rect">
                <a:avLst/>
              </a:prstGeom>
            </p:spPr>
          </p:pic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E5D39CA-BD29-B09D-0030-234E5B5AA162}"/>
                  </a:ext>
                </a:extLst>
              </p:cNvPr>
              <p:cNvGrpSpPr/>
              <p:nvPr/>
            </p:nvGrpSpPr>
            <p:grpSpPr>
              <a:xfrm>
                <a:off x="2139048" y="1352611"/>
                <a:ext cx="8456162" cy="927753"/>
                <a:chOff x="2139048" y="1352611"/>
                <a:chExt cx="8456162" cy="927753"/>
              </a:xfrm>
            </p:grpSpPr>
            <p:pic>
              <p:nvPicPr>
                <p:cNvPr id="12" name="Picture 11" descr="Graphical user interface, text, application, email&#10;&#10;Description automatically generated">
                  <a:extLst>
                    <a:ext uri="{FF2B5EF4-FFF2-40B4-BE49-F238E27FC236}">
                      <a16:creationId xmlns:a16="http://schemas.microsoft.com/office/drawing/2014/main" id="{3593032D-DEE2-8B1A-8B1C-041E928230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139048" y="1352611"/>
                  <a:ext cx="8456162" cy="842025"/>
                </a:xfrm>
                <a:prstGeom prst="rect">
                  <a:avLst/>
                </a:prstGeom>
              </p:spPr>
            </p:pic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9BEE194-F00F-D31E-C91B-AE81A8A0F8CD}"/>
                    </a:ext>
                  </a:extLst>
                </p:cNvPr>
                <p:cNvSpPr/>
                <p:nvPr/>
              </p:nvSpPr>
              <p:spPr>
                <a:xfrm>
                  <a:off x="6303847" y="1568674"/>
                  <a:ext cx="1668575" cy="7116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4" name="Picture 3" descr="A picture containing text, sign, outdoor&#10;&#10;Description automatically generated">
              <a:extLst>
                <a:ext uri="{FF2B5EF4-FFF2-40B4-BE49-F238E27FC236}">
                  <a16:creationId xmlns:a16="http://schemas.microsoft.com/office/drawing/2014/main" id="{1A4D4BA1-6839-590F-3C5B-4F4F4D07F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7171" y="1607105"/>
              <a:ext cx="1785251" cy="530814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B3040058-AA97-4AC5-F3EA-8AB9E7D64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93" y="4909791"/>
            <a:ext cx="10515600" cy="1325563"/>
          </a:xfrm>
        </p:spPr>
        <p:txBody>
          <a:bodyPr>
            <a:normAutofit/>
          </a:bodyPr>
          <a:lstStyle>
            <a:lvl1pPr algn="ctr">
              <a:defRPr sz="3000" b="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6366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82F9EDE-39AD-879D-9167-6D7CEFB62E98}"/>
              </a:ext>
            </a:extLst>
          </p:cNvPr>
          <p:cNvSpPr/>
          <p:nvPr userDrawn="1"/>
        </p:nvSpPr>
        <p:spPr>
          <a:xfrm>
            <a:off x="0" y="4710544"/>
            <a:ext cx="12192000" cy="1706623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59A645-870F-F44A-A603-6ADBA650687A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E8D6E9-0051-7972-E520-272DC5E3E5B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C6F2A-0636-73FA-EEC2-FEA54447B75B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EF560D2-8373-9007-0518-50B9F1798E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3040058-AA97-4AC5-F3EA-8AB9E7D64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93" y="4909791"/>
            <a:ext cx="10515600" cy="1325563"/>
          </a:xfrm>
        </p:spPr>
        <p:txBody>
          <a:bodyPr>
            <a:normAutofit/>
          </a:bodyPr>
          <a:lstStyle>
            <a:lvl1pPr algn="ctr">
              <a:defRPr sz="3000" b="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4416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82F9EDE-39AD-879D-9167-6D7CEFB62E98}"/>
              </a:ext>
            </a:extLst>
          </p:cNvPr>
          <p:cNvSpPr/>
          <p:nvPr userDrawn="1"/>
        </p:nvSpPr>
        <p:spPr>
          <a:xfrm>
            <a:off x="0" y="0"/>
            <a:ext cx="12192000" cy="1706623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59A645-870F-F44A-A603-6ADBA650687A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E8D6E9-0051-7972-E520-272DC5E3E5B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C6F2A-0636-73FA-EEC2-FEA54447B75B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EF560D2-8373-9007-0518-50B9F1798E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3040058-AA97-4AC5-F3EA-8AB9E7D64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90" y="190529"/>
            <a:ext cx="10515600" cy="1325563"/>
          </a:xfrm>
        </p:spPr>
        <p:txBody>
          <a:bodyPr>
            <a:normAutofit/>
          </a:bodyPr>
          <a:lstStyle>
            <a:lvl1pPr algn="ctr">
              <a:defRPr sz="3000" b="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5487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5211C-BC5A-187D-B4DB-E260AE80E60B}"/>
              </a:ext>
            </a:extLst>
          </p:cNvPr>
          <p:cNvSpPr/>
          <p:nvPr userDrawn="1"/>
        </p:nvSpPr>
        <p:spPr>
          <a:xfrm>
            <a:off x="7833993" y="-74871"/>
            <a:ext cx="4462272" cy="32257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530B45-8AB3-605B-F5F8-40E96C7E7B21}"/>
              </a:ext>
            </a:extLst>
          </p:cNvPr>
          <p:cNvSpPr/>
          <p:nvPr userDrawn="1"/>
        </p:nvSpPr>
        <p:spPr>
          <a:xfrm>
            <a:off x="3273684" y="3250694"/>
            <a:ext cx="4462272" cy="3166473"/>
          </a:xfrm>
          <a:prstGeom prst="rect">
            <a:avLst/>
          </a:prstGeom>
          <a:solidFill>
            <a:srgbClr val="214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D4200A-A316-2A68-39F8-4C73258B2273}"/>
              </a:ext>
            </a:extLst>
          </p:cNvPr>
          <p:cNvSpPr/>
          <p:nvPr userDrawn="1"/>
        </p:nvSpPr>
        <p:spPr>
          <a:xfrm>
            <a:off x="3273684" y="-74871"/>
            <a:ext cx="4462272" cy="3225725"/>
          </a:xfrm>
          <a:prstGeom prst="rect">
            <a:avLst/>
          </a:prstGeom>
          <a:solidFill>
            <a:srgbClr val="00A4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4ED8F0-F4B7-FEE1-9B7C-54908142DE8A}"/>
              </a:ext>
            </a:extLst>
          </p:cNvPr>
          <p:cNvSpPr/>
          <p:nvPr userDrawn="1"/>
        </p:nvSpPr>
        <p:spPr>
          <a:xfrm>
            <a:off x="7833993" y="3250694"/>
            <a:ext cx="4414876" cy="3166474"/>
          </a:xfrm>
          <a:prstGeom prst="rect">
            <a:avLst/>
          </a:prstGeom>
          <a:solidFill>
            <a:schemeClr val="accent3"/>
          </a:solidFill>
          <a:ln>
            <a:solidFill>
              <a:srgbClr val="CCD9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E0E4E6"/>
                </a:solidFill>
                <a:highlight>
                  <a:srgbClr val="DDDCD8"/>
                </a:highlight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2311-7B26-C870-64F8-3832FCD0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024" y="440832"/>
            <a:ext cx="4012311" cy="2537146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 err="1"/>
              <a:t>Fifh</a:t>
            </a:r>
            <a:r>
              <a:rPr lang="en-US"/>
              <a:t>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FF23F-EB77-8A53-75CA-34E10F34C728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E3701-3B9B-8B96-EF8B-AA10A21EDF67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AC6D789-18EF-75D1-ECC6-8C83D1A90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04ADC3-E785-AC7E-552B-F2AC7E48E6E3}"/>
              </a:ext>
            </a:extLst>
          </p:cNvPr>
          <p:cNvSpPr txBox="1"/>
          <p:nvPr userDrawn="1"/>
        </p:nvSpPr>
        <p:spPr>
          <a:xfrm>
            <a:off x="1248032" y="52886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1F5F7-5C64-C23B-BE4C-0E2A664C225C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45A38E8-6C55-41CF-E1A5-F08F3A1675C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12296" y="440832"/>
            <a:ext cx="4094757" cy="2527511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7BEA940-60E9-530E-BB9D-4065B10D52D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50024" y="3805880"/>
            <a:ext cx="4050344" cy="2424475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C45E735-E8D7-5473-46BD-B5F91FBA04D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012296" y="3805880"/>
            <a:ext cx="4094757" cy="2424474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 err="1"/>
              <a:t>Fifh</a:t>
            </a:r>
            <a:r>
              <a:rPr lang="en-US"/>
              <a:t>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EF38FD-38E1-2210-6D24-2C4928810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7902D2C-8709-6CE8-B493-F024E9D2D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9076" y="3429000"/>
            <a:ext cx="2607277" cy="27679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100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5211C-BC5A-187D-B4DB-E260AE80E60B}"/>
              </a:ext>
            </a:extLst>
          </p:cNvPr>
          <p:cNvSpPr/>
          <p:nvPr userDrawn="1"/>
        </p:nvSpPr>
        <p:spPr>
          <a:xfrm>
            <a:off x="7833993" y="-74871"/>
            <a:ext cx="4462272" cy="32257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530B45-8AB3-605B-F5F8-40E96C7E7B21}"/>
              </a:ext>
            </a:extLst>
          </p:cNvPr>
          <p:cNvSpPr/>
          <p:nvPr userDrawn="1"/>
        </p:nvSpPr>
        <p:spPr>
          <a:xfrm>
            <a:off x="3273684" y="3250694"/>
            <a:ext cx="4462272" cy="3166473"/>
          </a:xfrm>
          <a:prstGeom prst="rect">
            <a:avLst/>
          </a:prstGeom>
          <a:solidFill>
            <a:srgbClr val="214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D4200A-A316-2A68-39F8-4C73258B2273}"/>
              </a:ext>
            </a:extLst>
          </p:cNvPr>
          <p:cNvSpPr/>
          <p:nvPr userDrawn="1"/>
        </p:nvSpPr>
        <p:spPr>
          <a:xfrm>
            <a:off x="3273684" y="-74871"/>
            <a:ext cx="4462272" cy="3225725"/>
          </a:xfrm>
          <a:prstGeom prst="rect">
            <a:avLst/>
          </a:prstGeom>
          <a:solidFill>
            <a:srgbClr val="00A4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4ED8F0-F4B7-FEE1-9B7C-54908142DE8A}"/>
              </a:ext>
            </a:extLst>
          </p:cNvPr>
          <p:cNvSpPr/>
          <p:nvPr userDrawn="1"/>
        </p:nvSpPr>
        <p:spPr>
          <a:xfrm>
            <a:off x="7833993" y="3250694"/>
            <a:ext cx="4414876" cy="3166474"/>
          </a:xfrm>
          <a:prstGeom prst="rect">
            <a:avLst/>
          </a:prstGeom>
          <a:solidFill>
            <a:schemeClr val="accent3"/>
          </a:solidFill>
          <a:ln>
            <a:solidFill>
              <a:srgbClr val="CCD9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E0E4E6"/>
                </a:solidFill>
                <a:highlight>
                  <a:srgbClr val="DDDCD8"/>
                </a:highlight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2311-7B26-C870-64F8-3832FCD0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024" y="440832"/>
            <a:ext cx="4012311" cy="2537146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 err="1"/>
              <a:t>Fifh</a:t>
            </a:r>
            <a:r>
              <a:rPr lang="en-US"/>
              <a:t>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FF23F-EB77-8A53-75CA-34E10F34C728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E3701-3B9B-8B96-EF8B-AA10A21EDF67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AC6D789-18EF-75D1-ECC6-8C83D1A90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04ADC3-E785-AC7E-552B-F2AC7E48E6E3}"/>
              </a:ext>
            </a:extLst>
          </p:cNvPr>
          <p:cNvSpPr txBox="1"/>
          <p:nvPr userDrawn="1"/>
        </p:nvSpPr>
        <p:spPr>
          <a:xfrm>
            <a:off x="1248032" y="52886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1F5F7-5C64-C23B-BE4C-0E2A664C225C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45A38E8-6C55-41CF-E1A5-F08F3A1675C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12296" y="440832"/>
            <a:ext cx="4094757" cy="2527511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7BEA940-60E9-530E-BB9D-4065B10D52D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50024" y="3805880"/>
            <a:ext cx="4050344" cy="2424475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C45E735-E8D7-5473-46BD-B5F91FBA04D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012296" y="3805880"/>
            <a:ext cx="4094757" cy="2424474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 err="1"/>
              <a:t>Fifh</a:t>
            </a:r>
            <a:r>
              <a:rPr lang="en-US"/>
              <a:t>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EF38FD-38E1-2210-6D24-2C4928810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7902D2C-8709-6CE8-B493-F024E9D2D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9076" y="3429000"/>
            <a:ext cx="2607277" cy="27679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5505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3E6C0B-BA7F-2300-BBF9-0ADCE1B7058C}"/>
              </a:ext>
            </a:extLst>
          </p:cNvPr>
          <p:cNvSpPr/>
          <p:nvPr userDrawn="1"/>
        </p:nvSpPr>
        <p:spPr>
          <a:xfrm>
            <a:off x="3279911" y="-40944"/>
            <a:ext cx="4462272" cy="3200400"/>
          </a:xfrm>
          <a:prstGeom prst="rect">
            <a:avLst/>
          </a:prstGeom>
          <a:solidFill>
            <a:srgbClr val="DDD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EFC1AC"/>
                </a:solidFill>
                <a:highlight>
                  <a:srgbClr val="C0C0C0"/>
                </a:highlight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9D13D3-7819-17E0-DA10-767928EE2577}"/>
              </a:ext>
            </a:extLst>
          </p:cNvPr>
          <p:cNvSpPr/>
          <p:nvPr userDrawn="1"/>
        </p:nvSpPr>
        <p:spPr>
          <a:xfrm>
            <a:off x="7786597" y="-40944"/>
            <a:ext cx="4462272" cy="3200400"/>
          </a:xfrm>
          <a:prstGeom prst="rect">
            <a:avLst/>
          </a:prstGeom>
          <a:solidFill>
            <a:srgbClr val="93B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E0E4E6"/>
                </a:solidFill>
                <a:highlight>
                  <a:srgbClr val="C0C0C0"/>
                </a:highlight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418F12-43BA-D9A4-B4D9-F68C09AF90CE}"/>
              </a:ext>
            </a:extLst>
          </p:cNvPr>
          <p:cNvSpPr/>
          <p:nvPr userDrawn="1"/>
        </p:nvSpPr>
        <p:spPr>
          <a:xfrm>
            <a:off x="3279911" y="3216768"/>
            <a:ext cx="4462272" cy="3200400"/>
          </a:xfrm>
          <a:prstGeom prst="rect">
            <a:avLst/>
          </a:prstGeom>
          <a:solidFill>
            <a:srgbClr val="CCD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E0E4E6"/>
                </a:solidFill>
                <a:highlight>
                  <a:srgbClr val="C0C0C0"/>
                </a:highlight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4ED8F0-F4B7-FEE1-9B7C-54908142DE8A}"/>
              </a:ext>
            </a:extLst>
          </p:cNvPr>
          <p:cNvSpPr/>
          <p:nvPr userDrawn="1"/>
        </p:nvSpPr>
        <p:spPr>
          <a:xfrm>
            <a:off x="7786597" y="3216768"/>
            <a:ext cx="4462272" cy="3200400"/>
          </a:xfrm>
          <a:prstGeom prst="rect">
            <a:avLst/>
          </a:prstGeom>
          <a:solidFill>
            <a:srgbClr val="EF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E0E4E6"/>
                </a:solidFill>
                <a:highlight>
                  <a:srgbClr val="C0C0C0"/>
                </a:highlight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2311-7B26-C870-64F8-3832FCD0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024" y="440832"/>
            <a:ext cx="4012311" cy="2537146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 err="1"/>
              <a:t>Fifh</a:t>
            </a:r>
            <a:r>
              <a:rPr lang="en-US"/>
              <a:t>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FF23F-EB77-8A53-75CA-34E10F34C728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E3701-3B9B-8B96-EF8B-AA10A21EDF67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AC6D789-18EF-75D1-ECC6-8C83D1A90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04ADC3-E785-AC7E-552B-F2AC7E48E6E3}"/>
              </a:ext>
            </a:extLst>
          </p:cNvPr>
          <p:cNvSpPr txBox="1"/>
          <p:nvPr userDrawn="1"/>
        </p:nvSpPr>
        <p:spPr>
          <a:xfrm>
            <a:off x="1248032" y="52886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1F5F7-5C64-C23B-BE4C-0E2A664C225C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45A38E8-6C55-41CF-E1A5-F08F3A1675C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12296" y="440832"/>
            <a:ext cx="4094757" cy="2527511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7BEA940-60E9-530E-BB9D-4065B10D52D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50024" y="3805880"/>
            <a:ext cx="4050344" cy="2424475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C45E735-E8D7-5473-46BD-B5F91FBA04D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012296" y="3805880"/>
            <a:ext cx="4094757" cy="2424474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 err="1"/>
              <a:t>Fifh</a:t>
            </a:r>
            <a:r>
              <a:rPr lang="en-US"/>
              <a:t>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00D5FD-5DFF-428B-0052-8001F21460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6BBE07-4F17-2ADB-1605-CD5ED53BCBA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9076" y="3429000"/>
            <a:ext cx="2607277" cy="27679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0284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41A9356-A5B0-74CD-D494-64668D22B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8210" y="105269"/>
            <a:ext cx="585641" cy="2395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D8BE70-35D4-73AF-4855-BBE89A27925D}"/>
              </a:ext>
            </a:extLst>
          </p:cNvPr>
          <p:cNvSpPr/>
          <p:nvPr userDrawn="1"/>
        </p:nvSpPr>
        <p:spPr>
          <a:xfrm>
            <a:off x="0" y="-466164"/>
            <a:ext cx="4023360" cy="27721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E05E5A-18B3-CD98-EC56-FD0E34EE8E6A}"/>
              </a:ext>
            </a:extLst>
          </p:cNvPr>
          <p:cNvSpPr/>
          <p:nvPr userDrawn="1"/>
        </p:nvSpPr>
        <p:spPr>
          <a:xfrm>
            <a:off x="4084320" y="-466165"/>
            <a:ext cx="4023360" cy="27721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85013C-2301-A934-4DDD-6A25CAEF94E3}"/>
              </a:ext>
            </a:extLst>
          </p:cNvPr>
          <p:cNvSpPr/>
          <p:nvPr userDrawn="1"/>
        </p:nvSpPr>
        <p:spPr>
          <a:xfrm>
            <a:off x="8162696" y="-466164"/>
            <a:ext cx="4023360" cy="2772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466F7A-AFD0-1E42-CD97-17292ACCA280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060A56-CF58-0E57-7445-DD49C5294370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72677432-5988-6F2C-E475-434417A3B5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2C9D4EB-42FB-8AFA-D3B4-5A0D0714805F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D141683-8DD5-ED0E-B074-6D2CB52817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65901" y="2649680"/>
            <a:ext cx="2714625" cy="199072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B7FD0C0D-FA76-06D2-4406-433FE0143B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35483" y="2644943"/>
            <a:ext cx="2714625" cy="199072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DD32B55B-6516-988C-68FB-704C46D283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7626" y="2644942"/>
            <a:ext cx="2714625" cy="199072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DFE2AA17-D6A9-5D40-140E-C67D9E4739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1973" y="1783992"/>
            <a:ext cx="2714625" cy="1990725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B025CB5B-738A-2668-C132-285ABC3BCC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1578" y="1874660"/>
            <a:ext cx="2714625" cy="1990725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73F208BF-3712-4FBF-8B9B-7F6F4CA563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483" y="1866732"/>
            <a:ext cx="2714625" cy="1990725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32189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91D02-48EF-830A-999E-D5D91EE7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2666-58CA-084C-90CF-487DF688958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5C264-BBF1-C174-22BB-FBBDA443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2BAE4-DB35-207A-D314-CF32769A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CE73-5DF2-8542-BBDA-74E8A4684E6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241F4A-F939-8D68-F903-A4ABC9368220}"/>
              </a:ext>
            </a:extLst>
          </p:cNvPr>
          <p:cNvSpPr/>
          <p:nvPr userDrawn="1"/>
        </p:nvSpPr>
        <p:spPr>
          <a:xfrm>
            <a:off x="-31128" y="3671326"/>
            <a:ext cx="12223128" cy="3186674"/>
          </a:xfrm>
          <a:prstGeom prst="rect">
            <a:avLst/>
          </a:prstGeom>
          <a:solidFill>
            <a:srgbClr val="1F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D7B0C4-C9B8-2F97-EE7F-350589B119F1}"/>
              </a:ext>
            </a:extLst>
          </p:cNvPr>
          <p:cNvSpPr/>
          <p:nvPr userDrawn="1"/>
        </p:nvSpPr>
        <p:spPr>
          <a:xfrm>
            <a:off x="-1" y="-1"/>
            <a:ext cx="12192000" cy="3626603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64ECD8F-2E18-A484-75BF-C0AF0FA20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636" y="91376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D0E9AF5C-6771-1296-1B17-2213207E53D1}"/>
              </a:ext>
            </a:extLst>
          </p:cNvPr>
          <p:cNvSpPr txBox="1">
            <a:spLocks/>
          </p:cNvSpPr>
          <p:nvPr userDrawn="1"/>
        </p:nvSpPr>
        <p:spPr>
          <a:xfrm>
            <a:off x="838200" y="43510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Montserrat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>
                <a:latin typeface="YaleNew" panose="02000602050000020003" pitchFamily="2" charset="77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5215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D2146B6-D35F-A7B8-C251-33A859BDD524}"/>
              </a:ext>
            </a:extLst>
          </p:cNvPr>
          <p:cNvSpPr/>
          <p:nvPr userDrawn="1"/>
        </p:nvSpPr>
        <p:spPr>
          <a:xfrm>
            <a:off x="0" y="0"/>
            <a:ext cx="6096000" cy="64171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B9A247-2A02-AA35-F925-1054CB853680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E4E6"/>
              </a:solidFill>
              <a:highlight>
                <a:srgbClr val="C0C0C0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394888-2245-1A9C-5837-2788AC1C1201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782A2F-F001-E08A-B492-5604823F7216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5BCF2A8-F45C-F1D9-E7A0-9A66C2725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7E2B752-14FE-AEF8-299A-13CD3C135E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68958" y="317765"/>
            <a:ext cx="7835348" cy="4623555"/>
          </a:xfrm>
        </p:spPr>
        <p:txBody>
          <a:bodyPr/>
          <a:lstStyle>
            <a:lvl1pPr marL="0" indent="0">
              <a:buNone/>
              <a:defRPr sz="1800" b="0">
                <a:solidFill>
                  <a:srgbClr val="002060"/>
                </a:solidFill>
              </a:defRPr>
            </a:lvl1pPr>
            <a:lvl2pPr marL="457200" indent="0">
              <a:buNone/>
              <a:defRPr sz="1800">
                <a:solidFill>
                  <a:srgbClr val="002060"/>
                </a:solidFill>
              </a:defRPr>
            </a:lvl2pPr>
            <a:lvl3pPr marL="914400" indent="0">
              <a:buNone/>
              <a:defRPr sz="1800">
                <a:solidFill>
                  <a:srgbClr val="002060"/>
                </a:solidFill>
              </a:defRPr>
            </a:lvl3pPr>
            <a:lvl4pPr marL="1371600" indent="0">
              <a:buNone/>
              <a:defRPr sz="1800">
                <a:solidFill>
                  <a:srgbClr val="002060"/>
                </a:solidFill>
              </a:defRPr>
            </a:lvl4pPr>
            <a:lvl5pPr marL="1828800" indent="0">
              <a:buNone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873B20D-389D-6530-5A00-28ED23D511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E57EA81-8F63-8D2B-04FE-297341CC1E3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19076" y="3429000"/>
            <a:ext cx="2607277" cy="27679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8343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D2146B6-D35F-A7B8-C251-33A859BDD524}"/>
              </a:ext>
            </a:extLst>
          </p:cNvPr>
          <p:cNvSpPr/>
          <p:nvPr userDrawn="1"/>
        </p:nvSpPr>
        <p:spPr>
          <a:xfrm>
            <a:off x="0" y="0"/>
            <a:ext cx="6096000" cy="64171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B9A247-2A02-AA35-F925-1054CB853680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E4E6"/>
              </a:solidFill>
              <a:highlight>
                <a:srgbClr val="C0C0C0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394888-2245-1A9C-5837-2788AC1C1201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782A2F-F001-E08A-B492-5604823F7216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5BCF2A8-F45C-F1D9-E7A0-9A66C2725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14FEBA4-E436-4FAF-7572-B5271964FE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68958" y="317765"/>
            <a:ext cx="7835348" cy="4623555"/>
          </a:xfrm>
        </p:spPr>
        <p:txBody>
          <a:bodyPr/>
          <a:lstStyle>
            <a:lvl1pPr marL="0" indent="0">
              <a:buNone/>
              <a:defRPr sz="1800" b="0">
                <a:solidFill>
                  <a:srgbClr val="002060"/>
                </a:solidFill>
              </a:defRPr>
            </a:lvl1pPr>
            <a:lvl2pPr marL="457200" indent="0">
              <a:buNone/>
              <a:defRPr sz="1800">
                <a:solidFill>
                  <a:srgbClr val="002060"/>
                </a:solidFill>
              </a:defRPr>
            </a:lvl2pPr>
            <a:lvl3pPr marL="914400" indent="0">
              <a:buNone/>
              <a:defRPr sz="1800">
                <a:solidFill>
                  <a:srgbClr val="002060"/>
                </a:solidFill>
              </a:defRPr>
            </a:lvl3pPr>
            <a:lvl4pPr marL="1371600" indent="0">
              <a:buNone/>
              <a:defRPr sz="1800">
                <a:solidFill>
                  <a:srgbClr val="002060"/>
                </a:solidFill>
              </a:defRPr>
            </a:lvl4pPr>
            <a:lvl5pPr marL="1828800" indent="0">
              <a:buNone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D1D6E09-3C29-48D0-CBA3-3F2535BB6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248978-EECB-C8E6-88CA-8559D7CAEB2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19076" y="3429000"/>
            <a:ext cx="2607277" cy="27679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706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D2146B6-D35F-A7B8-C251-33A859BDD524}"/>
              </a:ext>
            </a:extLst>
          </p:cNvPr>
          <p:cNvSpPr/>
          <p:nvPr userDrawn="1"/>
        </p:nvSpPr>
        <p:spPr>
          <a:xfrm>
            <a:off x="0" y="0"/>
            <a:ext cx="6096000" cy="6417168"/>
          </a:xfrm>
          <a:prstGeom prst="rect">
            <a:avLst/>
          </a:prstGeom>
          <a:solidFill>
            <a:srgbClr val="93B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B9A247-2A02-AA35-F925-1054CB853680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E4E6"/>
              </a:solidFill>
              <a:highlight>
                <a:srgbClr val="C0C0C0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394888-2245-1A9C-5837-2788AC1C1201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782A2F-F001-E08A-B492-5604823F7216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5BCF2A8-F45C-F1D9-E7A0-9A66C2725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7EBCCA7-2E8C-EBE0-818D-15A50FF5C4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68958" y="317765"/>
            <a:ext cx="7835348" cy="4623555"/>
          </a:xfrm>
        </p:spPr>
        <p:txBody>
          <a:bodyPr/>
          <a:lstStyle>
            <a:lvl1pPr marL="0" indent="0">
              <a:buNone/>
              <a:defRPr sz="1800" b="0">
                <a:solidFill>
                  <a:srgbClr val="002060"/>
                </a:solidFill>
              </a:defRPr>
            </a:lvl1pPr>
            <a:lvl2pPr marL="457200" indent="0">
              <a:buNone/>
              <a:defRPr sz="1800">
                <a:solidFill>
                  <a:srgbClr val="002060"/>
                </a:solidFill>
              </a:defRPr>
            </a:lvl2pPr>
            <a:lvl3pPr marL="914400" indent="0">
              <a:buNone/>
              <a:defRPr sz="1800">
                <a:solidFill>
                  <a:srgbClr val="002060"/>
                </a:solidFill>
              </a:defRPr>
            </a:lvl3pPr>
            <a:lvl4pPr marL="1371600" indent="0">
              <a:buNone/>
              <a:defRPr sz="1800">
                <a:solidFill>
                  <a:srgbClr val="002060"/>
                </a:solidFill>
              </a:defRPr>
            </a:lvl4pPr>
            <a:lvl5pPr marL="1828800" indent="0">
              <a:buNone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E8D754B-1AAC-7601-139F-0A91B529C6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77937A6-CB86-A72B-1E0D-9EED44A3AAC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19076" y="3429000"/>
            <a:ext cx="2607277" cy="27679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084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C13FBC-CAC2-C2DF-76DC-3054C2142FB3}"/>
              </a:ext>
            </a:extLst>
          </p:cNvPr>
          <p:cNvSpPr/>
          <p:nvPr userDrawn="1"/>
        </p:nvSpPr>
        <p:spPr>
          <a:xfrm>
            <a:off x="0" y="0"/>
            <a:ext cx="3210338" cy="6417168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2311-7B26-C870-64F8-3832FCD0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843181"/>
            <a:ext cx="7316788" cy="501786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FF23F-EB77-8A53-75CA-34E10F34C728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E3701-3B9B-8B96-EF8B-AA10A21EDF67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AC6D789-18EF-75D1-ECC6-8C83D1A90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478598-D4AF-E407-E305-48D13BDDF962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D50924-1672-D974-DDFB-3E0BB71DE0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F2D683-C198-B4A0-19D2-DBA8C7BB868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9076" y="3429000"/>
            <a:ext cx="2607277" cy="27679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1876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2CF06C-8756-CECF-5855-250C07237E06}"/>
              </a:ext>
            </a:extLst>
          </p:cNvPr>
          <p:cNvSpPr/>
          <p:nvPr userDrawn="1"/>
        </p:nvSpPr>
        <p:spPr>
          <a:xfrm>
            <a:off x="0" y="0"/>
            <a:ext cx="3210338" cy="6417168"/>
          </a:xfrm>
          <a:prstGeom prst="rect">
            <a:avLst/>
          </a:prstGeom>
          <a:solidFill>
            <a:srgbClr val="DDD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E4E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2311-7B26-C870-64F8-3832FCD0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843181"/>
            <a:ext cx="7316788" cy="501786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FF23F-EB77-8A53-75CA-34E10F34C728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E3701-3B9B-8B96-EF8B-AA10A21EDF67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AC6D789-18EF-75D1-ECC6-8C83D1A90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9F4520-A464-D9E1-1CCE-2EA56CA2BA8B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3BEDF1-0662-7E18-54B4-711DC382A9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D3324A-53EA-D867-23AD-12DEC9C5EEA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9076" y="3429000"/>
            <a:ext cx="2607277" cy="27679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5605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A7DD14-4FB2-F594-DC2F-33D859A64EE9}"/>
              </a:ext>
            </a:extLst>
          </p:cNvPr>
          <p:cNvSpPr/>
          <p:nvPr userDrawn="1"/>
        </p:nvSpPr>
        <p:spPr>
          <a:xfrm>
            <a:off x="0" y="0"/>
            <a:ext cx="3210338" cy="6417168"/>
          </a:xfrm>
          <a:prstGeom prst="rect">
            <a:avLst/>
          </a:prstGeom>
          <a:solidFill>
            <a:srgbClr val="4A5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2311-7B26-C870-64F8-3832FCD0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843181"/>
            <a:ext cx="7316788" cy="501786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FF23F-EB77-8A53-75CA-34E10F34C728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E3701-3B9B-8B96-EF8B-AA10A21EDF67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AC6D789-18EF-75D1-ECC6-8C83D1A90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542AC2-15B0-945B-A541-34F6EE5A5D94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82916B-8886-FCDE-31ED-CF41D10B6B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0C0D528-DDF7-4ACD-B32F-2AF5CFB7DED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9076" y="3429000"/>
            <a:ext cx="2607277" cy="27679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287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EB5371-4E56-513E-500B-D8E3E3DBB812}"/>
              </a:ext>
            </a:extLst>
          </p:cNvPr>
          <p:cNvSpPr/>
          <p:nvPr userDrawn="1"/>
        </p:nvSpPr>
        <p:spPr>
          <a:xfrm>
            <a:off x="0" y="0"/>
            <a:ext cx="3210338" cy="6417168"/>
          </a:xfrm>
          <a:prstGeom prst="rect">
            <a:avLst/>
          </a:prstGeom>
          <a:solidFill>
            <a:srgbClr val="EF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2311-7B26-C870-64F8-3832FCD0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843181"/>
            <a:ext cx="7316788" cy="501786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FF23F-EB77-8A53-75CA-34E10F34C728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E3701-3B9B-8B96-EF8B-AA10A21EDF67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AC6D789-18EF-75D1-ECC6-8C83D1A90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D8D095-2125-B403-3C58-9BC7888A46A4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D571E1-3FC9-7656-920B-AB3F97484A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F1D5C6-7CD9-3A4D-AE90-31308B75400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9076" y="3429000"/>
            <a:ext cx="2607277" cy="27679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9764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E543E8-C9D4-3487-9C49-1F369D5EFF5B}"/>
              </a:ext>
            </a:extLst>
          </p:cNvPr>
          <p:cNvSpPr/>
          <p:nvPr userDrawn="1"/>
        </p:nvSpPr>
        <p:spPr>
          <a:xfrm>
            <a:off x="0" y="0"/>
            <a:ext cx="3210338" cy="6417168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2311-7B26-C870-64F8-3832FCD0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843181"/>
            <a:ext cx="7316788" cy="501786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FF23F-EB77-8A53-75CA-34E10F34C728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E3701-3B9B-8B96-EF8B-AA10A21EDF67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AC6D789-18EF-75D1-ECC6-8C83D1A90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237995-6376-69DF-286B-F1689D7D11F9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202F71C-494B-539A-C61E-C8264EEF3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0C945F-7DCB-980A-EEA4-7372E74DA8C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9076" y="3429000"/>
            <a:ext cx="2607277" cy="27679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80864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8977B0-73A9-B6A5-2949-2FC58AA897D8}"/>
              </a:ext>
            </a:extLst>
          </p:cNvPr>
          <p:cNvSpPr/>
          <p:nvPr userDrawn="1"/>
        </p:nvSpPr>
        <p:spPr>
          <a:xfrm>
            <a:off x="0" y="0"/>
            <a:ext cx="12192000" cy="6417168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1097C8-9D85-7109-3803-CC246D384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9CDCD-4ACD-B319-9B8D-028591A00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BA47C0-F74C-E6D0-C81B-A9D27E7208FC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FD2DF1-FA89-1FE6-3FCB-B93F6E642D4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FFB9194-EFEB-8979-8569-5D2E6C7878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943859-37E3-A860-5715-FB0224889542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608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8977B0-73A9-B6A5-2949-2FC58AA897D8}"/>
              </a:ext>
            </a:extLst>
          </p:cNvPr>
          <p:cNvSpPr/>
          <p:nvPr userDrawn="1"/>
        </p:nvSpPr>
        <p:spPr>
          <a:xfrm>
            <a:off x="0" y="0"/>
            <a:ext cx="12192000" cy="64171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1097C8-9D85-7109-3803-CC246D384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9CDCD-4ACD-B319-9B8D-028591A00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BA47C0-F74C-E6D0-C81B-A9D27E7208FC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FD2DF1-FA89-1FE6-3FCB-B93F6E642D4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FFB9194-EFEB-8979-8569-5D2E6C7878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943859-37E3-A860-5715-FB0224889542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65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91D02-48EF-830A-999E-D5D91EE7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2666-58CA-084C-90CF-487DF688958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5C264-BBF1-C174-22BB-FBBDA443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2BAE4-DB35-207A-D314-CF32769A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CE73-5DF2-8542-BBDA-74E8A4684E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D7B0C4-C9B8-2F97-EE7F-350589B119F1}"/>
              </a:ext>
            </a:extLst>
          </p:cNvPr>
          <p:cNvSpPr/>
          <p:nvPr userDrawn="1"/>
        </p:nvSpPr>
        <p:spPr>
          <a:xfrm>
            <a:off x="-1" y="-1"/>
            <a:ext cx="12192000" cy="3626603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241F4A-F939-8D68-F903-A4ABC9368220}"/>
              </a:ext>
            </a:extLst>
          </p:cNvPr>
          <p:cNvSpPr/>
          <p:nvPr userDrawn="1"/>
        </p:nvSpPr>
        <p:spPr>
          <a:xfrm>
            <a:off x="0" y="3671326"/>
            <a:ext cx="12223128" cy="3186674"/>
          </a:xfrm>
          <a:prstGeom prst="rect">
            <a:avLst/>
          </a:prstGeom>
          <a:solidFill>
            <a:srgbClr val="DDD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</a:t>
            </a:r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C7109160-F1B3-CF1A-4417-59E5DA695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636" y="91376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91D38C47-B043-2A77-B1FF-E1CF4E7DD234}"/>
              </a:ext>
            </a:extLst>
          </p:cNvPr>
          <p:cNvSpPr txBox="1">
            <a:spLocks/>
          </p:cNvSpPr>
          <p:nvPr userDrawn="1"/>
        </p:nvSpPr>
        <p:spPr>
          <a:xfrm>
            <a:off x="838200" y="43510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Montserrat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>
                <a:latin typeface="YaleNew" panose="02000602050000020003" pitchFamily="2" charset="77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58758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8977B0-73A9-B6A5-2949-2FC58AA897D8}"/>
              </a:ext>
            </a:extLst>
          </p:cNvPr>
          <p:cNvSpPr/>
          <p:nvPr userDrawn="1"/>
        </p:nvSpPr>
        <p:spPr>
          <a:xfrm>
            <a:off x="0" y="0"/>
            <a:ext cx="12192000" cy="64171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1097C8-9D85-7109-3803-CC246D384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9CDCD-4ACD-B319-9B8D-028591A00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BA47C0-F74C-E6D0-C81B-A9D27E7208FC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FD2DF1-FA89-1FE6-3FCB-B93F6E642D4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FFB9194-EFEB-8979-8569-5D2E6C7878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943859-37E3-A860-5715-FB0224889542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34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C6C6DC-DAA9-67C3-2B91-29FD49DE58C2}"/>
              </a:ext>
            </a:extLst>
          </p:cNvPr>
          <p:cNvSpPr/>
          <p:nvPr userDrawn="1"/>
        </p:nvSpPr>
        <p:spPr>
          <a:xfrm>
            <a:off x="0" y="0"/>
            <a:ext cx="12192000" cy="6417168"/>
          </a:xfrm>
          <a:prstGeom prst="rect">
            <a:avLst/>
          </a:prstGeom>
          <a:solidFill>
            <a:srgbClr val="EF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3AC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1097C8-9D85-7109-3803-CC246D384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9CDCD-4ACD-B319-9B8D-028591A00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BA47C0-F74C-E6D0-C81B-A9D27E7208FC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FD2DF1-FA89-1FE6-3FCB-B93F6E642D4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FFB9194-EFEB-8979-8569-5D2E6C7878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930CC4-B981-008F-A02C-00DF080BD3E9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933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4A9CDF-D8B3-8E27-A10E-0F4B3A83D337}"/>
              </a:ext>
            </a:extLst>
          </p:cNvPr>
          <p:cNvSpPr/>
          <p:nvPr userDrawn="1"/>
        </p:nvSpPr>
        <p:spPr>
          <a:xfrm flipH="1">
            <a:off x="3279913" y="0"/>
            <a:ext cx="8981662" cy="6417168"/>
          </a:xfrm>
          <a:prstGeom prst="rect">
            <a:avLst/>
          </a:prstGeom>
          <a:solidFill>
            <a:srgbClr val="EF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1DFD5-C9E3-162A-0D37-AFFA3142E9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813" y="843181"/>
            <a:ext cx="2478674" cy="2962699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2311-7B26-C870-64F8-3832FCD0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843181"/>
            <a:ext cx="7316788" cy="5017869"/>
          </a:xfrm>
        </p:spPr>
        <p:txBody>
          <a:bodyPr>
            <a:normAutofit/>
          </a:bodyPr>
          <a:lstStyle>
            <a:lvl1pPr>
              <a:defRPr sz="3000" b="0">
                <a:solidFill>
                  <a:srgbClr val="002060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1pPr>
            <a:lvl2pPr>
              <a:defRPr sz="3000" b="0">
                <a:solidFill>
                  <a:srgbClr val="002060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2pPr>
            <a:lvl3pPr>
              <a:defRPr sz="3000" b="0">
                <a:solidFill>
                  <a:srgbClr val="002060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3pPr>
            <a:lvl4pPr>
              <a:defRPr sz="3000" b="0">
                <a:solidFill>
                  <a:srgbClr val="002060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4pPr>
            <a:lvl5pPr>
              <a:defRPr sz="3000" b="0">
                <a:solidFill>
                  <a:srgbClr val="002060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FF23F-EB77-8A53-75CA-34E10F34C728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E3701-3B9B-8B96-EF8B-AA10A21EDF67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AC6D789-18EF-75D1-ECC6-8C83D1A90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5DD15D-4497-732A-FB2B-100F685CF097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B088A2-A09F-67C2-E69F-86FC592C2EB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39813" y="3965493"/>
            <a:ext cx="3117559" cy="191986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44577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C759E-3015-984C-94C8-51A35E9090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D0A6B4-C02A-5324-CD1C-26F9EC876B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79911" y="-123568"/>
            <a:ext cx="8912089" cy="65120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D0C8DD-AA7A-5A9D-5E55-21A8635E2F37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1DCAF5-AFD6-68AF-6538-72FDD1906FA5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FCCEFCA-DED2-B0B5-8D09-14F2762EF4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9EFB76-8273-965F-2098-4409F28CB7E8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5CB629-78C0-EF5B-EA75-0342E60A2AB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97708" y="3429000"/>
            <a:ext cx="3117559" cy="191986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431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159A645-870F-F44A-A603-6ADBA650687A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E8D6E9-0051-7972-E520-272DC5E3E5B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C6F2A-0636-73FA-EEC2-FEA54447B75B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EF560D2-8373-9007-0518-50B9F1798E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9E6637E-2CBE-7EC3-A241-03C6EED5A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5923"/>
            <a:ext cx="10515600" cy="1325563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0594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C13FBC-CAC2-C2DF-76DC-3054C2142FB3}"/>
              </a:ext>
            </a:extLst>
          </p:cNvPr>
          <p:cNvSpPr/>
          <p:nvPr userDrawn="1"/>
        </p:nvSpPr>
        <p:spPr>
          <a:xfrm>
            <a:off x="0" y="0"/>
            <a:ext cx="3210338" cy="6417168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2311-7B26-C870-64F8-3832FCD0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843181"/>
            <a:ext cx="7316788" cy="5017869"/>
          </a:xfrm>
        </p:spPr>
        <p:txBody>
          <a:bodyPr>
            <a:normAutofit/>
          </a:bodyPr>
          <a:lstStyle>
            <a:lvl1pPr>
              <a:defRPr sz="2400"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>
              <a:defRPr sz="2400"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>
              <a:defRPr sz="2400"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>
              <a:defRPr sz="2400"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>
              <a:defRPr sz="2400"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FF23F-EB77-8A53-75CA-34E10F34C728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E3701-3B9B-8B96-EF8B-AA10A21EDF67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AC6D789-18EF-75D1-ECC6-8C83D1A90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478598-D4AF-E407-E305-48D13BDDF962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253BA2-B2D1-D06E-2713-97F86B83A5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E1FEBF4-085A-BDD1-56B0-1A00ED404D7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9076" y="3429000"/>
            <a:ext cx="2607277" cy="27679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8045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93" y="110231"/>
            <a:ext cx="10634472" cy="2157984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YaleNew" panose="02000602050000020003" pitchFamily="2" charset="77"/>
                <a:cs typeface="Arial" panose="020B0604020202020204" pitchFamily="34" charset="0"/>
              </a:defRPr>
            </a:lvl1pPr>
            <a:lvl2pPr>
              <a:defRPr>
                <a:latin typeface="YaleNew" panose="02000602050000020003" pitchFamily="2" charset="77"/>
                <a:cs typeface="Arial" panose="020B0604020202020204" pitchFamily="34" charset="0"/>
              </a:defRPr>
            </a:lvl2pPr>
            <a:lvl3pPr>
              <a:defRPr>
                <a:latin typeface="YaleNew" panose="02000602050000020003" pitchFamily="2" charset="77"/>
                <a:cs typeface="Arial" panose="020B0604020202020204" pitchFamily="34" charset="0"/>
              </a:defRPr>
            </a:lvl3pPr>
            <a:lvl4pPr>
              <a:defRPr>
                <a:latin typeface="YaleNew" panose="02000602050000020003" pitchFamily="2" charset="77"/>
                <a:cs typeface="Arial" panose="020B0604020202020204" pitchFamily="34" charset="0"/>
              </a:defRPr>
            </a:lvl4pPr>
            <a:lvl5pPr>
              <a:defRPr>
                <a:latin typeface="YaleNew" panose="02000602050000020003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E3389B-0917-A93F-FAF2-334B14065D36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8DB814-EC5A-1B3B-478A-3ED098C9893B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83A2049-6E85-1663-1D49-1D8BAA388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783A8D-35F5-568E-5886-9BB4F00B1B33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6348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C13FBC-CAC2-C2DF-76DC-3054C2142FB3}"/>
              </a:ext>
            </a:extLst>
          </p:cNvPr>
          <p:cNvSpPr/>
          <p:nvPr userDrawn="1"/>
        </p:nvSpPr>
        <p:spPr>
          <a:xfrm>
            <a:off x="0" y="0"/>
            <a:ext cx="3210338" cy="6417168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1DFD5-C9E3-162A-0D37-AFFA3142E9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813" y="843181"/>
            <a:ext cx="2478674" cy="2876203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2311-7B26-C870-64F8-3832FCD0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843181"/>
            <a:ext cx="7316788" cy="5017869"/>
          </a:xfrm>
        </p:spPr>
        <p:txBody>
          <a:bodyPr>
            <a:norm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FF23F-EB77-8A53-75CA-34E10F34C728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E3701-3B9B-8B96-EF8B-AA10A21EDF67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AC6D789-18EF-75D1-ECC6-8C83D1A90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478598-D4AF-E407-E305-48D13BDDF962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98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91D02-48EF-830A-999E-D5D91EE7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2666-58CA-084C-90CF-487DF688958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5C264-BBF1-C174-22BB-FBBDA443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2BAE4-DB35-207A-D314-CF32769A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CE73-5DF2-8542-BBDA-74E8A4684E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D7B0C4-C9B8-2F97-EE7F-350589B119F1}"/>
              </a:ext>
            </a:extLst>
          </p:cNvPr>
          <p:cNvSpPr/>
          <p:nvPr userDrawn="1"/>
        </p:nvSpPr>
        <p:spPr>
          <a:xfrm>
            <a:off x="-1" y="-1"/>
            <a:ext cx="12192000" cy="3626603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5DEEAEE-EDFF-CC02-EABE-B4319DEA6F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2433" y="1545021"/>
            <a:ext cx="8927134" cy="61844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7241F4A-F939-8D68-F903-A4ABC9368220}"/>
              </a:ext>
            </a:extLst>
          </p:cNvPr>
          <p:cNvSpPr/>
          <p:nvPr userDrawn="1"/>
        </p:nvSpPr>
        <p:spPr>
          <a:xfrm>
            <a:off x="-31128" y="3671326"/>
            <a:ext cx="12223128" cy="3186674"/>
          </a:xfrm>
          <a:prstGeom prst="rect">
            <a:avLst/>
          </a:prstGeom>
          <a:solidFill>
            <a:srgbClr val="1F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873CC91-1D29-44DD-64D3-D86D481CD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9939"/>
            <a:ext cx="10515600" cy="1325563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904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91D02-48EF-830A-999E-D5D91EE7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2666-58CA-084C-90CF-487DF688958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5C264-BBF1-C174-22BB-FBBDA443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2BAE4-DB35-207A-D314-CF32769A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CE73-5DF2-8542-BBDA-74E8A4684E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D7B0C4-C9B8-2F97-EE7F-350589B119F1}"/>
              </a:ext>
            </a:extLst>
          </p:cNvPr>
          <p:cNvSpPr/>
          <p:nvPr userDrawn="1"/>
        </p:nvSpPr>
        <p:spPr>
          <a:xfrm>
            <a:off x="-1" y="-1"/>
            <a:ext cx="12192000" cy="3626603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5DEEAEE-EDFF-CC02-EABE-B4319DEA6F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2433" y="1545021"/>
            <a:ext cx="8927134" cy="6184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9164B2F-BC91-C63C-650F-D0E00321F334}"/>
              </a:ext>
            </a:extLst>
          </p:cNvPr>
          <p:cNvSpPr/>
          <p:nvPr userDrawn="1"/>
        </p:nvSpPr>
        <p:spPr>
          <a:xfrm>
            <a:off x="-31128" y="3671326"/>
            <a:ext cx="12223128" cy="3186674"/>
          </a:xfrm>
          <a:prstGeom prst="rect">
            <a:avLst/>
          </a:prstGeom>
          <a:solidFill>
            <a:srgbClr val="4A5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E0E4E6"/>
                </a:solidFill>
              </a:rPr>
              <a:t>  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2DD1640-7007-DD9C-0BD9-73FD793D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9939"/>
            <a:ext cx="10515600" cy="1325563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952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91D02-48EF-830A-999E-D5D91EE7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2666-58CA-084C-90CF-487DF688958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5C264-BBF1-C174-22BB-FBBDA443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2BAE4-DB35-207A-D314-CF32769A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CE73-5DF2-8542-BBDA-74E8A4684E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D7B0C4-C9B8-2F97-EE7F-350589B119F1}"/>
              </a:ext>
            </a:extLst>
          </p:cNvPr>
          <p:cNvSpPr/>
          <p:nvPr userDrawn="1"/>
        </p:nvSpPr>
        <p:spPr>
          <a:xfrm>
            <a:off x="-1" y="-1"/>
            <a:ext cx="12192000" cy="3626603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5DEEAEE-EDFF-CC02-EABE-B4319DEA6F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2433" y="1545021"/>
            <a:ext cx="8927134" cy="6184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076B16-EE12-03E0-1FEF-2054DEAACE3A}"/>
              </a:ext>
            </a:extLst>
          </p:cNvPr>
          <p:cNvSpPr/>
          <p:nvPr userDrawn="1"/>
        </p:nvSpPr>
        <p:spPr>
          <a:xfrm>
            <a:off x="-31128" y="3671326"/>
            <a:ext cx="12223128" cy="3186674"/>
          </a:xfrm>
          <a:prstGeom prst="rect">
            <a:avLst/>
          </a:prstGeom>
          <a:solidFill>
            <a:srgbClr val="E0E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E0E4E6"/>
                </a:solidFill>
              </a:rPr>
              <a:t>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833979-54CA-88A0-E714-F7B7602FD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9939"/>
            <a:ext cx="10515600" cy="1325563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347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800D41-DE79-EA5D-5109-29D1B6F4EABE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5317CF-5495-712F-8390-955B993B49AA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EDBD1A-3513-A791-E1B2-57417B4CF8BA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D5129D-1CDE-16CE-533C-750CDC2B6E9E}"/>
              </a:ext>
            </a:extLst>
          </p:cNvPr>
          <p:cNvSpPr/>
          <p:nvPr userDrawn="1"/>
        </p:nvSpPr>
        <p:spPr>
          <a:xfrm>
            <a:off x="0" y="0"/>
            <a:ext cx="12192000" cy="6417168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7A938-D83E-881A-2677-8170192940A1}"/>
              </a:ext>
            </a:extLst>
          </p:cNvPr>
          <p:cNvSpPr txBox="1"/>
          <p:nvPr userDrawn="1"/>
        </p:nvSpPr>
        <p:spPr>
          <a:xfrm>
            <a:off x="912743" y="2392976"/>
            <a:ext cx="10366513" cy="113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rPr>
              <a:t>Yale Ventures helps develop innovations that impact the world’s greatest challenges.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D6D052D-339D-8F6D-FDB8-59E2C0F56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2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3747C6-95F7-D41D-D1F9-6EABF68095F7}"/>
              </a:ext>
            </a:extLst>
          </p:cNvPr>
          <p:cNvSpPr/>
          <p:nvPr userDrawn="1"/>
        </p:nvSpPr>
        <p:spPr>
          <a:xfrm>
            <a:off x="0" y="0"/>
            <a:ext cx="12192000" cy="6417168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59A645-870F-F44A-A603-6ADBA650687A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E8D6E9-0051-7972-E520-272DC5E3E5B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C6F2A-0636-73FA-EEC2-FEA54447B75B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2C8FCA-05F5-F010-D1DA-6A33FD049DAF}"/>
              </a:ext>
            </a:extLst>
          </p:cNvPr>
          <p:cNvSpPr/>
          <p:nvPr userDrawn="1"/>
        </p:nvSpPr>
        <p:spPr>
          <a:xfrm>
            <a:off x="0" y="0"/>
            <a:ext cx="12192000" cy="6417168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EF560D2-8373-9007-0518-50B9F1798E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9E6637E-2CBE-7EC3-A241-03C6EED5A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5923"/>
            <a:ext cx="10515600" cy="1325563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78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476D9B-1AC3-5072-DCCB-A939267CD74E}"/>
              </a:ext>
            </a:extLst>
          </p:cNvPr>
          <p:cNvSpPr/>
          <p:nvPr userDrawn="1"/>
        </p:nvSpPr>
        <p:spPr>
          <a:xfrm>
            <a:off x="0" y="0"/>
            <a:ext cx="12192000" cy="6417168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3AC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59A645-870F-F44A-A603-6ADBA650687A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E8D6E9-0051-7972-E520-272DC5E3E5B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C6F2A-0636-73FA-EEC2-FEA54447B75B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EF560D2-8373-9007-0518-50B9F1798E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9E6637E-2CBE-7EC3-A241-03C6EED5A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5923"/>
            <a:ext cx="10515600" cy="1325563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Montserrat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355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A27F0D-049C-0F18-C064-5958CCD77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C207D-957B-4EE3-6993-77BA81207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5573D-04A3-5B5C-1A56-D9D53EF60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02666-58CA-084C-90CF-487DF688958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BF717-374C-47B8-4FFF-D3AA83A99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2F733-57F3-CD96-31A2-C5B56AFED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9CE73-5DF2-8542-BBDA-74E8A4684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8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  <p:sldLayoutId id="2147484065" r:id="rId13"/>
    <p:sldLayoutId id="2147484066" r:id="rId14"/>
    <p:sldLayoutId id="2147484067" r:id="rId15"/>
    <p:sldLayoutId id="2147484068" r:id="rId16"/>
    <p:sldLayoutId id="2147484085" r:id="rId17"/>
    <p:sldLayoutId id="2147484069" r:id="rId18"/>
    <p:sldLayoutId id="2147484070" r:id="rId19"/>
    <p:sldLayoutId id="2147484071" r:id="rId20"/>
    <p:sldLayoutId id="2147484072" r:id="rId21"/>
    <p:sldLayoutId id="2147484073" r:id="rId22"/>
    <p:sldLayoutId id="2147484074" r:id="rId23"/>
    <p:sldLayoutId id="2147484075" r:id="rId24"/>
    <p:sldLayoutId id="2147484076" r:id="rId25"/>
    <p:sldLayoutId id="2147484077" r:id="rId26"/>
    <p:sldLayoutId id="2147484078" r:id="rId27"/>
    <p:sldLayoutId id="2147484079" r:id="rId28"/>
    <p:sldLayoutId id="2147484086" r:id="rId29"/>
    <p:sldLayoutId id="2147484087" r:id="rId30"/>
    <p:sldLayoutId id="2147484080" r:id="rId31"/>
    <p:sldLayoutId id="2147484081" r:id="rId32"/>
    <p:sldLayoutId id="2147484082" r:id="rId33"/>
    <p:sldLayoutId id="2147484038" r:id="rId34"/>
    <p:sldLayoutId id="2147484052" r:id="rId35"/>
    <p:sldLayoutId id="2147484083" r:id="rId36"/>
    <p:sldLayoutId id="2147484084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Montserrat" pitchFamily="2" charset="77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YaleNew" panose="02000602050000020003" pitchFamily="2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YaleNew" panose="02000602050000020003" pitchFamily="2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YaleNew" panose="02000602050000020003" pitchFamily="2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YaleNew" panose="02000602050000020003" pitchFamily="2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YaleNew" panose="02000602050000020003" pitchFamily="2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68127-7A67-2E7B-D108-90530C6F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Overcoming TKI-resistance by Targeting a Novel Epigenetic Mechanism in Oncogene Amplification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Graphic 10" descr="Earth globe: Americas with solid fill">
            <a:extLst>
              <a:ext uri="{FF2B5EF4-FFF2-40B4-BE49-F238E27FC236}">
                <a16:creationId xmlns:a16="http://schemas.microsoft.com/office/drawing/2014/main" id="{530880AD-404D-1979-0A07-898DAA477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4056" y="4809424"/>
            <a:ext cx="382170" cy="3821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9CBB89-9BAC-47F2-C858-B045207B4580}"/>
              </a:ext>
            </a:extLst>
          </p:cNvPr>
          <p:cNvSpPr txBox="1"/>
          <p:nvPr/>
        </p:nvSpPr>
        <p:spPr>
          <a:xfrm>
            <a:off x="811546" y="1666406"/>
            <a:ext cx="10736398" cy="47705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1pPr>
            <a:lvl2pPr marL="742950" lvl="1" indent="-285750"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2pPr>
          </a:lstStyle>
          <a:p>
            <a:pPr defTabSz="941832"/>
            <a:endParaRPr lang="en-US" sz="2000" dirty="0">
              <a:latin typeface="Arial" panose="020B0604020202020204" pitchFamily="34" charset="0"/>
            </a:endParaRPr>
          </a:p>
          <a:p>
            <a:pPr marL="228600" defTabSz="941832"/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Short-term Goal: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Targeting a novel epigenetic mechanism in TKI-resistant lung cancers, overcoming the common bottleneck for current therapeutics.</a:t>
            </a:r>
          </a:p>
          <a:p>
            <a:pPr marL="0" indent="0" defTabSz="941832">
              <a:buNone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defTabSz="941832"/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defTabSz="941832"/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Long-term Goal: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Apply this technology to other tumors that developed resistance to therapies, e.g. melanoma, prostate, glioma, pancreatic and breast cancers.</a:t>
            </a:r>
          </a:p>
          <a:p>
            <a:pPr marL="0" indent="0" defTabSz="941832">
              <a:buNone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defTabSz="941832">
              <a:buNone/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defTabSz="941832"/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Solution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Developing a series of PROTAC compounds against this target (in progress).</a:t>
            </a:r>
          </a:p>
          <a:p>
            <a:pPr marL="0" indent="0" defTabSz="941832">
              <a:buNone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defTabSz="941832"/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defTabSz="941832"/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Opportunity: 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 first in class target.  </a:t>
            </a:r>
            <a:endParaRPr lang="en-US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defTabSz="941832"/>
            <a:endParaRPr 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4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68127-7A67-2E7B-D108-90530C6F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793" y="349112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TEAM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B79E665-8360-2EFD-D4D6-A2434AD2277F}"/>
              </a:ext>
            </a:extLst>
          </p:cNvPr>
          <p:cNvSpPr txBox="1">
            <a:spLocks/>
          </p:cNvSpPr>
          <p:nvPr/>
        </p:nvSpPr>
        <p:spPr>
          <a:xfrm>
            <a:off x="2509371" y="3063240"/>
            <a:ext cx="3759894" cy="20624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86384">
              <a:spcBef>
                <a:spcPts val="860"/>
              </a:spcBef>
              <a:buNone/>
            </a:pPr>
            <a:r>
              <a:rPr lang="en-US" sz="1720" b="1" kern="1200" dirty="0">
                <a:solidFill>
                  <a:srgbClr val="002060"/>
                </a:solidFill>
                <a:latin typeface="Montserrat" pitchFamily="2" charset="77"/>
                <a:ea typeface="+mn-ea"/>
                <a:cs typeface="Arial" panose="020B0604020202020204" pitchFamily="34" charset="0"/>
              </a:rPr>
              <a:t>Andrew Xiao, Ph.</a:t>
            </a:r>
            <a:r>
              <a:rPr lang="en-US" sz="1720" b="1" dirty="0">
                <a:solidFill>
                  <a:srgbClr val="002060"/>
                </a:solidFill>
                <a:latin typeface="Montserrat" pitchFamily="2" charset="77"/>
              </a:rPr>
              <a:t>D(Yale)</a:t>
            </a:r>
            <a:endParaRPr lang="en-US" sz="1720" b="1" kern="1200" dirty="0">
              <a:solidFill>
                <a:srgbClr val="002060"/>
              </a:solidFill>
              <a:latin typeface="Montserrat" pitchFamily="2" charset="77"/>
              <a:ea typeface="+mn-ea"/>
              <a:cs typeface="Arial" panose="020B0604020202020204" pitchFamily="34" charset="0"/>
            </a:endParaRPr>
          </a:p>
          <a:p>
            <a:pPr marL="196596" indent="-196596" defTabSz="786384">
              <a:spcBef>
                <a:spcPts val="860"/>
              </a:spcBef>
            </a:pPr>
            <a:r>
              <a:rPr lang="en-US" sz="1548" kern="1200" dirty="0">
                <a:solidFill>
                  <a:srgbClr val="002060"/>
                </a:solidFill>
                <a:latin typeface="YaleNew" panose="02000602050000020003" pitchFamily="2" charset="77"/>
                <a:ea typeface="+mn-ea"/>
                <a:cs typeface="Arial" panose="020B0604020202020204" pitchFamily="34" charset="0"/>
              </a:rPr>
              <a:t>Founder</a:t>
            </a:r>
          </a:p>
          <a:p>
            <a:pPr marL="196596" indent="-196596" defTabSz="786384">
              <a:spcBef>
                <a:spcPts val="860"/>
              </a:spcBef>
            </a:pPr>
            <a:r>
              <a:rPr lang="en-US" sz="1548" dirty="0">
                <a:solidFill>
                  <a:srgbClr val="002060"/>
                </a:solidFill>
                <a:latin typeface="YaleNew" panose="02000602050000020003" pitchFamily="2" charset="77"/>
              </a:rPr>
              <a:t>Expertise:</a:t>
            </a:r>
          </a:p>
          <a:p>
            <a:pPr marL="0" indent="0" defTabSz="786384">
              <a:spcBef>
                <a:spcPts val="860"/>
              </a:spcBef>
              <a:buNone/>
            </a:pPr>
            <a:r>
              <a:rPr lang="en-US" sz="1548" kern="1200" dirty="0">
                <a:solidFill>
                  <a:srgbClr val="002060"/>
                </a:solidFill>
                <a:latin typeface="YaleNew" panose="02000602050000020003" pitchFamily="2" charset="77"/>
                <a:ea typeface="+mn-ea"/>
                <a:cs typeface="Arial" panose="020B0604020202020204" pitchFamily="34" charset="0"/>
              </a:rPr>
              <a:t>Epigenetics</a:t>
            </a:r>
          </a:p>
          <a:p>
            <a:pPr marL="0" indent="0" defTabSz="786384">
              <a:spcBef>
                <a:spcPts val="860"/>
              </a:spcBef>
              <a:buNone/>
            </a:pPr>
            <a:r>
              <a:rPr lang="en-US" sz="1548" dirty="0">
                <a:solidFill>
                  <a:srgbClr val="002060"/>
                </a:solidFill>
                <a:latin typeface="YaleNew" panose="02000602050000020003" pitchFamily="2" charset="77"/>
              </a:rPr>
              <a:t>Cancer Biology</a:t>
            </a:r>
          </a:p>
          <a:p>
            <a:pPr marL="0" indent="0" defTabSz="786384">
              <a:spcBef>
                <a:spcPts val="860"/>
              </a:spcBef>
              <a:buNone/>
            </a:pPr>
            <a:r>
              <a:rPr lang="en-US" sz="1548" kern="1200" dirty="0">
                <a:solidFill>
                  <a:srgbClr val="002060"/>
                </a:solidFill>
                <a:latin typeface="YaleNew" panose="02000602050000020003" pitchFamily="2" charset="77"/>
                <a:ea typeface="+mn-ea"/>
                <a:cs typeface="Arial" panose="020B0604020202020204" pitchFamily="34" charset="0"/>
              </a:rPr>
              <a:t>Stem cells and regenerati</a:t>
            </a:r>
            <a:r>
              <a:rPr lang="en-US" sz="1548" dirty="0">
                <a:solidFill>
                  <a:srgbClr val="002060"/>
                </a:solidFill>
                <a:latin typeface="YaleNew" panose="02000602050000020003" pitchFamily="2" charset="77"/>
              </a:rPr>
              <a:t>ve medicine</a:t>
            </a:r>
            <a:endParaRPr lang="en-US" sz="1204" kern="1200" dirty="0">
              <a:solidFill>
                <a:srgbClr val="002060"/>
              </a:solidFill>
              <a:latin typeface="Montserrat" pitchFamily="2" charset="77"/>
              <a:ea typeface="+mn-ea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002060"/>
              </a:solidFill>
              <a:latin typeface="Montserrat" pitchFamily="2" charset="77"/>
            </a:endParaRPr>
          </a:p>
        </p:txBody>
      </p:sp>
      <p:pic>
        <p:nvPicPr>
          <p:cNvPr id="5" name="Picture 4" descr="A person in a suit smiling&#10;&#10;Description automatically generated">
            <a:extLst>
              <a:ext uri="{FF2B5EF4-FFF2-40B4-BE49-F238E27FC236}">
                <a16:creationId xmlns:a16="http://schemas.microsoft.com/office/drawing/2014/main" id="{5D2D3768-95D3-B68F-CD77-8DE0191AC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2" y="2312973"/>
            <a:ext cx="2271249" cy="3406873"/>
          </a:xfrm>
          <a:prstGeom prst="rect">
            <a:avLst/>
          </a:prstGeom>
        </p:spPr>
      </p:pic>
      <p:pic>
        <p:nvPicPr>
          <p:cNvPr id="1026" name="Picture 2" descr="Board of Directors — Cullgen">
            <a:extLst>
              <a:ext uri="{FF2B5EF4-FFF2-40B4-BE49-F238E27FC236}">
                <a16:creationId xmlns:a16="http://schemas.microsoft.com/office/drawing/2014/main" id="{E272FCB0-0D75-7B44-DD46-09BEB6DCA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670" y="2592894"/>
            <a:ext cx="2532803" cy="2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9B8AC89-217E-D7C1-4763-ECC116CF2FF2}"/>
              </a:ext>
            </a:extLst>
          </p:cNvPr>
          <p:cNvSpPr txBox="1">
            <a:spLocks/>
          </p:cNvSpPr>
          <p:nvPr/>
        </p:nvSpPr>
        <p:spPr>
          <a:xfrm>
            <a:off x="8793474" y="2985180"/>
            <a:ext cx="3759894" cy="20624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86384">
              <a:spcBef>
                <a:spcPts val="860"/>
              </a:spcBef>
              <a:buNone/>
            </a:pPr>
            <a:r>
              <a:rPr lang="en-US" sz="1720" b="1" kern="1200" dirty="0">
                <a:solidFill>
                  <a:srgbClr val="002060"/>
                </a:solidFill>
                <a:latin typeface="Montserrat" pitchFamily="2" charset="77"/>
                <a:ea typeface="+mn-ea"/>
                <a:cs typeface="Arial" panose="020B0604020202020204" pitchFamily="34" charset="0"/>
              </a:rPr>
              <a:t>Jian Jin, Ph.</a:t>
            </a:r>
            <a:r>
              <a:rPr lang="en-US" sz="1720" b="1" dirty="0">
                <a:solidFill>
                  <a:srgbClr val="002060"/>
                </a:solidFill>
                <a:latin typeface="Montserrat" pitchFamily="2" charset="77"/>
              </a:rPr>
              <a:t>D (MSSM)</a:t>
            </a:r>
            <a:endParaRPr lang="en-US" sz="1720" b="1" kern="1200" dirty="0">
              <a:solidFill>
                <a:srgbClr val="002060"/>
              </a:solidFill>
              <a:latin typeface="Montserrat" pitchFamily="2" charset="77"/>
              <a:ea typeface="+mn-ea"/>
              <a:cs typeface="Arial" panose="020B0604020202020204" pitchFamily="34" charset="0"/>
            </a:endParaRPr>
          </a:p>
          <a:p>
            <a:pPr marL="196596" indent="-196596" defTabSz="786384">
              <a:spcBef>
                <a:spcPts val="860"/>
              </a:spcBef>
            </a:pPr>
            <a:r>
              <a:rPr lang="en-US" sz="1548" kern="1200" dirty="0">
                <a:solidFill>
                  <a:srgbClr val="002060"/>
                </a:solidFill>
                <a:latin typeface="YaleNew" panose="02000602050000020003" pitchFamily="2" charset="77"/>
                <a:ea typeface="+mn-ea"/>
                <a:cs typeface="Arial" panose="020B0604020202020204" pitchFamily="34" charset="0"/>
              </a:rPr>
              <a:t>Founder</a:t>
            </a:r>
          </a:p>
          <a:p>
            <a:pPr marL="196596" indent="-196596" defTabSz="786384">
              <a:spcBef>
                <a:spcPts val="860"/>
              </a:spcBef>
            </a:pPr>
            <a:r>
              <a:rPr lang="en-US" sz="1548" dirty="0">
                <a:solidFill>
                  <a:srgbClr val="002060"/>
                </a:solidFill>
                <a:latin typeface="YaleNew" panose="02000602050000020003" pitchFamily="2" charset="77"/>
              </a:rPr>
              <a:t>Expertise:</a:t>
            </a:r>
          </a:p>
          <a:p>
            <a:pPr marL="0" indent="0" defTabSz="786384">
              <a:spcBef>
                <a:spcPts val="860"/>
              </a:spcBef>
              <a:buNone/>
            </a:pPr>
            <a:r>
              <a:rPr lang="en-US" sz="1548" kern="1200" dirty="0">
                <a:solidFill>
                  <a:srgbClr val="002060"/>
                </a:solidFill>
                <a:latin typeface="YaleNew" panose="02000602050000020003" pitchFamily="2" charset="77"/>
                <a:ea typeface="+mn-ea"/>
                <a:cs typeface="Arial" panose="020B0604020202020204" pitchFamily="34" charset="0"/>
              </a:rPr>
              <a:t>Chemical biology</a:t>
            </a:r>
          </a:p>
          <a:p>
            <a:pPr marL="0" indent="0" defTabSz="786384">
              <a:spcBef>
                <a:spcPts val="860"/>
              </a:spcBef>
              <a:buNone/>
            </a:pPr>
            <a:r>
              <a:rPr lang="en-US" sz="1548" kern="1200" dirty="0">
                <a:solidFill>
                  <a:srgbClr val="002060"/>
                </a:solidFill>
                <a:latin typeface="YaleNew" panose="02000602050000020003" pitchFamily="2" charset="77"/>
                <a:ea typeface="+mn-ea"/>
                <a:cs typeface="Arial" panose="020B0604020202020204" pitchFamily="34" charset="0"/>
              </a:rPr>
              <a:t>PROTACs and small chemical inhibitors </a:t>
            </a:r>
          </a:p>
          <a:p>
            <a:pPr marL="0" indent="0" defTabSz="786384">
              <a:spcBef>
                <a:spcPts val="860"/>
              </a:spcBef>
              <a:buNone/>
            </a:pPr>
            <a:r>
              <a:rPr lang="en-US" sz="1548" dirty="0">
                <a:solidFill>
                  <a:srgbClr val="002060"/>
                </a:solidFill>
                <a:latin typeface="YaleNew" panose="02000602050000020003" pitchFamily="2" charset="77"/>
              </a:rPr>
              <a:t>Entrepreneur </a:t>
            </a:r>
          </a:p>
          <a:p>
            <a:pPr marL="0" indent="0" defTabSz="786384">
              <a:spcBef>
                <a:spcPts val="860"/>
              </a:spcBef>
              <a:buNone/>
            </a:pPr>
            <a:endParaRPr lang="en-US" sz="1548" kern="1200" dirty="0">
              <a:solidFill>
                <a:srgbClr val="002060"/>
              </a:solidFill>
              <a:latin typeface="YaleNew" panose="02000602050000020003" pitchFamily="2" charset="77"/>
              <a:ea typeface="+mn-ea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00206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9569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68127-7A67-2E7B-D108-90530C6F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73" y="349112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Overcoming</a:t>
            </a:r>
            <a:r>
              <a:rPr lang="en-US" sz="40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TKI-resistance</a:t>
            </a:r>
            <a:endParaRPr lang="en-US" sz="4000" kern="12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23927F-8CB5-9458-08BC-A9EE0016ED5B}"/>
              </a:ext>
            </a:extLst>
          </p:cNvPr>
          <p:cNvSpPr txBox="1"/>
          <p:nvPr/>
        </p:nvSpPr>
        <p:spPr>
          <a:xfrm>
            <a:off x="201524" y="1625336"/>
            <a:ext cx="49799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en-US" altLang="zh-CN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unmet need:</a:t>
            </a:r>
          </a:p>
          <a:p>
            <a:pPr marL="457200" indent="-457200" algn="just" rtl="0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~100% resistance/relapse </a:t>
            </a:r>
          </a:p>
          <a:p>
            <a:pPr marL="457200" indent="-457200" algn="just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Bottleneck</a:t>
            </a:r>
            <a:r>
              <a:rPr lang="en-US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 oncogene heterogeneity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AFA057-CAD6-F52E-F849-48D801122F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21"/>
          <a:stretch/>
        </p:blipFill>
        <p:spPr>
          <a:xfrm>
            <a:off x="5569793" y="1713863"/>
            <a:ext cx="1102509" cy="1094023"/>
          </a:xfrm>
          <a:prstGeom prst="rect">
            <a:avLst/>
          </a:prstGeom>
        </p:spPr>
      </p:pic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0395E67-21BE-9AEE-F51B-D6C5146D474E}"/>
              </a:ext>
            </a:extLst>
          </p:cNvPr>
          <p:cNvGrpSpPr/>
          <p:nvPr/>
        </p:nvGrpSpPr>
        <p:grpSpPr>
          <a:xfrm>
            <a:off x="-1121116" y="3029430"/>
            <a:ext cx="5955873" cy="3376043"/>
            <a:chOff x="-1121116" y="3029430"/>
            <a:chExt cx="5955873" cy="337604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211A8F6-4004-53A1-B84E-0BC84F93D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221"/>
            <a:stretch/>
          </p:blipFill>
          <p:spPr>
            <a:xfrm>
              <a:off x="1095822" y="4051241"/>
              <a:ext cx="1297574" cy="128758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5B9C70B-D990-8D89-AB4C-71F01A6D8BDD}"/>
                </a:ext>
              </a:extLst>
            </p:cNvPr>
            <p:cNvSpPr txBox="1"/>
            <p:nvPr/>
          </p:nvSpPr>
          <p:spPr>
            <a:xfrm>
              <a:off x="201524" y="3029430"/>
              <a:ext cx="263812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32104">
                <a:spcAft>
                  <a:spcPts val="600"/>
                </a:spcAft>
              </a:pPr>
              <a:r>
                <a:rPr lang="en-US" sz="2400" b="1" dirty="0">
                  <a:solidFill>
                    <a:srgbClr val="00206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Our Solution: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2151BE-7D99-2752-4F4E-C3F7868F4C6C}"/>
                </a:ext>
              </a:extLst>
            </p:cNvPr>
            <p:cNvSpPr txBox="1"/>
            <p:nvPr/>
          </p:nvSpPr>
          <p:spPr>
            <a:xfrm>
              <a:off x="-1121116" y="3381386"/>
              <a:ext cx="595587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rgbClr val="002060"/>
                  </a:solidFill>
                  <a:latin typeface="Helvetica" panose="020B0604020202020204" pitchFamily="34" charset="0"/>
                  <a:cs typeface="Helvetica" panose="020B0604020202020204" pitchFamily="34" charset="0"/>
                </a:defRPr>
              </a:lvl1pPr>
            </a:lstStyle>
            <a:p>
              <a:r>
                <a:rPr lang="en-US" dirty="0"/>
                <a:t>a novel, universal mechanism </a:t>
              </a:r>
            </a:p>
            <a:p>
              <a:r>
                <a:rPr lang="en-US" dirty="0"/>
                <a:t>controlling all amplicons. </a:t>
              </a:r>
            </a:p>
            <a:p>
              <a:endParaRPr lang="en-US" dirty="0"/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9DF3D9F-DCAC-8B36-EEE1-656D86A74785}"/>
                </a:ext>
              </a:extLst>
            </p:cNvPr>
            <p:cNvGrpSpPr/>
            <p:nvPr/>
          </p:nvGrpSpPr>
          <p:grpSpPr>
            <a:xfrm>
              <a:off x="905643" y="5601029"/>
              <a:ext cx="1664381" cy="804444"/>
              <a:chOff x="905643" y="5601029"/>
              <a:chExt cx="1664381" cy="804444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973ECB49-E643-DF0D-8F41-DE59DB45581E}"/>
                  </a:ext>
                </a:extLst>
              </p:cNvPr>
              <p:cNvGrpSpPr/>
              <p:nvPr/>
            </p:nvGrpSpPr>
            <p:grpSpPr>
              <a:xfrm>
                <a:off x="905643" y="5601029"/>
                <a:ext cx="1650830" cy="103304"/>
                <a:chOff x="905643" y="5601029"/>
                <a:chExt cx="1650830" cy="103304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7389D7B-82AA-45B6-075B-2348A13A5C5A}"/>
                    </a:ext>
                  </a:extLst>
                </p:cNvPr>
                <p:cNvSpPr/>
                <p:nvPr/>
              </p:nvSpPr>
              <p:spPr>
                <a:xfrm>
                  <a:off x="1095822" y="5601029"/>
                  <a:ext cx="331426" cy="98190"/>
                </a:xfrm>
                <a:custGeom>
                  <a:avLst/>
                  <a:gdLst>
                    <a:gd name="connsiteX0" fmla="*/ 0 w 331426"/>
                    <a:gd name="connsiteY0" fmla="*/ 0 h 98190"/>
                    <a:gd name="connsiteX1" fmla="*/ 331426 w 331426"/>
                    <a:gd name="connsiteY1" fmla="*/ 0 h 98190"/>
                    <a:gd name="connsiteX2" fmla="*/ 331426 w 331426"/>
                    <a:gd name="connsiteY2" fmla="*/ 98190 h 98190"/>
                    <a:gd name="connsiteX3" fmla="*/ 0 w 331426"/>
                    <a:gd name="connsiteY3" fmla="*/ 98190 h 98190"/>
                    <a:gd name="connsiteX4" fmla="*/ 0 w 331426"/>
                    <a:gd name="connsiteY4" fmla="*/ 0 h 98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1426" h="98190" fill="none" extrusionOk="0">
                      <a:moveTo>
                        <a:pt x="0" y="0"/>
                      </a:moveTo>
                      <a:cubicBezTo>
                        <a:pt x="73934" y="-7594"/>
                        <a:pt x="201627" y="10485"/>
                        <a:pt x="331426" y="0"/>
                      </a:cubicBezTo>
                      <a:cubicBezTo>
                        <a:pt x="340648" y="48737"/>
                        <a:pt x="328027" y="78020"/>
                        <a:pt x="331426" y="98190"/>
                      </a:cubicBezTo>
                      <a:cubicBezTo>
                        <a:pt x="241731" y="137725"/>
                        <a:pt x="124900" y="86522"/>
                        <a:pt x="0" y="98190"/>
                      </a:cubicBezTo>
                      <a:cubicBezTo>
                        <a:pt x="-9041" y="77937"/>
                        <a:pt x="7480" y="39480"/>
                        <a:pt x="0" y="0"/>
                      </a:cubicBezTo>
                      <a:close/>
                    </a:path>
                    <a:path w="331426" h="98190" stroke="0" extrusionOk="0">
                      <a:moveTo>
                        <a:pt x="0" y="0"/>
                      </a:moveTo>
                      <a:cubicBezTo>
                        <a:pt x="87384" y="-30306"/>
                        <a:pt x="178239" y="20200"/>
                        <a:pt x="331426" y="0"/>
                      </a:cubicBezTo>
                      <a:cubicBezTo>
                        <a:pt x="332683" y="20556"/>
                        <a:pt x="328566" y="69803"/>
                        <a:pt x="331426" y="98190"/>
                      </a:cubicBezTo>
                      <a:cubicBezTo>
                        <a:pt x="255851" y="103787"/>
                        <a:pt x="127303" y="61705"/>
                        <a:pt x="0" y="98190"/>
                      </a:cubicBezTo>
                      <a:cubicBezTo>
                        <a:pt x="-2966" y="57728"/>
                        <a:pt x="2105" y="34122"/>
                        <a:pt x="0" y="0"/>
                      </a:cubicBezTo>
                      <a:close/>
                    </a:path>
                  </a:pathLst>
                </a:custGeom>
                <a:ln>
                  <a:extLst>
                    <a:ext uri="{C807C97D-BFC1-408E-A445-0C87EB9F89A2}">
                      <ask:lineSketchStyleProps xmlns:ask="http://schemas.microsoft.com/office/drawing/2018/sketchyshapes" sd="3808687461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4D99D6A-73BC-D060-5891-EF7847E8E6E5}"/>
                    </a:ext>
                  </a:extLst>
                </p:cNvPr>
                <p:cNvSpPr/>
                <p:nvPr/>
              </p:nvSpPr>
              <p:spPr>
                <a:xfrm>
                  <a:off x="1525396" y="5606143"/>
                  <a:ext cx="331426" cy="98190"/>
                </a:xfrm>
                <a:custGeom>
                  <a:avLst/>
                  <a:gdLst>
                    <a:gd name="connsiteX0" fmla="*/ 0 w 331426"/>
                    <a:gd name="connsiteY0" fmla="*/ 0 h 98190"/>
                    <a:gd name="connsiteX1" fmla="*/ 331426 w 331426"/>
                    <a:gd name="connsiteY1" fmla="*/ 0 h 98190"/>
                    <a:gd name="connsiteX2" fmla="*/ 331426 w 331426"/>
                    <a:gd name="connsiteY2" fmla="*/ 98190 h 98190"/>
                    <a:gd name="connsiteX3" fmla="*/ 0 w 331426"/>
                    <a:gd name="connsiteY3" fmla="*/ 98190 h 98190"/>
                    <a:gd name="connsiteX4" fmla="*/ 0 w 331426"/>
                    <a:gd name="connsiteY4" fmla="*/ 0 h 98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1426" h="98190" fill="none" extrusionOk="0">
                      <a:moveTo>
                        <a:pt x="0" y="0"/>
                      </a:moveTo>
                      <a:cubicBezTo>
                        <a:pt x="157144" y="-34384"/>
                        <a:pt x="199943" y="4620"/>
                        <a:pt x="331426" y="0"/>
                      </a:cubicBezTo>
                      <a:cubicBezTo>
                        <a:pt x="337407" y="43948"/>
                        <a:pt x="327058" y="76968"/>
                        <a:pt x="331426" y="98190"/>
                      </a:cubicBezTo>
                      <a:cubicBezTo>
                        <a:pt x="265009" y="107946"/>
                        <a:pt x="113393" y="64482"/>
                        <a:pt x="0" y="98190"/>
                      </a:cubicBezTo>
                      <a:cubicBezTo>
                        <a:pt x="-1557" y="58295"/>
                        <a:pt x="9996" y="26451"/>
                        <a:pt x="0" y="0"/>
                      </a:cubicBezTo>
                      <a:close/>
                    </a:path>
                    <a:path w="331426" h="98190" stroke="0" extrusionOk="0">
                      <a:moveTo>
                        <a:pt x="0" y="0"/>
                      </a:moveTo>
                      <a:cubicBezTo>
                        <a:pt x="153616" y="-32381"/>
                        <a:pt x="216442" y="23536"/>
                        <a:pt x="331426" y="0"/>
                      </a:cubicBezTo>
                      <a:cubicBezTo>
                        <a:pt x="337919" y="29048"/>
                        <a:pt x="322167" y="50442"/>
                        <a:pt x="331426" y="98190"/>
                      </a:cubicBezTo>
                      <a:cubicBezTo>
                        <a:pt x="171081" y="136031"/>
                        <a:pt x="151442" y="68057"/>
                        <a:pt x="0" y="98190"/>
                      </a:cubicBezTo>
                      <a:cubicBezTo>
                        <a:pt x="-1157" y="76441"/>
                        <a:pt x="3129" y="30108"/>
                        <a:pt x="0" y="0"/>
                      </a:cubicBezTo>
                      <a:close/>
                    </a:path>
                  </a:pathLst>
                </a:custGeom>
                <a:ln>
                  <a:extLst>
                    <a:ext uri="{C807C97D-BFC1-408E-A445-0C87EB9F89A2}">
                      <ask:lineSketchStyleProps xmlns:ask="http://schemas.microsoft.com/office/drawing/2018/sketchyshapes" sd="49458685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B59EF74E-0934-2FC6-EA68-02D6351041F5}"/>
                    </a:ext>
                  </a:extLst>
                </p:cNvPr>
                <p:cNvSpPr/>
                <p:nvPr/>
              </p:nvSpPr>
              <p:spPr>
                <a:xfrm>
                  <a:off x="1984205" y="5601029"/>
                  <a:ext cx="331426" cy="98190"/>
                </a:xfrm>
                <a:custGeom>
                  <a:avLst/>
                  <a:gdLst>
                    <a:gd name="connsiteX0" fmla="*/ 0 w 331426"/>
                    <a:gd name="connsiteY0" fmla="*/ 0 h 98190"/>
                    <a:gd name="connsiteX1" fmla="*/ 331426 w 331426"/>
                    <a:gd name="connsiteY1" fmla="*/ 0 h 98190"/>
                    <a:gd name="connsiteX2" fmla="*/ 331426 w 331426"/>
                    <a:gd name="connsiteY2" fmla="*/ 98190 h 98190"/>
                    <a:gd name="connsiteX3" fmla="*/ 0 w 331426"/>
                    <a:gd name="connsiteY3" fmla="*/ 98190 h 98190"/>
                    <a:gd name="connsiteX4" fmla="*/ 0 w 331426"/>
                    <a:gd name="connsiteY4" fmla="*/ 0 h 98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1426" h="98190" fill="none" extrusionOk="0">
                      <a:moveTo>
                        <a:pt x="0" y="0"/>
                      </a:moveTo>
                      <a:cubicBezTo>
                        <a:pt x="157516" y="-38114"/>
                        <a:pt x="171458" y="1335"/>
                        <a:pt x="331426" y="0"/>
                      </a:cubicBezTo>
                      <a:cubicBezTo>
                        <a:pt x="339119" y="28304"/>
                        <a:pt x="324619" y="71464"/>
                        <a:pt x="331426" y="98190"/>
                      </a:cubicBezTo>
                      <a:cubicBezTo>
                        <a:pt x="184374" y="108523"/>
                        <a:pt x="154664" y="83527"/>
                        <a:pt x="0" y="98190"/>
                      </a:cubicBezTo>
                      <a:cubicBezTo>
                        <a:pt x="-938" y="59584"/>
                        <a:pt x="10271" y="40397"/>
                        <a:pt x="0" y="0"/>
                      </a:cubicBezTo>
                      <a:close/>
                    </a:path>
                    <a:path w="331426" h="98190" stroke="0" extrusionOk="0">
                      <a:moveTo>
                        <a:pt x="0" y="0"/>
                      </a:moveTo>
                      <a:cubicBezTo>
                        <a:pt x="107379" y="-27308"/>
                        <a:pt x="179384" y="30032"/>
                        <a:pt x="331426" y="0"/>
                      </a:cubicBezTo>
                      <a:cubicBezTo>
                        <a:pt x="338490" y="45166"/>
                        <a:pt x="320179" y="77202"/>
                        <a:pt x="331426" y="98190"/>
                      </a:cubicBezTo>
                      <a:cubicBezTo>
                        <a:pt x="167551" y="127100"/>
                        <a:pt x="143345" y="81014"/>
                        <a:pt x="0" y="98190"/>
                      </a:cubicBezTo>
                      <a:cubicBezTo>
                        <a:pt x="-11590" y="55481"/>
                        <a:pt x="5424" y="19829"/>
                        <a:pt x="0" y="0"/>
                      </a:cubicBezTo>
                      <a:close/>
                    </a:path>
                  </a:pathLst>
                </a:custGeom>
                <a:ln>
                  <a:extLst>
                    <a:ext uri="{C807C97D-BFC1-408E-A445-0C87EB9F89A2}">
                      <ask:lineSketchStyleProps xmlns:ask="http://schemas.microsoft.com/office/drawing/2018/sketchyshapes" sd="1754320842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3507F42F-A608-A726-DA64-1434BF9BCE7B}"/>
                    </a:ext>
                  </a:extLst>
                </p:cNvPr>
                <p:cNvCxnSpPr/>
                <p:nvPr/>
              </p:nvCxnSpPr>
              <p:spPr>
                <a:xfrm>
                  <a:off x="905643" y="5699219"/>
                  <a:ext cx="1650830" cy="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9E35F9FF-B790-8AF6-588E-E0A29C6263BA}"/>
                  </a:ext>
                </a:extLst>
              </p:cNvPr>
              <p:cNvGrpSpPr/>
              <p:nvPr/>
            </p:nvGrpSpPr>
            <p:grpSpPr>
              <a:xfrm>
                <a:off x="905643" y="5844529"/>
                <a:ext cx="1650830" cy="103304"/>
                <a:chOff x="905643" y="5601029"/>
                <a:chExt cx="1650830" cy="103304"/>
              </a:xfrm>
              <a:solidFill>
                <a:srgbClr val="7030A0"/>
              </a:solidFill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610BFF0-2733-FD2E-6DA0-9BC768CCB995}"/>
                    </a:ext>
                  </a:extLst>
                </p:cNvPr>
                <p:cNvSpPr/>
                <p:nvPr/>
              </p:nvSpPr>
              <p:spPr>
                <a:xfrm>
                  <a:off x="1095822" y="5601029"/>
                  <a:ext cx="331426" cy="98190"/>
                </a:xfrm>
                <a:custGeom>
                  <a:avLst/>
                  <a:gdLst>
                    <a:gd name="connsiteX0" fmla="*/ 0 w 331426"/>
                    <a:gd name="connsiteY0" fmla="*/ 0 h 98190"/>
                    <a:gd name="connsiteX1" fmla="*/ 331426 w 331426"/>
                    <a:gd name="connsiteY1" fmla="*/ 0 h 98190"/>
                    <a:gd name="connsiteX2" fmla="*/ 331426 w 331426"/>
                    <a:gd name="connsiteY2" fmla="*/ 98190 h 98190"/>
                    <a:gd name="connsiteX3" fmla="*/ 0 w 331426"/>
                    <a:gd name="connsiteY3" fmla="*/ 98190 h 98190"/>
                    <a:gd name="connsiteX4" fmla="*/ 0 w 331426"/>
                    <a:gd name="connsiteY4" fmla="*/ 0 h 98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1426" h="98190" fill="none" extrusionOk="0">
                      <a:moveTo>
                        <a:pt x="0" y="0"/>
                      </a:moveTo>
                      <a:cubicBezTo>
                        <a:pt x="133007" y="-2841"/>
                        <a:pt x="217175" y="2467"/>
                        <a:pt x="331426" y="0"/>
                      </a:cubicBezTo>
                      <a:cubicBezTo>
                        <a:pt x="337935" y="46284"/>
                        <a:pt x="321940" y="54268"/>
                        <a:pt x="331426" y="98190"/>
                      </a:cubicBezTo>
                      <a:cubicBezTo>
                        <a:pt x="191690" y="108931"/>
                        <a:pt x="110458" y="82257"/>
                        <a:pt x="0" y="98190"/>
                      </a:cubicBezTo>
                      <a:cubicBezTo>
                        <a:pt x="-6862" y="64172"/>
                        <a:pt x="655" y="35435"/>
                        <a:pt x="0" y="0"/>
                      </a:cubicBezTo>
                      <a:close/>
                    </a:path>
                    <a:path w="331426" h="98190" stroke="0" extrusionOk="0">
                      <a:moveTo>
                        <a:pt x="0" y="0"/>
                      </a:moveTo>
                      <a:cubicBezTo>
                        <a:pt x="95714" y="-24207"/>
                        <a:pt x="196723" y="6268"/>
                        <a:pt x="331426" y="0"/>
                      </a:cubicBezTo>
                      <a:cubicBezTo>
                        <a:pt x="340439" y="24365"/>
                        <a:pt x="331161" y="55741"/>
                        <a:pt x="331426" y="98190"/>
                      </a:cubicBezTo>
                      <a:cubicBezTo>
                        <a:pt x="232133" y="115034"/>
                        <a:pt x="73923" y="91002"/>
                        <a:pt x="0" y="98190"/>
                      </a:cubicBezTo>
                      <a:cubicBezTo>
                        <a:pt x="-4873" y="62619"/>
                        <a:pt x="3883" y="40785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extLst>
                    <a:ext uri="{C807C97D-BFC1-408E-A445-0C87EB9F89A2}">
                      <ask:lineSketchStyleProps xmlns:ask="http://schemas.microsoft.com/office/drawing/2018/sketchyshapes" sd="1369154120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EAD71159-F8CB-055E-B44F-851A55745153}"/>
                    </a:ext>
                  </a:extLst>
                </p:cNvPr>
                <p:cNvSpPr/>
                <p:nvPr/>
              </p:nvSpPr>
              <p:spPr>
                <a:xfrm>
                  <a:off x="1525396" y="5606143"/>
                  <a:ext cx="331426" cy="98190"/>
                </a:xfrm>
                <a:custGeom>
                  <a:avLst/>
                  <a:gdLst>
                    <a:gd name="connsiteX0" fmla="*/ 0 w 331426"/>
                    <a:gd name="connsiteY0" fmla="*/ 0 h 98190"/>
                    <a:gd name="connsiteX1" fmla="*/ 331426 w 331426"/>
                    <a:gd name="connsiteY1" fmla="*/ 0 h 98190"/>
                    <a:gd name="connsiteX2" fmla="*/ 331426 w 331426"/>
                    <a:gd name="connsiteY2" fmla="*/ 98190 h 98190"/>
                    <a:gd name="connsiteX3" fmla="*/ 0 w 331426"/>
                    <a:gd name="connsiteY3" fmla="*/ 98190 h 98190"/>
                    <a:gd name="connsiteX4" fmla="*/ 0 w 331426"/>
                    <a:gd name="connsiteY4" fmla="*/ 0 h 98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1426" h="98190" fill="none" extrusionOk="0">
                      <a:moveTo>
                        <a:pt x="0" y="0"/>
                      </a:moveTo>
                      <a:cubicBezTo>
                        <a:pt x="107474" y="-697"/>
                        <a:pt x="248495" y="217"/>
                        <a:pt x="331426" y="0"/>
                      </a:cubicBezTo>
                      <a:cubicBezTo>
                        <a:pt x="332923" y="29851"/>
                        <a:pt x="321225" y="69552"/>
                        <a:pt x="331426" y="98190"/>
                      </a:cubicBezTo>
                      <a:cubicBezTo>
                        <a:pt x="255730" y="127240"/>
                        <a:pt x="111139" y="61040"/>
                        <a:pt x="0" y="98190"/>
                      </a:cubicBezTo>
                      <a:cubicBezTo>
                        <a:pt x="-10563" y="64633"/>
                        <a:pt x="6322" y="23107"/>
                        <a:pt x="0" y="0"/>
                      </a:cubicBezTo>
                      <a:close/>
                    </a:path>
                    <a:path w="331426" h="98190" stroke="0" extrusionOk="0">
                      <a:moveTo>
                        <a:pt x="0" y="0"/>
                      </a:moveTo>
                      <a:cubicBezTo>
                        <a:pt x="84926" y="-12388"/>
                        <a:pt x="263379" y="9281"/>
                        <a:pt x="331426" y="0"/>
                      </a:cubicBezTo>
                      <a:cubicBezTo>
                        <a:pt x="340200" y="48661"/>
                        <a:pt x="328932" y="64147"/>
                        <a:pt x="331426" y="98190"/>
                      </a:cubicBezTo>
                      <a:cubicBezTo>
                        <a:pt x="223097" y="135606"/>
                        <a:pt x="130065" y="77360"/>
                        <a:pt x="0" y="98190"/>
                      </a:cubicBezTo>
                      <a:cubicBezTo>
                        <a:pt x="-5944" y="60524"/>
                        <a:pt x="8902" y="2387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extLst>
                    <a:ext uri="{C807C97D-BFC1-408E-A445-0C87EB9F89A2}">
                      <ask:lineSketchStyleProps xmlns:ask="http://schemas.microsoft.com/office/drawing/2018/sketchyshapes" sd="2934766652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AC3BA08-BE9C-2DEC-5ECC-475919ED8919}"/>
                    </a:ext>
                  </a:extLst>
                </p:cNvPr>
                <p:cNvSpPr/>
                <p:nvPr/>
              </p:nvSpPr>
              <p:spPr>
                <a:xfrm>
                  <a:off x="1984205" y="5601029"/>
                  <a:ext cx="331426" cy="98190"/>
                </a:xfrm>
                <a:custGeom>
                  <a:avLst/>
                  <a:gdLst>
                    <a:gd name="connsiteX0" fmla="*/ 0 w 331426"/>
                    <a:gd name="connsiteY0" fmla="*/ 0 h 98190"/>
                    <a:gd name="connsiteX1" fmla="*/ 331426 w 331426"/>
                    <a:gd name="connsiteY1" fmla="*/ 0 h 98190"/>
                    <a:gd name="connsiteX2" fmla="*/ 331426 w 331426"/>
                    <a:gd name="connsiteY2" fmla="*/ 98190 h 98190"/>
                    <a:gd name="connsiteX3" fmla="*/ 0 w 331426"/>
                    <a:gd name="connsiteY3" fmla="*/ 98190 h 98190"/>
                    <a:gd name="connsiteX4" fmla="*/ 0 w 331426"/>
                    <a:gd name="connsiteY4" fmla="*/ 0 h 98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1426" h="98190" fill="none" extrusionOk="0">
                      <a:moveTo>
                        <a:pt x="0" y="0"/>
                      </a:moveTo>
                      <a:cubicBezTo>
                        <a:pt x="78962" y="-3103"/>
                        <a:pt x="218955" y="8957"/>
                        <a:pt x="331426" y="0"/>
                      </a:cubicBezTo>
                      <a:cubicBezTo>
                        <a:pt x="337612" y="25527"/>
                        <a:pt x="329153" y="69477"/>
                        <a:pt x="331426" y="98190"/>
                      </a:cubicBezTo>
                      <a:cubicBezTo>
                        <a:pt x="256482" y="98207"/>
                        <a:pt x="151570" y="90378"/>
                        <a:pt x="0" y="98190"/>
                      </a:cubicBezTo>
                      <a:cubicBezTo>
                        <a:pt x="-1383" y="53027"/>
                        <a:pt x="3091" y="46034"/>
                        <a:pt x="0" y="0"/>
                      </a:cubicBezTo>
                      <a:close/>
                    </a:path>
                    <a:path w="331426" h="98190" stroke="0" extrusionOk="0">
                      <a:moveTo>
                        <a:pt x="0" y="0"/>
                      </a:moveTo>
                      <a:cubicBezTo>
                        <a:pt x="158329" y="-38155"/>
                        <a:pt x="175885" y="855"/>
                        <a:pt x="331426" y="0"/>
                      </a:cubicBezTo>
                      <a:cubicBezTo>
                        <a:pt x="341520" y="30796"/>
                        <a:pt x="322191" y="70392"/>
                        <a:pt x="331426" y="98190"/>
                      </a:cubicBezTo>
                      <a:cubicBezTo>
                        <a:pt x="249351" y="107158"/>
                        <a:pt x="93906" y="88914"/>
                        <a:pt x="0" y="98190"/>
                      </a:cubicBezTo>
                      <a:cubicBezTo>
                        <a:pt x="-2256" y="54573"/>
                        <a:pt x="3122" y="46715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extLst>
                    <a:ext uri="{C807C97D-BFC1-408E-A445-0C87EB9F89A2}">
                      <ask:lineSketchStyleProps xmlns:ask="http://schemas.microsoft.com/office/drawing/2018/sketchyshapes" sd="1388494306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25116C24-E429-F74F-0B95-7B2ED0E11842}"/>
                    </a:ext>
                  </a:extLst>
                </p:cNvPr>
                <p:cNvCxnSpPr/>
                <p:nvPr/>
              </p:nvCxnSpPr>
              <p:spPr>
                <a:xfrm>
                  <a:off x="905643" y="5699219"/>
                  <a:ext cx="1650830" cy="0"/>
                </a:xfrm>
                <a:prstGeom prst="line">
                  <a:avLst/>
                </a:prstGeom>
                <a:grpFill/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BF27F1C4-6015-C93C-5400-81ECE9633FAC}"/>
                  </a:ext>
                </a:extLst>
              </p:cNvPr>
              <p:cNvGrpSpPr/>
              <p:nvPr/>
            </p:nvGrpSpPr>
            <p:grpSpPr>
              <a:xfrm>
                <a:off x="919194" y="6042780"/>
                <a:ext cx="1650830" cy="103304"/>
                <a:chOff x="905643" y="5601029"/>
                <a:chExt cx="1650830" cy="103304"/>
              </a:xfrm>
              <a:solidFill>
                <a:srgbClr val="FFC000"/>
              </a:solidFill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1D4CF14B-36E3-124D-690E-77ABD1676C0E}"/>
                    </a:ext>
                  </a:extLst>
                </p:cNvPr>
                <p:cNvSpPr/>
                <p:nvPr/>
              </p:nvSpPr>
              <p:spPr>
                <a:xfrm>
                  <a:off x="1095822" y="5601029"/>
                  <a:ext cx="331426" cy="98190"/>
                </a:xfrm>
                <a:custGeom>
                  <a:avLst/>
                  <a:gdLst>
                    <a:gd name="connsiteX0" fmla="*/ 0 w 331426"/>
                    <a:gd name="connsiteY0" fmla="*/ 0 h 98190"/>
                    <a:gd name="connsiteX1" fmla="*/ 331426 w 331426"/>
                    <a:gd name="connsiteY1" fmla="*/ 0 h 98190"/>
                    <a:gd name="connsiteX2" fmla="*/ 331426 w 331426"/>
                    <a:gd name="connsiteY2" fmla="*/ 98190 h 98190"/>
                    <a:gd name="connsiteX3" fmla="*/ 0 w 331426"/>
                    <a:gd name="connsiteY3" fmla="*/ 98190 h 98190"/>
                    <a:gd name="connsiteX4" fmla="*/ 0 w 331426"/>
                    <a:gd name="connsiteY4" fmla="*/ 0 h 98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1426" h="98190" fill="none" extrusionOk="0">
                      <a:moveTo>
                        <a:pt x="0" y="0"/>
                      </a:moveTo>
                      <a:cubicBezTo>
                        <a:pt x="87623" y="-21908"/>
                        <a:pt x="178093" y="26588"/>
                        <a:pt x="331426" y="0"/>
                      </a:cubicBezTo>
                      <a:cubicBezTo>
                        <a:pt x="337468" y="19151"/>
                        <a:pt x="325064" y="52898"/>
                        <a:pt x="331426" y="98190"/>
                      </a:cubicBezTo>
                      <a:cubicBezTo>
                        <a:pt x="256749" y="114617"/>
                        <a:pt x="141784" y="69989"/>
                        <a:pt x="0" y="98190"/>
                      </a:cubicBezTo>
                      <a:cubicBezTo>
                        <a:pt x="-5731" y="54987"/>
                        <a:pt x="-8711" y="35242"/>
                        <a:pt x="0" y="0"/>
                      </a:cubicBezTo>
                      <a:close/>
                    </a:path>
                    <a:path w="331426" h="98190" stroke="0" extrusionOk="0">
                      <a:moveTo>
                        <a:pt x="0" y="0"/>
                      </a:moveTo>
                      <a:cubicBezTo>
                        <a:pt x="36829" y="-5786"/>
                        <a:pt x="228202" y="-17540"/>
                        <a:pt x="331426" y="0"/>
                      </a:cubicBezTo>
                      <a:cubicBezTo>
                        <a:pt x="331104" y="17957"/>
                        <a:pt x="337078" y="68536"/>
                        <a:pt x="331426" y="98190"/>
                      </a:cubicBezTo>
                      <a:cubicBezTo>
                        <a:pt x="216584" y="88114"/>
                        <a:pt x="112350" y="84623"/>
                        <a:pt x="0" y="98190"/>
                      </a:cubicBezTo>
                      <a:cubicBezTo>
                        <a:pt x="1872" y="70385"/>
                        <a:pt x="429" y="12033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extLst>
                    <a:ext uri="{C807C97D-BFC1-408E-A445-0C87EB9F89A2}">
                      <ask:lineSketchStyleProps xmlns:ask="http://schemas.microsoft.com/office/drawing/2018/sketchyshapes" sd="2530848193">
                        <a:prstGeom prst="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70DCF5D1-2BC6-190B-268B-FD3CB9A4C459}"/>
                    </a:ext>
                  </a:extLst>
                </p:cNvPr>
                <p:cNvSpPr/>
                <p:nvPr/>
              </p:nvSpPr>
              <p:spPr>
                <a:xfrm>
                  <a:off x="1525396" y="5606143"/>
                  <a:ext cx="331426" cy="98190"/>
                </a:xfrm>
                <a:custGeom>
                  <a:avLst/>
                  <a:gdLst>
                    <a:gd name="connsiteX0" fmla="*/ 0 w 331426"/>
                    <a:gd name="connsiteY0" fmla="*/ 0 h 98190"/>
                    <a:gd name="connsiteX1" fmla="*/ 331426 w 331426"/>
                    <a:gd name="connsiteY1" fmla="*/ 0 h 98190"/>
                    <a:gd name="connsiteX2" fmla="*/ 331426 w 331426"/>
                    <a:gd name="connsiteY2" fmla="*/ 98190 h 98190"/>
                    <a:gd name="connsiteX3" fmla="*/ 0 w 331426"/>
                    <a:gd name="connsiteY3" fmla="*/ 98190 h 98190"/>
                    <a:gd name="connsiteX4" fmla="*/ 0 w 331426"/>
                    <a:gd name="connsiteY4" fmla="*/ 0 h 98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1426" h="98190" fill="none" extrusionOk="0">
                      <a:moveTo>
                        <a:pt x="0" y="0"/>
                      </a:moveTo>
                      <a:cubicBezTo>
                        <a:pt x="127894" y="-2640"/>
                        <a:pt x="242180" y="-1274"/>
                        <a:pt x="331426" y="0"/>
                      </a:cubicBezTo>
                      <a:cubicBezTo>
                        <a:pt x="332912" y="43779"/>
                        <a:pt x="330127" y="74814"/>
                        <a:pt x="331426" y="98190"/>
                      </a:cubicBezTo>
                      <a:cubicBezTo>
                        <a:pt x="243680" y="74754"/>
                        <a:pt x="52506" y="98903"/>
                        <a:pt x="0" y="98190"/>
                      </a:cubicBezTo>
                      <a:cubicBezTo>
                        <a:pt x="-3223" y="63286"/>
                        <a:pt x="4799" y="43113"/>
                        <a:pt x="0" y="0"/>
                      </a:cubicBezTo>
                      <a:close/>
                    </a:path>
                    <a:path w="331426" h="98190" stroke="0" extrusionOk="0">
                      <a:moveTo>
                        <a:pt x="0" y="0"/>
                      </a:moveTo>
                      <a:cubicBezTo>
                        <a:pt x="117213" y="-26238"/>
                        <a:pt x="183054" y="28695"/>
                        <a:pt x="331426" y="0"/>
                      </a:cubicBezTo>
                      <a:cubicBezTo>
                        <a:pt x="338514" y="47378"/>
                        <a:pt x="336676" y="71888"/>
                        <a:pt x="331426" y="98190"/>
                      </a:cubicBezTo>
                      <a:cubicBezTo>
                        <a:pt x="293985" y="112356"/>
                        <a:pt x="69718" y="74577"/>
                        <a:pt x="0" y="98190"/>
                      </a:cubicBezTo>
                      <a:cubicBezTo>
                        <a:pt x="4498" y="55559"/>
                        <a:pt x="-5751" y="3361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extLst>
                    <a:ext uri="{C807C97D-BFC1-408E-A445-0C87EB9F89A2}">
                      <ask:lineSketchStyleProps xmlns:ask="http://schemas.microsoft.com/office/drawing/2018/sketchyshapes" sd="2329199564">
                        <a:prstGeom prst="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AA8E3743-585F-71CF-E1A5-2CFDE1C0A94B}"/>
                    </a:ext>
                  </a:extLst>
                </p:cNvPr>
                <p:cNvSpPr/>
                <p:nvPr/>
              </p:nvSpPr>
              <p:spPr>
                <a:xfrm>
                  <a:off x="1984205" y="5601029"/>
                  <a:ext cx="331426" cy="98190"/>
                </a:xfrm>
                <a:custGeom>
                  <a:avLst/>
                  <a:gdLst>
                    <a:gd name="connsiteX0" fmla="*/ 0 w 331426"/>
                    <a:gd name="connsiteY0" fmla="*/ 0 h 98190"/>
                    <a:gd name="connsiteX1" fmla="*/ 331426 w 331426"/>
                    <a:gd name="connsiteY1" fmla="*/ 0 h 98190"/>
                    <a:gd name="connsiteX2" fmla="*/ 331426 w 331426"/>
                    <a:gd name="connsiteY2" fmla="*/ 98190 h 98190"/>
                    <a:gd name="connsiteX3" fmla="*/ 0 w 331426"/>
                    <a:gd name="connsiteY3" fmla="*/ 98190 h 98190"/>
                    <a:gd name="connsiteX4" fmla="*/ 0 w 331426"/>
                    <a:gd name="connsiteY4" fmla="*/ 0 h 98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1426" h="98190" fill="none" extrusionOk="0">
                      <a:moveTo>
                        <a:pt x="0" y="0"/>
                      </a:moveTo>
                      <a:cubicBezTo>
                        <a:pt x="150277" y="26748"/>
                        <a:pt x="285257" y="2878"/>
                        <a:pt x="331426" y="0"/>
                      </a:cubicBezTo>
                      <a:cubicBezTo>
                        <a:pt x="331041" y="30748"/>
                        <a:pt x="335399" y="88309"/>
                        <a:pt x="331426" y="98190"/>
                      </a:cubicBezTo>
                      <a:cubicBezTo>
                        <a:pt x="276977" y="81279"/>
                        <a:pt x="136086" y="81181"/>
                        <a:pt x="0" y="98190"/>
                      </a:cubicBezTo>
                      <a:cubicBezTo>
                        <a:pt x="-3453" y="55814"/>
                        <a:pt x="-810" y="28787"/>
                        <a:pt x="0" y="0"/>
                      </a:cubicBezTo>
                      <a:close/>
                    </a:path>
                    <a:path w="331426" h="98190" stroke="0" extrusionOk="0">
                      <a:moveTo>
                        <a:pt x="0" y="0"/>
                      </a:moveTo>
                      <a:cubicBezTo>
                        <a:pt x="117245" y="7820"/>
                        <a:pt x="241235" y="-17466"/>
                        <a:pt x="331426" y="0"/>
                      </a:cubicBezTo>
                      <a:cubicBezTo>
                        <a:pt x="323363" y="26178"/>
                        <a:pt x="326210" y="82900"/>
                        <a:pt x="331426" y="98190"/>
                      </a:cubicBezTo>
                      <a:cubicBezTo>
                        <a:pt x="295173" y="126384"/>
                        <a:pt x="155044" y="77653"/>
                        <a:pt x="0" y="98190"/>
                      </a:cubicBezTo>
                      <a:cubicBezTo>
                        <a:pt x="5702" y="61111"/>
                        <a:pt x="3502" y="9875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extLst>
                    <a:ext uri="{C807C97D-BFC1-408E-A445-0C87EB9F89A2}">
                      <ask:lineSketchStyleProps xmlns:ask="http://schemas.microsoft.com/office/drawing/2018/sketchyshapes" sd="2523503737">
                        <a:prstGeom prst="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36C9E3AD-5044-5701-D11C-0FE2EB9D4D48}"/>
                    </a:ext>
                  </a:extLst>
                </p:cNvPr>
                <p:cNvCxnSpPr/>
                <p:nvPr/>
              </p:nvCxnSpPr>
              <p:spPr>
                <a:xfrm>
                  <a:off x="905643" y="5699219"/>
                  <a:ext cx="1650830" cy="0"/>
                </a:xfrm>
                <a:prstGeom prst="line">
                  <a:avLst/>
                </a:prstGeom>
                <a:grpFill/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A8B9B97E-A743-F2A6-B619-C677BF10F23C}"/>
                  </a:ext>
                </a:extLst>
              </p:cNvPr>
              <p:cNvGrpSpPr/>
              <p:nvPr/>
            </p:nvGrpSpPr>
            <p:grpSpPr>
              <a:xfrm>
                <a:off x="919194" y="6302169"/>
                <a:ext cx="1650830" cy="103304"/>
                <a:chOff x="905643" y="5601029"/>
                <a:chExt cx="1650830" cy="103304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C7D058EA-805F-C972-C1B5-33FF39A3B134}"/>
                    </a:ext>
                  </a:extLst>
                </p:cNvPr>
                <p:cNvSpPr/>
                <p:nvPr/>
              </p:nvSpPr>
              <p:spPr>
                <a:xfrm>
                  <a:off x="1095822" y="5601029"/>
                  <a:ext cx="331426" cy="98190"/>
                </a:xfrm>
                <a:custGeom>
                  <a:avLst/>
                  <a:gdLst>
                    <a:gd name="connsiteX0" fmla="*/ 0 w 331426"/>
                    <a:gd name="connsiteY0" fmla="*/ 0 h 98190"/>
                    <a:gd name="connsiteX1" fmla="*/ 331426 w 331426"/>
                    <a:gd name="connsiteY1" fmla="*/ 0 h 98190"/>
                    <a:gd name="connsiteX2" fmla="*/ 331426 w 331426"/>
                    <a:gd name="connsiteY2" fmla="*/ 98190 h 98190"/>
                    <a:gd name="connsiteX3" fmla="*/ 0 w 331426"/>
                    <a:gd name="connsiteY3" fmla="*/ 98190 h 98190"/>
                    <a:gd name="connsiteX4" fmla="*/ 0 w 331426"/>
                    <a:gd name="connsiteY4" fmla="*/ 0 h 98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1426" h="98190" fill="none" extrusionOk="0">
                      <a:moveTo>
                        <a:pt x="0" y="0"/>
                      </a:moveTo>
                      <a:cubicBezTo>
                        <a:pt x="138136" y="-31372"/>
                        <a:pt x="257030" y="7160"/>
                        <a:pt x="331426" y="0"/>
                      </a:cubicBezTo>
                      <a:cubicBezTo>
                        <a:pt x="335501" y="40161"/>
                        <a:pt x="327338" y="75124"/>
                        <a:pt x="331426" y="98190"/>
                      </a:cubicBezTo>
                      <a:cubicBezTo>
                        <a:pt x="243606" y="122351"/>
                        <a:pt x="143243" y="71466"/>
                        <a:pt x="0" y="98190"/>
                      </a:cubicBezTo>
                      <a:cubicBezTo>
                        <a:pt x="-8198" y="67293"/>
                        <a:pt x="1861" y="29325"/>
                        <a:pt x="0" y="0"/>
                      </a:cubicBezTo>
                      <a:close/>
                    </a:path>
                    <a:path w="331426" h="98190" stroke="0" extrusionOk="0">
                      <a:moveTo>
                        <a:pt x="0" y="0"/>
                      </a:moveTo>
                      <a:cubicBezTo>
                        <a:pt x="82919" y="-19910"/>
                        <a:pt x="208576" y="21055"/>
                        <a:pt x="331426" y="0"/>
                      </a:cubicBezTo>
                      <a:cubicBezTo>
                        <a:pt x="340821" y="35817"/>
                        <a:pt x="331357" y="65628"/>
                        <a:pt x="331426" y="98190"/>
                      </a:cubicBezTo>
                      <a:cubicBezTo>
                        <a:pt x="184794" y="112850"/>
                        <a:pt x="114782" y="89849"/>
                        <a:pt x="0" y="98190"/>
                      </a:cubicBezTo>
                      <a:cubicBezTo>
                        <a:pt x="-4729" y="50529"/>
                        <a:pt x="703" y="23085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extLst>
                    <a:ext uri="{C807C97D-BFC1-408E-A445-0C87EB9F89A2}">
                      <ask:lineSketchStyleProps xmlns:ask="http://schemas.microsoft.com/office/drawing/2018/sketchyshapes" sd="1219033472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3AC29BB0-CB41-7E35-0E1C-378E2E823320}"/>
                    </a:ext>
                  </a:extLst>
                </p:cNvPr>
                <p:cNvSpPr/>
                <p:nvPr/>
              </p:nvSpPr>
              <p:spPr>
                <a:xfrm>
                  <a:off x="1525396" y="5606143"/>
                  <a:ext cx="331426" cy="98190"/>
                </a:xfrm>
                <a:custGeom>
                  <a:avLst/>
                  <a:gdLst>
                    <a:gd name="connsiteX0" fmla="*/ 0 w 331426"/>
                    <a:gd name="connsiteY0" fmla="*/ 0 h 98190"/>
                    <a:gd name="connsiteX1" fmla="*/ 331426 w 331426"/>
                    <a:gd name="connsiteY1" fmla="*/ 0 h 98190"/>
                    <a:gd name="connsiteX2" fmla="*/ 331426 w 331426"/>
                    <a:gd name="connsiteY2" fmla="*/ 98190 h 98190"/>
                    <a:gd name="connsiteX3" fmla="*/ 0 w 331426"/>
                    <a:gd name="connsiteY3" fmla="*/ 98190 h 98190"/>
                    <a:gd name="connsiteX4" fmla="*/ 0 w 331426"/>
                    <a:gd name="connsiteY4" fmla="*/ 0 h 98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1426" h="98190" fill="none" extrusionOk="0">
                      <a:moveTo>
                        <a:pt x="0" y="0"/>
                      </a:moveTo>
                      <a:cubicBezTo>
                        <a:pt x="94270" y="-14493"/>
                        <a:pt x="207733" y="992"/>
                        <a:pt x="331426" y="0"/>
                      </a:cubicBezTo>
                      <a:cubicBezTo>
                        <a:pt x="338253" y="35747"/>
                        <a:pt x="323658" y="60678"/>
                        <a:pt x="331426" y="98190"/>
                      </a:cubicBezTo>
                      <a:cubicBezTo>
                        <a:pt x="171184" y="106916"/>
                        <a:pt x="74525" y="87912"/>
                        <a:pt x="0" y="98190"/>
                      </a:cubicBezTo>
                      <a:cubicBezTo>
                        <a:pt x="-6975" y="76852"/>
                        <a:pt x="9030" y="24067"/>
                        <a:pt x="0" y="0"/>
                      </a:cubicBezTo>
                      <a:close/>
                    </a:path>
                    <a:path w="331426" h="98190" stroke="0" extrusionOk="0">
                      <a:moveTo>
                        <a:pt x="0" y="0"/>
                      </a:moveTo>
                      <a:cubicBezTo>
                        <a:pt x="140588" y="-23423"/>
                        <a:pt x="172561" y="34465"/>
                        <a:pt x="331426" y="0"/>
                      </a:cubicBezTo>
                      <a:cubicBezTo>
                        <a:pt x="342785" y="44138"/>
                        <a:pt x="325767" y="62959"/>
                        <a:pt x="331426" y="98190"/>
                      </a:cubicBezTo>
                      <a:cubicBezTo>
                        <a:pt x="214836" y="104655"/>
                        <a:pt x="77779" y="96748"/>
                        <a:pt x="0" y="98190"/>
                      </a:cubicBezTo>
                      <a:cubicBezTo>
                        <a:pt x="-5474" y="64525"/>
                        <a:pt x="5413" y="39877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extLst>
                    <a:ext uri="{C807C97D-BFC1-408E-A445-0C87EB9F89A2}">
                      <ask:lineSketchStyleProps xmlns:ask="http://schemas.microsoft.com/office/drawing/2018/sketchyshapes" sd="16704025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3B7719F6-AD18-B301-EA17-464031605730}"/>
                    </a:ext>
                  </a:extLst>
                </p:cNvPr>
                <p:cNvSpPr/>
                <p:nvPr/>
              </p:nvSpPr>
              <p:spPr>
                <a:xfrm>
                  <a:off x="1984205" y="5601029"/>
                  <a:ext cx="331426" cy="98190"/>
                </a:xfrm>
                <a:custGeom>
                  <a:avLst/>
                  <a:gdLst>
                    <a:gd name="connsiteX0" fmla="*/ 0 w 331426"/>
                    <a:gd name="connsiteY0" fmla="*/ 0 h 98190"/>
                    <a:gd name="connsiteX1" fmla="*/ 331426 w 331426"/>
                    <a:gd name="connsiteY1" fmla="*/ 0 h 98190"/>
                    <a:gd name="connsiteX2" fmla="*/ 331426 w 331426"/>
                    <a:gd name="connsiteY2" fmla="*/ 98190 h 98190"/>
                    <a:gd name="connsiteX3" fmla="*/ 0 w 331426"/>
                    <a:gd name="connsiteY3" fmla="*/ 98190 h 98190"/>
                    <a:gd name="connsiteX4" fmla="*/ 0 w 331426"/>
                    <a:gd name="connsiteY4" fmla="*/ 0 h 98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1426" h="98190" fill="none" extrusionOk="0">
                      <a:moveTo>
                        <a:pt x="0" y="0"/>
                      </a:moveTo>
                      <a:cubicBezTo>
                        <a:pt x="79274" y="-35356"/>
                        <a:pt x="171412" y="14916"/>
                        <a:pt x="331426" y="0"/>
                      </a:cubicBezTo>
                      <a:cubicBezTo>
                        <a:pt x="339706" y="26565"/>
                        <a:pt x="322246" y="62472"/>
                        <a:pt x="331426" y="98190"/>
                      </a:cubicBezTo>
                      <a:cubicBezTo>
                        <a:pt x="204882" y="135979"/>
                        <a:pt x="145408" y="64095"/>
                        <a:pt x="0" y="98190"/>
                      </a:cubicBezTo>
                      <a:cubicBezTo>
                        <a:pt x="-11774" y="54132"/>
                        <a:pt x="7263" y="41995"/>
                        <a:pt x="0" y="0"/>
                      </a:cubicBezTo>
                      <a:close/>
                    </a:path>
                    <a:path w="331426" h="98190" stroke="0" extrusionOk="0">
                      <a:moveTo>
                        <a:pt x="0" y="0"/>
                      </a:moveTo>
                      <a:cubicBezTo>
                        <a:pt x="86084" y="-7456"/>
                        <a:pt x="242998" y="10292"/>
                        <a:pt x="331426" y="0"/>
                      </a:cubicBezTo>
                      <a:cubicBezTo>
                        <a:pt x="342753" y="43132"/>
                        <a:pt x="324225" y="56092"/>
                        <a:pt x="331426" y="98190"/>
                      </a:cubicBezTo>
                      <a:cubicBezTo>
                        <a:pt x="231950" y="104155"/>
                        <a:pt x="137755" y="73510"/>
                        <a:pt x="0" y="98190"/>
                      </a:cubicBezTo>
                      <a:cubicBezTo>
                        <a:pt x="-1332" y="65612"/>
                        <a:pt x="5130" y="2350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extLst>
                    <a:ext uri="{C807C97D-BFC1-408E-A445-0C87EB9F89A2}">
                      <ask:lineSketchStyleProps xmlns:ask="http://schemas.microsoft.com/office/drawing/2018/sketchyshapes" sd="1927782525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4CDAAF85-6B57-BE96-3926-C4834A3E53E8}"/>
                    </a:ext>
                  </a:extLst>
                </p:cNvPr>
                <p:cNvCxnSpPr/>
                <p:nvPr/>
              </p:nvCxnSpPr>
              <p:spPr>
                <a:xfrm>
                  <a:off x="905643" y="5699219"/>
                  <a:ext cx="1650830" cy="0"/>
                </a:xfrm>
                <a:prstGeom prst="line">
                  <a:avLst/>
                </a:prstGeom>
                <a:grpFill/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8F93DB09-F5E9-EDF3-B257-DEDCED6E515B}"/>
              </a:ext>
            </a:extLst>
          </p:cNvPr>
          <p:cNvSpPr txBox="1"/>
          <p:nvPr/>
        </p:nvSpPr>
        <p:spPr>
          <a:xfrm>
            <a:off x="9377222" y="1748647"/>
            <a:ext cx="2061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oncogene amplicon 1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13B78DA-C8BB-992A-BC1D-D2B8520990B1}"/>
              </a:ext>
            </a:extLst>
          </p:cNvPr>
          <p:cNvSpPr txBox="1"/>
          <p:nvPr/>
        </p:nvSpPr>
        <p:spPr>
          <a:xfrm>
            <a:off x="9377221" y="1981328"/>
            <a:ext cx="2012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oncogene amplicon 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A04D3BA-1C6E-69CD-DEE7-9C2D748B5FAE}"/>
              </a:ext>
            </a:extLst>
          </p:cNvPr>
          <p:cNvSpPr txBox="1"/>
          <p:nvPr/>
        </p:nvSpPr>
        <p:spPr>
          <a:xfrm>
            <a:off x="9377220" y="2214009"/>
            <a:ext cx="2061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oncogene amplicon 3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CEDFA53-31EA-C66C-2DEF-47B6F7F49E65}"/>
              </a:ext>
            </a:extLst>
          </p:cNvPr>
          <p:cNvSpPr txBox="1"/>
          <p:nvPr/>
        </p:nvSpPr>
        <p:spPr>
          <a:xfrm>
            <a:off x="9377219" y="2446690"/>
            <a:ext cx="2340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oncogene amplicon 4…..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769B7AC-352F-8FAE-85C9-08DB4FEF01F8}"/>
              </a:ext>
            </a:extLst>
          </p:cNvPr>
          <p:cNvSpPr/>
          <p:nvPr/>
        </p:nvSpPr>
        <p:spPr>
          <a:xfrm>
            <a:off x="905642" y="5447205"/>
            <a:ext cx="195086" cy="106168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77C7A52-3821-FB62-C984-DACA0003B1C8}"/>
              </a:ext>
            </a:extLst>
          </p:cNvPr>
          <p:cNvGrpSpPr/>
          <p:nvPr/>
        </p:nvGrpSpPr>
        <p:grpSpPr>
          <a:xfrm>
            <a:off x="7516718" y="1858652"/>
            <a:ext cx="1664381" cy="804444"/>
            <a:chOff x="3762865" y="5319403"/>
            <a:chExt cx="1664381" cy="804444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04379BE-5069-670D-2D65-F20A80BECD54}"/>
                </a:ext>
              </a:extLst>
            </p:cNvPr>
            <p:cNvGrpSpPr/>
            <p:nvPr/>
          </p:nvGrpSpPr>
          <p:grpSpPr>
            <a:xfrm>
              <a:off x="3762865" y="5319403"/>
              <a:ext cx="1650830" cy="103304"/>
              <a:chOff x="905643" y="5601029"/>
              <a:chExt cx="1650830" cy="103304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543E7F76-9DFC-AE6A-A51C-81A3587DD412}"/>
                  </a:ext>
                </a:extLst>
              </p:cNvPr>
              <p:cNvSpPr/>
              <p:nvPr/>
            </p:nvSpPr>
            <p:spPr>
              <a:xfrm>
                <a:off x="1095822" y="5601029"/>
                <a:ext cx="331426" cy="98190"/>
              </a:xfrm>
              <a:custGeom>
                <a:avLst/>
                <a:gdLst>
                  <a:gd name="connsiteX0" fmla="*/ 0 w 331426"/>
                  <a:gd name="connsiteY0" fmla="*/ 0 h 98190"/>
                  <a:gd name="connsiteX1" fmla="*/ 331426 w 331426"/>
                  <a:gd name="connsiteY1" fmla="*/ 0 h 98190"/>
                  <a:gd name="connsiteX2" fmla="*/ 331426 w 331426"/>
                  <a:gd name="connsiteY2" fmla="*/ 98190 h 98190"/>
                  <a:gd name="connsiteX3" fmla="*/ 0 w 331426"/>
                  <a:gd name="connsiteY3" fmla="*/ 98190 h 98190"/>
                  <a:gd name="connsiteX4" fmla="*/ 0 w 331426"/>
                  <a:gd name="connsiteY4" fmla="*/ 0 h 98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426" h="98190" fill="none" extrusionOk="0">
                    <a:moveTo>
                      <a:pt x="0" y="0"/>
                    </a:moveTo>
                    <a:cubicBezTo>
                      <a:pt x="73934" y="-7594"/>
                      <a:pt x="201627" y="10485"/>
                      <a:pt x="331426" y="0"/>
                    </a:cubicBezTo>
                    <a:cubicBezTo>
                      <a:pt x="340648" y="48737"/>
                      <a:pt x="328027" y="78020"/>
                      <a:pt x="331426" y="98190"/>
                    </a:cubicBezTo>
                    <a:cubicBezTo>
                      <a:pt x="241731" y="137725"/>
                      <a:pt x="124900" y="86522"/>
                      <a:pt x="0" y="98190"/>
                    </a:cubicBezTo>
                    <a:cubicBezTo>
                      <a:pt x="-9041" y="77937"/>
                      <a:pt x="7480" y="39480"/>
                      <a:pt x="0" y="0"/>
                    </a:cubicBezTo>
                    <a:close/>
                  </a:path>
                  <a:path w="331426" h="98190" stroke="0" extrusionOk="0">
                    <a:moveTo>
                      <a:pt x="0" y="0"/>
                    </a:moveTo>
                    <a:cubicBezTo>
                      <a:pt x="87384" y="-30306"/>
                      <a:pt x="178239" y="20200"/>
                      <a:pt x="331426" y="0"/>
                    </a:cubicBezTo>
                    <a:cubicBezTo>
                      <a:pt x="332683" y="20556"/>
                      <a:pt x="328566" y="69803"/>
                      <a:pt x="331426" y="98190"/>
                    </a:cubicBezTo>
                    <a:cubicBezTo>
                      <a:pt x="255851" y="103787"/>
                      <a:pt x="127303" y="61705"/>
                      <a:pt x="0" y="98190"/>
                    </a:cubicBezTo>
                    <a:cubicBezTo>
                      <a:pt x="-2966" y="57728"/>
                      <a:pt x="2105" y="34122"/>
                      <a:pt x="0" y="0"/>
                    </a:cubicBezTo>
                    <a:close/>
                  </a:path>
                </a:pathLst>
              </a:custGeom>
              <a:ln>
                <a:extLst>
                  <a:ext uri="{C807C97D-BFC1-408E-A445-0C87EB9F89A2}">
                    <ask:lineSketchStyleProps xmlns:ask="http://schemas.microsoft.com/office/drawing/2018/sketchyshapes" sd="3808687461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52C598A-08F0-2B9D-EEDF-1CFA2917F4C2}"/>
                  </a:ext>
                </a:extLst>
              </p:cNvPr>
              <p:cNvSpPr/>
              <p:nvPr/>
            </p:nvSpPr>
            <p:spPr>
              <a:xfrm>
                <a:off x="1525396" y="5606143"/>
                <a:ext cx="331426" cy="98190"/>
              </a:xfrm>
              <a:custGeom>
                <a:avLst/>
                <a:gdLst>
                  <a:gd name="connsiteX0" fmla="*/ 0 w 331426"/>
                  <a:gd name="connsiteY0" fmla="*/ 0 h 98190"/>
                  <a:gd name="connsiteX1" fmla="*/ 331426 w 331426"/>
                  <a:gd name="connsiteY1" fmla="*/ 0 h 98190"/>
                  <a:gd name="connsiteX2" fmla="*/ 331426 w 331426"/>
                  <a:gd name="connsiteY2" fmla="*/ 98190 h 98190"/>
                  <a:gd name="connsiteX3" fmla="*/ 0 w 331426"/>
                  <a:gd name="connsiteY3" fmla="*/ 98190 h 98190"/>
                  <a:gd name="connsiteX4" fmla="*/ 0 w 331426"/>
                  <a:gd name="connsiteY4" fmla="*/ 0 h 98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426" h="98190" fill="none" extrusionOk="0">
                    <a:moveTo>
                      <a:pt x="0" y="0"/>
                    </a:moveTo>
                    <a:cubicBezTo>
                      <a:pt x="157144" y="-34384"/>
                      <a:pt x="199943" y="4620"/>
                      <a:pt x="331426" y="0"/>
                    </a:cubicBezTo>
                    <a:cubicBezTo>
                      <a:pt x="337407" y="43948"/>
                      <a:pt x="327058" y="76968"/>
                      <a:pt x="331426" y="98190"/>
                    </a:cubicBezTo>
                    <a:cubicBezTo>
                      <a:pt x="265009" y="107946"/>
                      <a:pt x="113393" y="64482"/>
                      <a:pt x="0" y="98190"/>
                    </a:cubicBezTo>
                    <a:cubicBezTo>
                      <a:pt x="-1557" y="58295"/>
                      <a:pt x="9996" y="26451"/>
                      <a:pt x="0" y="0"/>
                    </a:cubicBezTo>
                    <a:close/>
                  </a:path>
                  <a:path w="331426" h="98190" stroke="0" extrusionOk="0">
                    <a:moveTo>
                      <a:pt x="0" y="0"/>
                    </a:moveTo>
                    <a:cubicBezTo>
                      <a:pt x="153616" y="-32381"/>
                      <a:pt x="216442" y="23536"/>
                      <a:pt x="331426" y="0"/>
                    </a:cubicBezTo>
                    <a:cubicBezTo>
                      <a:pt x="337919" y="29048"/>
                      <a:pt x="322167" y="50442"/>
                      <a:pt x="331426" y="98190"/>
                    </a:cubicBezTo>
                    <a:cubicBezTo>
                      <a:pt x="171081" y="136031"/>
                      <a:pt x="151442" y="68057"/>
                      <a:pt x="0" y="98190"/>
                    </a:cubicBezTo>
                    <a:cubicBezTo>
                      <a:pt x="-1157" y="76441"/>
                      <a:pt x="3129" y="30108"/>
                      <a:pt x="0" y="0"/>
                    </a:cubicBezTo>
                    <a:close/>
                  </a:path>
                </a:pathLst>
              </a:custGeom>
              <a:ln>
                <a:extLst>
                  <a:ext uri="{C807C97D-BFC1-408E-A445-0C87EB9F89A2}">
                    <ask:lineSketchStyleProps xmlns:ask="http://schemas.microsoft.com/office/drawing/2018/sketchyshapes" sd="49458685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D40A7061-46D4-7819-E2B8-6B1E81866956}"/>
                  </a:ext>
                </a:extLst>
              </p:cNvPr>
              <p:cNvSpPr/>
              <p:nvPr/>
            </p:nvSpPr>
            <p:spPr>
              <a:xfrm>
                <a:off x="1984205" y="5601029"/>
                <a:ext cx="331426" cy="98190"/>
              </a:xfrm>
              <a:custGeom>
                <a:avLst/>
                <a:gdLst>
                  <a:gd name="connsiteX0" fmla="*/ 0 w 331426"/>
                  <a:gd name="connsiteY0" fmla="*/ 0 h 98190"/>
                  <a:gd name="connsiteX1" fmla="*/ 331426 w 331426"/>
                  <a:gd name="connsiteY1" fmla="*/ 0 h 98190"/>
                  <a:gd name="connsiteX2" fmla="*/ 331426 w 331426"/>
                  <a:gd name="connsiteY2" fmla="*/ 98190 h 98190"/>
                  <a:gd name="connsiteX3" fmla="*/ 0 w 331426"/>
                  <a:gd name="connsiteY3" fmla="*/ 98190 h 98190"/>
                  <a:gd name="connsiteX4" fmla="*/ 0 w 331426"/>
                  <a:gd name="connsiteY4" fmla="*/ 0 h 98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426" h="98190" fill="none" extrusionOk="0">
                    <a:moveTo>
                      <a:pt x="0" y="0"/>
                    </a:moveTo>
                    <a:cubicBezTo>
                      <a:pt x="157516" y="-38114"/>
                      <a:pt x="171458" y="1335"/>
                      <a:pt x="331426" y="0"/>
                    </a:cubicBezTo>
                    <a:cubicBezTo>
                      <a:pt x="339119" y="28304"/>
                      <a:pt x="324619" y="71464"/>
                      <a:pt x="331426" y="98190"/>
                    </a:cubicBezTo>
                    <a:cubicBezTo>
                      <a:pt x="184374" y="108523"/>
                      <a:pt x="154664" y="83527"/>
                      <a:pt x="0" y="98190"/>
                    </a:cubicBezTo>
                    <a:cubicBezTo>
                      <a:pt x="-938" y="59584"/>
                      <a:pt x="10271" y="40397"/>
                      <a:pt x="0" y="0"/>
                    </a:cubicBezTo>
                    <a:close/>
                  </a:path>
                  <a:path w="331426" h="98190" stroke="0" extrusionOk="0">
                    <a:moveTo>
                      <a:pt x="0" y="0"/>
                    </a:moveTo>
                    <a:cubicBezTo>
                      <a:pt x="107379" y="-27308"/>
                      <a:pt x="179384" y="30032"/>
                      <a:pt x="331426" y="0"/>
                    </a:cubicBezTo>
                    <a:cubicBezTo>
                      <a:pt x="338490" y="45166"/>
                      <a:pt x="320179" y="77202"/>
                      <a:pt x="331426" y="98190"/>
                    </a:cubicBezTo>
                    <a:cubicBezTo>
                      <a:pt x="167551" y="127100"/>
                      <a:pt x="143345" y="81014"/>
                      <a:pt x="0" y="98190"/>
                    </a:cubicBezTo>
                    <a:cubicBezTo>
                      <a:pt x="-11590" y="55481"/>
                      <a:pt x="5424" y="19829"/>
                      <a:pt x="0" y="0"/>
                    </a:cubicBezTo>
                    <a:close/>
                  </a:path>
                </a:pathLst>
              </a:custGeom>
              <a:ln>
                <a:extLst>
                  <a:ext uri="{C807C97D-BFC1-408E-A445-0C87EB9F89A2}">
                    <ask:lineSketchStyleProps xmlns:ask="http://schemas.microsoft.com/office/drawing/2018/sketchyshapes" sd="175432084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0FE32A2C-BC87-D599-883B-37995C6A7A4E}"/>
                  </a:ext>
                </a:extLst>
              </p:cNvPr>
              <p:cNvCxnSpPr/>
              <p:nvPr/>
            </p:nvCxnSpPr>
            <p:spPr>
              <a:xfrm>
                <a:off x="905643" y="5699219"/>
                <a:ext cx="1650830" cy="0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9FC481F-2F33-5B9D-A063-29FCF72709C2}"/>
                </a:ext>
              </a:extLst>
            </p:cNvPr>
            <p:cNvGrpSpPr/>
            <p:nvPr/>
          </p:nvGrpSpPr>
          <p:grpSpPr>
            <a:xfrm>
              <a:off x="3762865" y="5562903"/>
              <a:ext cx="1650830" cy="103304"/>
              <a:chOff x="905643" y="5601029"/>
              <a:chExt cx="1650830" cy="103304"/>
            </a:xfrm>
            <a:solidFill>
              <a:srgbClr val="7030A0"/>
            </a:solidFill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26C930AF-CB67-6672-71B3-2AF4EF3C01AA}"/>
                  </a:ext>
                </a:extLst>
              </p:cNvPr>
              <p:cNvSpPr/>
              <p:nvPr/>
            </p:nvSpPr>
            <p:spPr>
              <a:xfrm>
                <a:off x="1095822" y="5601029"/>
                <a:ext cx="331426" cy="98190"/>
              </a:xfrm>
              <a:custGeom>
                <a:avLst/>
                <a:gdLst>
                  <a:gd name="connsiteX0" fmla="*/ 0 w 331426"/>
                  <a:gd name="connsiteY0" fmla="*/ 0 h 98190"/>
                  <a:gd name="connsiteX1" fmla="*/ 331426 w 331426"/>
                  <a:gd name="connsiteY1" fmla="*/ 0 h 98190"/>
                  <a:gd name="connsiteX2" fmla="*/ 331426 w 331426"/>
                  <a:gd name="connsiteY2" fmla="*/ 98190 h 98190"/>
                  <a:gd name="connsiteX3" fmla="*/ 0 w 331426"/>
                  <a:gd name="connsiteY3" fmla="*/ 98190 h 98190"/>
                  <a:gd name="connsiteX4" fmla="*/ 0 w 331426"/>
                  <a:gd name="connsiteY4" fmla="*/ 0 h 98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426" h="98190" fill="none" extrusionOk="0">
                    <a:moveTo>
                      <a:pt x="0" y="0"/>
                    </a:moveTo>
                    <a:cubicBezTo>
                      <a:pt x="133007" y="-2841"/>
                      <a:pt x="217175" y="2467"/>
                      <a:pt x="331426" y="0"/>
                    </a:cubicBezTo>
                    <a:cubicBezTo>
                      <a:pt x="337935" y="46284"/>
                      <a:pt x="321940" y="54268"/>
                      <a:pt x="331426" y="98190"/>
                    </a:cubicBezTo>
                    <a:cubicBezTo>
                      <a:pt x="191690" y="108931"/>
                      <a:pt x="110458" y="82257"/>
                      <a:pt x="0" y="98190"/>
                    </a:cubicBezTo>
                    <a:cubicBezTo>
                      <a:pt x="-6862" y="64172"/>
                      <a:pt x="655" y="35435"/>
                      <a:pt x="0" y="0"/>
                    </a:cubicBezTo>
                    <a:close/>
                  </a:path>
                  <a:path w="331426" h="98190" stroke="0" extrusionOk="0">
                    <a:moveTo>
                      <a:pt x="0" y="0"/>
                    </a:moveTo>
                    <a:cubicBezTo>
                      <a:pt x="95714" y="-24207"/>
                      <a:pt x="196723" y="6268"/>
                      <a:pt x="331426" y="0"/>
                    </a:cubicBezTo>
                    <a:cubicBezTo>
                      <a:pt x="340439" y="24365"/>
                      <a:pt x="331161" y="55741"/>
                      <a:pt x="331426" y="98190"/>
                    </a:cubicBezTo>
                    <a:cubicBezTo>
                      <a:pt x="232133" y="115034"/>
                      <a:pt x="73923" y="91002"/>
                      <a:pt x="0" y="98190"/>
                    </a:cubicBezTo>
                    <a:cubicBezTo>
                      <a:pt x="-4873" y="62619"/>
                      <a:pt x="3883" y="40785"/>
                      <a:pt x="0" y="0"/>
                    </a:cubicBezTo>
                    <a:close/>
                  </a:path>
                </a:pathLst>
              </a:custGeom>
              <a:grpFill/>
              <a:ln>
                <a:extLst>
                  <a:ext uri="{C807C97D-BFC1-408E-A445-0C87EB9F89A2}">
                    <ask:lineSketchStyleProps xmlns:ask="http://schemas.microsoft.com/office/drawing/2018/sketchyshapes" sd="1369154120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2DE8E98-07E8-C4A9-582A-31839D7391EB}"/>
                  </a:ext>
                </a:extLst>
              </p:cNvPr>
              <p:cNvSpPr/>
              <p:nvPr/>
            </p:nvSpPr>
            <p:spPr>
              <a:xfrm>
                <a:off x="1525396" y="5606143"/>
                <a:ext cx="331426" cy="98190"/>
              </a:xfrm>
              <a:custGeom>
                <a:avLst/>
                <a:gdLst>
                  <a:gd name="connsiteX0" fmla="*/ 0 w 331426"/>
                  <a:gd name="connsiteY0" fmla="*/ 0 h 98190"/>
                  <a:gd name="connsiteX1" fmla="*/ 331426 w 331426"/>
                  <a:gd name="connsiteY1" fmla="*/ 0 h 98190"/>
                  <a:gd name="connsiteX2" fmla="*/ 331426 w 331426"/>
                  <a:gd name="connsiteY2" fmla="*/ 98190 h 98190"/>
                  <a:gd name="connsiteX3" fmla="*/ 0 w 331426"/>
                  <a:gd name="connsiteY3" fmla="*/ 98190 h 98190"/>
                  <a:gd name="connsiteX4" fmla="*/ 0 w 331426"/>
                  <a:gd name="connsiteY4" fmla="*/ 0 h 98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426" h="98190" fill="none" extrusionOk="0">
                    <a:moveTo>
                      <a:pt x="0" y="0"/>
                    </a:moveTo>
                    <a:cubicBezTo>
                      <a:pt x="107474" y="-697"/>
                      <a:pt x="248495" y="217"/>
                      <a:pt x="331426" y="0"/>
                    </a:cubicBezTo>
                    <a:cubicBezTo>
                      <a:pt x="332923" y="29851"/>
                      <a:pt x="321225" y="69552"/>
                      <a:pt x="331426" y="98190"/>
                    </a:cubicBezTo>
                    <a:cubicBezTo>
                      <a:pt x="255730" y="127240"/>
                      <a:pt x="111139" y="61040"/>
                      <a:pt x="0" y="98190"/>
                    </a:cubicBezTo>
                    <a:cubicBezTo>
                      <a:pt x="-10563" y="64633"/>
                      <a:pt x="6322" y="23107"/>
                      <a:pt x="0" y="0"/>
                    </a:cubicBezTo>
                    <a:close/>
                  </a:path>
                  <a:path w="331426" h="98190" stroke="0" extrusionOk="0">
                    <a:moveTo>
                      <a:pt x="0" y="0"/>
                    </a:moveTo>
                    <a:cubicBezTo>
                      <a:pt x="84926" y="-12388"/>
                      <a:pt x="263379" y="9281"/>
                      <a:pt x="331426" y="0"/>
                    </a:cubicBezTo>
                    <a:cubicBezTo>
                      <a:pt x="340200" y="48661"/>
                      <a:pt x="328932" y="64147"/>
                      <a:pt x="331426" y="98190"/>
                    </a:cubicBezTo>
                    <a:cubicBezTo>
                      <a:pt x="223097" y="135606"/>
                      <a:pt x="130065" y="77360"/>
                      <a:pt x="0" y="98190"/>
                    </a:cubicBezTo>
                    <a:cubicBezTo>
                      <a:pt x="-5944" y="60524"/>
                      <a:pt x="8902" y="23870"/>
                      <a:pt x="0" y="0"/>
                    </a:cubicBezTo>
                    <a:close/>
                  </a:path>
                </a:pathLst>
              </a:custGeom>
              <a:grpFill/>
              <a:ln>
                <a:extLst>
                  <a:ext uri="{C807C97D-BFC1-408E-A445-0C87EB9F89A2}">
                    <ask:lineSketchStyleProps xmlns:ask="http://schemas.microsoft.com/office/drawing/2018/sketchyshapes" sd="293476665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8AD0E87-A37D-EA28-DCEC-F20C082ADB93}"/>
                  </a:ext>
                </a:extLst>
              </p:cNvPr>
              <p:cNvSpPr/>
              <p:nvPr/>
            </p:nvSpPr>
            <p:spPr>
              <a:xfrm>
                <a:off x="1984205" y="5601029"/>
                <a:ext cx="331426" cy="98190"/>
              </a:xfrm>
              <a:custGeom>
                <a:avLst/>
                <a:gdLst>
                  <a:gd name="connsiteX0" fmla="*/ 0 w 331426"/>
                  <a:gd name="connsiteY0" fmla="*/ 0 h 98190"/>
                  <a:gd name="connsiteX1" fmla="*/ 331426 w 331426"/>
                  <a:gd name="connsiteY1" fmla="*/ 0 h 98190"/>
                  <a:gd name="connsiteX2" fmla="*/ 331426 w 331426"/>
                  <a:gd name="connsiteY2" fmla="*/ 98190 h 98190"/>
                  <a:gd name="connsiteX3" fmla="*/ 0 w 331426"/>
                  <a:gd name="connsiteY3" fmla="*/ 98190 h 98190"/>
                  <a:gd name="connsiteX4" fmla="*/ 0 w 331426"/>
                  <a:gd name="connsiteY4" fmla="*/ 0 h 98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426" h="98190" fill="none" extrusionOk="0">
                    <a:moveTo>
                      <a:pt x="0" y="0"/>
                    </a:moveTo>
                    <a:cubicBezTo>
                      <a:pt x="78962" y="-3103"/>
                      <a:pt x="218955" y="8957"/>
                      <a:pt x="331426" y="0"/>
                    </a:cubicBezTo>
                    <a:cubicBezTo>
                      <a:pt x="337612" y="25527"/>
                      <a:pt x="329153" y="69477"/>
                      <a:pt x="331426" y="98190"/>
                    </a:cubicBezTo>
                    <a:cubicBezTo>
                      <a:pt x="256482" y="98207"/>
                      <a:pt x="151570" y="90378"/>
                      <a:pt x="0" y="98190"/>
                    </a:cubicBezTo>
                    <a:cubicBezTo>
                      <a:pt x="-1383" y="53027"/>
                      <a:pt x="3091" y="46034"/>
                      <a:pt x="0" y="0"/>
                    </a:cubicBezTo>
                    <a:close/>
                  </a:path>
                  <a:path w="331426" h="98190" stroke="0" extrusionOk="0">
                    <a:moveTo>
                      <a:pt x="0" y="0"/>
                    </a:moveTo>
                    <a:cubicBezTo>
                      <a:pt x="158329" y="-38155"/>
                      <a:pt x="175885" y="855"/>
                      <a:pt x="331426" y="0"/>
                    </a:cubicBezTo>
                    <a:cubicBezTo>
                      <a:pt x="341520" y="30796"/>
                      <a:pt x="322191" y="70392"/>
                      <a:pt x="331426" y="98190"/>
                    </a:cubicBezTo>
                    <a:cubicBezTo>
                      <a:pt x="249351" y="107158"/>
                      <a:pt x="93906" y="88914"/>
                      <a:pt x="0" y="98190"/>
                    </a:cubicBezTo>
                    <a:cubicBezTo>
                      <a:pt x="-2256" y="54573"/>
                      <a:pt x="3122" y="46715"/>
                      <a:pt x="0" y="0"/>
                    </a:cubicBezTo>
                    <a:close/>
                  </a:path>
                </a:pathLst>
              </a:custGeom>
              <a:grpFill/>
              <a:ln>
                <a:extLst>
                  <a:ext uri="{C807C97D-BFC1-408E-A445-0C87EB9F89A2}">
                    <ask:lineSketchStyleProps xmlns:ask="http://schemas.microsoft.com/office/drawing/2018/sketchyshapes" sd="1388494306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B2DDBB91-C6F9-CB60-CFE1-FCF2BB64FA26}"/>
                  </a:ext>
                </a:extLst>
              </p:cNvPr>
              <p:cNvCxnSpPr/>
              <p:nvPr/>
            </p:nvCxnSpPr>
            <p:spPr>
              <a:xfrm>
                <a:off x="905643" y="5699219"/>
                <a:ext cx="1650830" cy="0"/>
              </a:xfrm>
              <a:prstGeom prst="line">
                <a:avLst/>
              </a:prstGeom>
              <a:grpFill/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EC4CA6CA-58EE-474F-4920-F1F1B81D15E1}"/>
                </a:ext>
              </a:extLst>
            </p:cNvPr>
            <p:cNvGrpSpPr/>
            <p:nvPr/>
          </p:nvGrpSpPr>
          <p:grpSpPr>
            <a:xfrm>
              <a:off x="3776416" y="5761154"/>
              <a:ext cx="1650830" cy="103304"/>
              <a:chOff x="905643" y="5601029"/>
              <a:chExt cx="1650830" cy="103304"/>
            </a:xfrm>
            <a:solidFill>
              <a:srgbClr val="FFC000"/>
            </a:solidFill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7302ADF-9FF9-D61A-1CE9-3667E458DFF0}"/>
                  </a:ext>
                </a:extLst>
              </p:cNvPr>
              <p:cNvSpPr/>
              <p:nvPr/>
            </p:nvSpPr>
            <p:spPr>
              <a:xfrm>
                <a:off x="1095822" y="5601029"/>
                <a:ext cx="331426" cy="98190"/>
              </a:xfrm>
              <a:custGeom>
                <a:avLst/>
                <a:gdLst>
                  <a:gd name="connsiteX0" fmla="*/ 0 w 331426"/>
                  <a:gd name="connsiteY0" fmla="*/ 0 h 98190"/>
                  <a:gd name="connsiteX1" fmla="*/ 331426 w 331426"/>
                  <a:gd name="connsiteY1" fmla="*/ 0 h 98190"/>
                  <a:gd name="connsiteX2" fmla="*/ 331426 w 331426"/>
                  <a:gd name="connsiteY2" fmla="*/ 98190 h 98190"/>
                  <a:gd name="connsiteX3" fmla="*/ 0 w 331426"/>
                  <a:gd name="connsiteY3" fmla="*/ 98190 h 98190"/>
                  <a:gd name="connsiteX4" fmla="*/ 0 w 331426"/>
                  <a:gd name="connsiteY4" fmla="*/ 0 h 98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426" h="98190" fill="none" extrusionOk="0">
                    <a:moveTo>
                      <a:pt x="0" y="0"/>
                    </a:moveTo>
                    <a:cubicBezTo>
                      <a:pt x="87623" y="-21908"/>
                      <a:pt x="178093" y="26588"/>
                      <a:pt x="331426" y="0"/>
                    </a:cubicBezTo>
                    <a:cubicBezTo>
                      <a:pt x="337468" y="19151"/>
                      <a:pt x="325064" y="52898"/>
                      <a:pt x="331426" y="98190"/>
                    </a:cubicBezTo>
                    <a:cubicBezTo>
                      <a:pt x="256749" y="114617"/>
                      <a:pt x="141784" y="69989"/>
                      <a:pt x="0" y="98190"/>
                    </a:cubicBezTo>
                    <a:cubicBezTo>
                      <a:pt x="-5731" y="54987"/>
                      <a:pt x="-8711" y="35242"/>
                      <a:pt x="0" y="0"/>
                    </a:cubicBezTo>
                    <a:close/>
                  </a:path>
                  <a:path w="331426" h="98190" stroke="0" extrusionOk="0">
                    <a:moveTo>
                      <a:pt x="0" y="0"/>
                    </a:moveTo>
                    <a:cubicBezTo>
                      <a:pt x="36829" y="-5786"/>
                      <a:pt x="228202" y="-17540"/>
                      <a:pt x="331426" y="0"/>
                    </a:cubicBezTo>
                    <a:cubicBezTo>
                      <a:pt x="331104" y="17957"/>
                      <a:pt x="337078" y="68536"/>
                      <a:pt x="331426" y="98190"/>
                    </a:cubicBezTo>
                    <a:cubicBezTo>
                      <a:pt x="216584" y="88114"/>
                      <a:pt x="112350" y="84623"/>
                      <a:pt x="0" y="98190"/>
                    </a:cubicBezTo>
                    <a:cubicBezTo>
                      <a:pt x="1872" y="70385"/>
                      <a:pt x="429" y="12033"/>
                      <a:pt x="0" y="0"/>
                    </a:cubicBezTo>
                    <a:close/>
                  </a:path>
                </a:pathLst>
              </a:custGeom>
              <a:grpFill/>
              <a:ln>
                <a:extLst>
                  <a:ext uri="{C807C97D-BFC1-408E-A445-0C87EB9F89A2}">
                    <ask:lineSketchStyleProps xmlns:ask="http://schemas.microsoft.com/office/drawing/2018/sketchyshapes" sd="2530848193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7FCD4B5-D404-9229-25E7-81C5EAB66EB1}"/>
                  </a:ext>
                </a:extLst>
              </p:cNvPr>
              <p:cNvSpPr/>
              <p:nvPr/>
            </p:nvSpPr>
            <p:spPr>
              <a:xfrm>
                <a:off x="1525396" y="5606143"/>
                <a:ext cx="331426" cy="98190"/>
              </a:xfrm>
              <a:custGeom>
                <a:avLst/>
                <a:gdLst>
                  <a:gd name="connsiteX0" fmla="*/ 0 w 331426"/>
                  <a:gd name="connsiteY0" fmla="*/ 0 h 98190"/>
                  <a:gd name="connsiteX1" fmla="*/ 331426 w 331426"/>
                  <a:gd name="connsiteY1" fmla="*/ 0 h 98190"/>
                  <a:gd name="connsiteX2" fmla="*/ 331426 w 331426"/>
                  <a:gd name="connsiteY2" fmla="*/ 98190 h 98190"/>
                  <a:gd name="connsiteX3" fmla="*/ 0 w 331426"/>
                  <a:gd name="connsiteY3" fmla="*/ 98190 h 98190"/>
                  <a:gd name="connsiteX4" fmla="*/ 0 w 331426"/>
                  <a:gd name="connsiteY4" fmla="*/ 0 h 98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426" h="98190" fill="none" extrusionOk="0">
                    <a:moveTo>
                      <a:pt x="0" y="0"/>
                    </a:moveTo>
                    <a:cubicBezTo>
                      <a:pt x="127894" y="-2640"/>
                      <a:pt x="242180" y="-1274"/>
                      <a:pt x="331426" y="0"/>
                    </a:cubicBezTo>
                    <a:cubicBezTo>
                      <a:pt x="332912" y="43779"/>
                      <a:pt x="330127" y="74814"/>
                      <a:pt x="331426" y="98190"/>
                    </a:cubicBezTo>
                    <a:cubicBezTo>
                      <a:pt x="243680" y="74754"/>
                      <a:pt x="52506" y="98903"/>
                      <a:pt x="0" y="98190"/>
                    </a:cubicBezTo>
                    <a:cubicBezTo>
                      <a:pt x="-3223" y="63286"/>
                      <a:pt x="4799" y="43113"/>
                      <a:pt x="0" y="0"/>
                    </a:cubicBezTo>
                    <a:close/>
                  </a:path>
                  <a:path w="331426" h="98190" stroke="0" extrusionOk="0">
                    <a:moveTo>
                      <a:pt x="0" y="0"/>
                    </a:moveTo>
                    <a:cubicBezTo>
                      <a:pt x="117213" y="-26238"/>
                      <a:pt x="183054" y="28695"/>
                      <a:pt x="331426" y="0"/>
                    </a:cubicBezTo>
                    <a:cubicBezTo>
                      <a:pt x="338514" y="47378"/>
                      <a:pt x="336676" y="71888"/>
                      <a:pt x="331426" y="98190"/>
                    </a:cubicBezTo>
                    <a:cubicBezTo>
                      <a:pt x="293985" y="112356"/>
                      <a:pt x="69718" y="74577"/>
                      <a:pt x="0" y="98190"/>
                    </a:cubicBezTo>
                    <a:cubicBezTo>
                      <a:pt x="4498" y="55559"/>
                      <a:pt x="-5751" y="33611"/>
                      <a:pt x="0" y="0"/>
                    </a:cubicBezTo>
                    <a:close/>
                  </a:path>
                </a:pathLst>
              </a:custGeom>
              <a:grpFill/>
              <a:ln>
                <a:extLst>
                  <a:ext uri="{C807C97D-BFC1-408E-A445-0C87EB9F89A2}">
                    <ask:lineSketchStyleProps xmlns:ask="http://schemas.microsoft.com/office/drawing/2018/sketchyshapes" sd="2329199564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690E377-D37D-B753-0253-CB3A5E44462D}"/>
                  </a:ext>
                </a:extLst>
              </p:cNvPr>
              <p:cNvSpPr/>
              <p:nvPr/>
            </p:nvSpPr>
            <p:spPr>
              <a:xfrm>
                <a:off x="1984205" y="5601029"/>
                <a:ext cx="331426" cy="98190"/>
              </a:xfrm>
              <a:custGeom>
                <a:avLst/>
                <a:gdLst>
                  <a:gd name="connsiteX0" fmla="*/ 0 w 331426"/>
                  <a:gd name="connsiteY0" fmla="*/ 0 h 98190"/>
                  <a:gd name="connsiteX1" fmla="*/ 331426 w 331426"/>
                  <a:gd name="connsiteY1" fmla="*/ 0 h 98190"/>
                  <a:gd name="connsiteX2" fmla="*/ 331426 w 331426"/>
                  <a:gd name="connsiteY2" fmla="*/ 98190 h 98190"/>
                  <a:gd name="connsiteX3" fmla="*/ 0 w 331426"/>
                  <a:gd name="connsiteY3" fmla="*/ 98190 h 98190"/>
                  <a:gd name="connsiteX4" fmla="*/ 0 w 331426"/>
                  <a:gd name="connsiteY4" fmla="*/ 0 h 98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426" h="98190" fill="none" extrusionOk="0">
                    <a:moveTo>
                      <a:pt x="0" y="0"/>
                    </a:moveTo>
                    <a:cubicBezTo>
                      <a:pt x="150277" y="26748"/>
                      <a:pt x="285257" y="2878"/>
                      <a:pt x="331426" y="0"/>
                    </a:cubicBezTo>
                    <a:cubicBezTo>
                      <a:pt x="331041" y="30748"/>
                      <a:pt x="335399" y="88309"/>
                      <a:pt x="331426" y="98190"/>
                    </a:cubicBezTo>
                    <a:cubicBezTo>
                      <a:pt x="276977" y="81279"/>
                      <a:pt x="136086" y="81181"/>
                      <a:pt x="0" y="98190"/>
                    </a:cubicBezTo>
                    <a:cubicBezTo>
                      <a:pt x="-3453" y="55814"/>
                      <a:pt x="-810" y="28787"/>
                      <a:pt x="0" y="0"/>
                    </a:cubicBezTo>
                    <a:close/>
                  </a:path>
                  <a:path w="331426" h="98190" stroke="0" extrusionOk="0">
                    <a:moveTo>
                      <a:pt x="0" y="0"/>
                    </a:moveTo>
                    <a:cubicBezTo>
                      <a:pt x="117245" y="7820"/>
                      <a:pt x="241235" y="-17466"/>
                      <a:pt x="331426" y="0"/>
                    </a:cubicBezTo>
                    <a:cubicBezTo>
                      <a:pt x="323363" y="26178"/>
                      <a:pt x="326210" y="82900"/>
                      <a:pt x="331426" y="98190"/>
                    </a:cubicBezTo>
                    <a:cubicBezTo>
                      <a:pt x="295173" y="126384"/>
                      <a:pt x="155044" y="77653"/>
                      <a:pt x="0" y="98190"/>
                    </a:cubicBezTo>
                    <a:cubicBezTo>
                      <a:pt x="5702" y="61111"/>
                      <a:pt x="3502" y="9875"/>
                      <a:pt x="0" y="0"/>
                    </a:cubicBezTo>
                    <a:close/>
                  </a:path>
                </a:pathLst>
              </a:custGeom>
              <a:grpFill/>
              <a:ln>
                <a:extLst>
                  <a:ext uri="{C807C97D-BFC1-408E-A445-0C87EB9F89A2}">
                    <ask:lineSketchStyleProps xmlns:ask="http://schemas.microsoft.com/office/drawing/2018/sketchyshapes" sd="2523503737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1E577E4E-F517-25A4-9A7E-4B638A1EB784}"/>
                  </a:ext>
                </a:extLst>
              </p:cNvPr>
              <p:cNvCxnSpPr/>
              <p:nvPr/>
            </p:nvCxnSpPr>
            <p:spPr>
              <a:xfrm>
                <a:off x="905643" y="5699219"/>
                <a:ext cx="1650830" cy="0"/>
              </a:xfrm>
              <a:prstGeom prst="line">
                <a:avLst/>
              </a:prstGeom>
              <a:grpFill/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020E8D9C-DC30-A362-539E-95204B554BD6}"/>
                </a:ext>
              </a:extLst>
            </p:cNvPr>
            <p:cNvGrpSpPr/>
            <p:nvPr/>
          </p:nvGrpSpPr>
          <p:grpSpPr>
            <a:xfrm>
              <a:off x="3776416" y="6020543"/>
              <a:ext cx="1650830" cy="103304"/>
              <a:chOff x="905643" y="5601029"/>
              <a:chExt cx="1650830" cy="103304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259E2804-3E21-D622-CB1A-5150517B6B7E}"/>
                  </a:ext>
                </a:extLst>
              </p:cNvPr>
              <p:cNvSpPr/>
              <p:nvPr/>
            </p:nvSpPr>
            <p:spPr>
              <a:xfrm>
                <a:off x="1095822" y="5601029"/>
                <a:ext cx="331426" cy="98190"/>
              </a:xfrm>
              <a:custGeom>
                <a:avLst/>
                <a:gdLst>
                  <a:gd name="connsiteX0" fmla="*/ 0 w 331426"/>
                  <a:gd name="connsiteY0" fmla="*/ 0 h 98190"/>
                  <a:gd name="connsiteX1" fmla="*/ 331426 w 331426"/>
                  <a:gd name="connsiteY1" fmla="*/ 0 h 98190"/>
                  <a:gd name="connsiteX2" fmla="*/ 331426 w 331426"/>
                  <a:gd name="connsiteY2" fmla="*/ 98190 h 98190"/>
                  <a:gd name="connsiteX3" fmla="*/ 0 w 331426"/>
                  <a:gd name="connsiteY3" fmla="*/ 98190 h 98190"/>
                  <a:gd name="connsiteX4" fmla="*/ 0 w 331426"/>
                  <a:gd name="connsiteY4" fmla="*/ 0 h 98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426" h="98190" fill="none" extrusionOk="0">
                    <a:moveTo>
                      <a:pt x="0" y="0"/>
                    </a:moveTo>
                    <a:cubicBezTo>
                      <a:pt x="138136" y="-31372"/>
                      <a:pt x="257030" y="7160"/>
                      <a:pt x="331426" y="0"/>
                    </a:cubicBezTo>
                    <a:cubicBezTo>
                      <a:pt x="335501" y="40161"/>
                      <a:pt x="327338" y="75124"/>
                      <a:pt x="331426" y="98190"/>
                    </a:cubicBezTo>
                    <a:cubicBezTo>
                      <a:pt x="243606" y="122351"/>
                      <a:pt x="143243" y="71466"/>
                      <a:pt x="0" y="98190"/>
                    </a:cubicBezTo>
                    <a:cubicBezTo>
                      <a:pt x="-8198" y="67293"/>
                      <a:pt x="1861" y="29325"/>
                      <a:pt x="0" y="0"/>
                    </a:cubicBezTo>
                    <a:close/>
                  </a:path>
                  <a:path w="331426" h="98190" stroke="0" extrusionOk="0">
                    <a:moveTo>
                      <a:pt x="0" y="0"/>
                    </a:moveTo>
                    <a:cubicBezTo>
                      <a:pt x="82919" y="-19910"/>
                      <a:pt x="208576" y="21055"/>
                      <a:pt x="331426" y="0"/>
                    </a:cubicBezTo>
                    <a:cubicBezTo>
                      <a:pt x="340821" y="35817"/>
                      <a:pt x="331357" y="65628"/>
                      <a:pt x="331426" y="98190"/>
                    </a:cubicBezTo>
                    <a:cubicBezTo>
                      <a:pt x="184794" y="112850"/>
                      <a:pt x="114782" y="89849"/>
                      <a:pt x="0" y="98190"/>
                    </a:cubicBezTo>
                    <a:cubicBezTo>
                      <a:pt x="-4729" y="50529"/>
                      <a:pt x="703" y="23085"/>
                      <a:pt x="0" y="0"/>
                    </a:cubicBezTo>
                    <a:close/>
                  </a:path>
                </a:pathLst>
              </a:custGeom>
              <a:grpFill/>
              <a:ln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BB9C75BD-5596-E123-FC10-837353E3FED7}"/>
                  </a:ext>
                </a:extLst>
              </p:cNvPr>
              <p:cNvSpPr/>
              <p:nvPr/>
            </p:nvSpPr>
            <p:spPr>
              <a:xfrm>
                <a:off x="1525396" y="5606143"/>
                <a:ext cx="331426" cy="98190"/>
              </a:xfrm>
              <a:custGeom>
                <a:avLst/>
                <a:gdLst>
                  <a:gd name="connsiteX0" fmla="*/ 0 w 331426"/>
                  <a:gd name="connsiteY0" fmla="*/ 0 h 98190"/>
                  <a:gd name="connsiteX1" fmla="*/ 331426 w 331426"/>
                  <a:gd name="connsiteY1" fmla="*/ 0 h 98190"/>
                  <a:gd name="connsiteX2" fmla="*/ 331426 w 331426"/>
                  <a:gd name="connsiteY2" fmla="*/ 98190 h 98190"/>
                  <a:gd name="connsiteX3" fmla="*/ 0 w 331426"/>
                  <a:gd name="connsiteY3" fmla="*/ 98190 h 98190"/>
                  <a:gd name="connsiteX4" fmla="*/ 0 w 331426"/>
                  <a:gd name="connsiteY4" fmla="*/ 0 h 98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426" h="98190" fill="none" extrusionOk="0">
                    <a:moveTo>
                      <a:pt x="0" y="0"/>
                    </a:moveTo>
                    <a:cubicBezTo>
                      <a:pt x="94270" y="-14493"/>
                      <a:pt x="207733" y="992"/>
                      <a:pt x="331426" y="0"/>
                    </a:cubicBezTo>
                    <a:cubicBezTo>
                      <a:pt x="338253" y="35747"/>
                      <a:pt x="323658" y="60678"/>
                      <a:pt x="331426" y="98190"/>
                    </a:cubicBezTo>
                    <a:cubicBezTo>
                      <a:pt x="171184" y="106916"/>
                      <a:pt x="74525" y="87912"/>
                      <a:pt x="0" y="98190"/>
                    </a:cubicBezTo>
                    <a:cubicBezTo>
                      <a:pt x="-6975" y="76852"/>
                      <a:pt x="9030" y="24067"/>
                      <a:pt x="0" y="0"/>
                    </a:cubicBezTo>
                    <a:close/>
                  </a:path>
                  <a:path w="331426" h="98190" stroke="0" extrusionOk="0">
                    <a:moveTo>
                      <a:pt x="0" y="0"/>
                    </a:moveTo>
                    <a:cubicBezTo>
                      <a:pt x="140588" y="-23423"/>
                      <a:pt x="172561" y="34465"/>
                      <a:pt x="331426" y="0"/>
                    </a:cubicBezTo>
                    <a:cubicBezTo>
                      <a:pt x="342785" y="44138"/>
                      <a:pt x="325767" y="62959"/>
                      <a:pt x="331426" y="98190"/>
                    </a:cubicBezTo>
                    <a:cubicBezTo>
                      <a:pt x="214836" y="104655"/>
                      <a:pt x="77779" y="96748"/>
                      <a:pt x="0" y="98190"/>
                    </a:cubicBezTo>
                    <a:cubicBezTo>
                      <a:pt x="-5474" y="64525"/>
                      <a:pt x="5413" y="39877"/>
                      <a:pt x="0" y="0"/>
                    </a:cubicBezTo>
                    <a:close/>
                  </a:path>
                </a:pathLst>
              </a:custGeom>
              <a:grpFill/>
              <a:ln>
                <a:extLst>
                  <a:ext uri="{C807C97D-BFC1-408E-A445-0C87EB9F89A2}">
                    <ask:lineSketchStyleProps xmlns:ask="http://schemas.microsoft.com/office/drawing/2018/sketchyshapes" sd="1670402538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8489EA2-882C-C929-325D-0A84D9D8BDBF}"/>
                  </a:ext>
                </a:extLst>
              </p:cNvPr>
              <p:cNvSpPr/>
              <p:nvPr/>
            </p:nvSpPr>
            <p:spPr>
              <a:xfrm>
                <a:off x="1984205" y="5601029"/>
                <a:ext cx="331426" cy="98190"/>
              </a:xfrm>
              <a:custGeom>
                <a:avLst/>
                <a:gdLst>
                  <a:gd name="connsiteX0" fmla="*/ 0 w 331426"/>
                  <a:gd name="connsiteY0" fmla="*/ 0 h 98190"/>
                  <a:gd name="connsiteX1" fmla="*/ 331426 w 331426"/>
                  <a:gd name="connsiteY1" fmla="*/ 0 h 98190"/>
                  <a:gd name="connsiteX2" fmla="*/ 331426 w 331426"/>
                  <a:gd name="connsiteY2" fmla="*/ 98190 h 98190"/>
                  <a:gd name="connsiteX3" fmla="*/ 0 w 331426"/>
                  <a:gd name="connsiteY3" fmla="*/ 98190 h 98190"/>
                  <a:gd name="connsiteX4" fmla="*/ 0 w 331426"/>
                  <a:gd name="connsiteY4" fmla="*/ 0 h 98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426" h="98190" fill="none" extrusionOk="0">
                    <a:moveTo>
                      <a:pt x="0" y="0"/>
                    </a:moveTo>
                    <a:cubicBezTo>
                      <a:pt x="79274" y="-35356"/>
                      <a:pt x="171412" y="14916"/>
                      <a:pt x="331426" y="0"/>
                    </a:cubicBezTo>
                    <a:cubicBezTo>
                      <a:pt x="339706" y="26565"/>
                      <a:pt x="322246" y="62472"/>
                      <a:pt x="331426" y="98190"/>
                    </a:cubicBezTo>
                    <a:cubicBezTo>
                      <a:pt x="204882" y="135979"/>
                      <a:pt x="145408" y="64095"/>
                      <a:pt x="0" y="98190"/>
                    </a:cubicBezTo>
                    <a:cubicBezTo>
                      <a:pt x="-11774" y="54132"/>
                      <a:pt x="7263" y="41995"/>
                      <a:pt x="0" y="0"/>
                    </a:cubicBezTo>
                    <a:close/>
                  </a:path>
                  <a:path w="331426" h="98190" stroke="0" extrusionOk="0">
                    <a:moveTo>
                      <a:pt x="0" y="0"/>
                    </a:moveTo>
                    <a:cubicBezTo>
                      <a:pt x="86084" y="-7456"/>
                      <a:pt x="242998" y="10292"/>
                      <a:pt x="331426" y="0"/>
                    </a:cubicBezTo>
                    <a:cubicBezTo>
                      <a:pt x="342753" y="43132"/>
                      <a:pt x="324225" y="56092"/>
                      <a:pt x="331426" y="98190"/>
                    </a:cubicBezTo>
                    <a:cubicBezTo>
                      <a:pt x="231950" y="104155"/>
                      <a:pt x="137755" y="73510"/>
                      <a:pt x="0" y="98190"/>
                    </a:cubicBezTo>
                    <a:cubicBezTo>
                      <a:pt x="-1332" y="65612"/>
                      <a:pt x="5130" y="23500"/>
                      <a:pt x="0" y="0"/>
                    </a:cubicBezTo>
                    <a:close/>
                  </a:path>
                </a:pathLst>
              </a:custGeom>
              <a:grpFill/>
              <a:ln>
                <a:extLst>
                  <a:ext uri="{C807C97D-BFC1-408E-A445-0C87EB9F89A2}">
                    <ask:lineSketchStyleProps xmlns:ask="http://schemas.microsoft.com/office/drawing/2018/sketchyshapes" sd="1927782525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0C9CD0CE-BF0D-79D2-B81A-E57446280921}"/>
                  </a:ext>
                </a:extLst>
              </p:cNvPr>
              <p:cNvCxnSpPr/>
              <p:nvPr/>
            </p:nvCxnSpPr>
            <p:spPr>
              <a:xfrm>
                <a:off x="905643" y="5699219"/>
                <a:ext cx="1650830" cy="0"/>
              </a:xfrm>
              <a:prstGeom prst="line">
                <a:avLst/>
              </a:prstGeom>
              <a:grpFill/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A289B29-293C-E40C-52A3-78CD003589A3}"/>
              </a:ext>
            </a:extLst>
          </p:cNvPr>
          <p:cNvGrpSpPr/>
          <p:nvPr/>
        </p:nvGrpSpPr>
        <p:grpSpPr>
          <a:xfrm>
            <a:off x="3998199" y="3364004"/>
            <a:ext cx="4022747" cy="1812605"/>
            <a:chOff x="3998199" y="3364004"/>
            <a:chExt cx="4022747" cy="181260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66ED8E-CE06-D397-4D96-4CE3FB6F8CE5}"/>
                </a:ext>
              </a:extLst>
            </p:cNvPr>
            <p:cNvSpPr txBox="1"/>
            <p:nvPr/>
          </p:nvSpPr>
          <p:spPr>
            <a:xfrm>
              <a:off x="3998199" y="3364004"/>
              <a:ext cx="402274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rgbClr val="002060"/>
                  </a:solidFill>
                  <a:latin typeface="Helvetica" panose="020B0604020202020204" pitchFamily="34" charset="0"/>
                  <a:cs typeface="Helvetica" panose="020B0604020202020204" pitchFamily="34" charset="0"/>
                </a:defRPr>
              </a:lvl1pPr>
            </a:lstStyle>
            <a:p>
              <a:r>
                <a:rPr lang="en-US" dirty="0"/>
                <a:t>Target: a protein complex specific for </a:t>
              </a:r>
            </a:p>
            <a:p>
              <a:r>
                <a:rPr lang="en-US" dirty="0"/>
                <a:t>the oncogene amplicons</a:t>
              </a: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0DCB6CF4-26DD-651F-64C0-405B6B265686}"/>
                </a:ext>
              </a:extLst>
            </p:cNvPr>
            <p:cNvGrpSpPr/>
            <p:nvPr/>
          </p:nvGrpSpPr>
          <p:grpSpPr>
            <a:xfrm>
              <a:off x="5181424" y="4372165"/>
              <a:ext cx="1664381" cy="804444"/>
              <a:chOff x="3762865" y="5319403"/>
              <a:chExt cx="1664381" cy="804444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6F8F9E61-0627-6904-82D9-39FE600B4CD6}"/>
                  </a:ext>
                </a:extLst>
              </p:cNvPr>
              <p:cNvGrpSpPr/>
              <p:nvPr/>
            </p:nvGrpSpPr>
            <p:grpSpPr>
              <a:xfrm>
                <a:off x="3762865" y="5319403"/>
                <a:ext cx="1650830" cy="103304"/>
                <a:chOff x="905643" y="5601029"/>
                <a:chExt cx="1650830" cy="103304"/>
              </a:xfrm>
            </p:grpSpPr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4C09549F-F579-4C67-CFEC-2BB2DD27378B}"/>
                    </a:ext>
                  </a:extLst>
                </p:cNvPr>
                <p:cNvSpPr/>
                <p:nvPr/>
              </p:nvSpPr>
              <p:spPr>
                <a:xfrm>
                  <a:off x="1095822" y="5601029"/>
                  <a:ext cx="331426" cy="98190"/>
                </a:xfrm>
                <a:custGeom>
                  <a:avLst/>
                  <a:gdLst>
                    <a:gd name="connsiteX0" fmla="*/ 0 w 331426"/>
                    <a:gd name="connsiteY0" fmla="*/ 0 h 98190"/>
                    <a:gd name="connsiteX1" fmla="*/ 331426 w 331426"/>
                    <a:gd name="connsiteY1" fmla="*/ 0 h 98190"/>
                    <a:gd name="connsiteX2" fmla="*/ 331426 w 331426"/>
                    <a:gd name="connsiteY2" fmla="*/ 98190 h 98190"/>
                    <a:gd name="connsiteX3" fmla="*/ 0 w 331426"/>
                    <a:gd name="connsiteY3" fmla="*/ 98190 h 98190"/>
                    <a:gd name="connsiteX4" fmla="*/ 0 w 331426"/>
                    <a:gd name="connsiteY4" fmla="*/ 0 h 98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1426" h="98190" fill="none" extrusionOk="0">
                      <a:moveTo>
                        <a:pt x="0" y="0"/>
                      </a:moveTo>
                      <a:cubicBezTo>
                        <a:pt x="73934" y="-7594"/>
                        <a:pt x="201627" y="10485"/>
                        <a:pt x="331426" y="0"/>
                      </a:cubicBezTo>
                      <a:cubicBezTo>
                        <a:pt x="340648" y="48737"/>
                        <a:pt x="328027" y="78020"/>
                        <a:pt x="331426" y="98190"/>
                      </a:cubicBezTo>
                      <a:cubicBezTo>
                        <a:pt x="241731" y="137725"/>
                        <a:pt x="124900" y="86522"/>
                        <a:pt x="0" y="98190"/>
                      </a:cubicBezTo>
                      <a:cubicBezTo>
                        <a:pt x="-9041" y="77937"/>
                        <a:pt x="7480" y="39480"/>
                        <a:pt x="0" y="0"/>
                      </a:cubicBezTo>
                      <a:close/>
                    </a:path>
                    <a:path w="331426" h="98190" stroke="0" extrusionOk="0">
                      <a:moveTo>
                        <a:pt x="0" y="0"/>
                      </a:moveTo>
                      <a:cubicBezTo>
                        <a:pt x="87384" y="-30306"/>
                        <a:pt x="178239" y="20200"/>
                        <a:pt x="331426" y="0"/>
                      </a:cubicBezTo>
                      <a:cubicBezTo>
                        <a:pt x="332683" y="20556"/>
                        <a:pt x="328566" y="69803"/>
                        <a:pt x="331426" y="98190"/>
                      </a:cubicBezTo>
                      <a:cubicBezTo>
                        <a:pt x="255851" y="103787"/>
                        <a:pt x="127303" y="61705"/>
                        <a:pt x="0" y="98190"/>
                      </a:cubicBezTo>
                      <a:cubicBezTo>
                        <a:pt x="-2966" y="57728"/>
                        <a:pt x="2105" y="34122"/>
                        <a:pt x="0" y="0"/>
                      </a:cubicBezTo>
                      <a:close/>
                    </a:path>
                  </a:pathLst>
                </a:custGeom>
                <a:ln>
                  <a:extLst>
                    <a:ext uri="{C807C97D-BFC1-408E-A445-0C87EB9F89A2}">
                      <ask:lineSketchStyleProps xmlns:ask="http://schemas.microsoft.com/office/drawing/2018/sketchyshapes" sd="3808687461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28315B04-3935-29A8-7108-703AD9F96DA1}"/>
                    </a:ext>
                  </a:extLst>
                </p:cNvPr>
                <p:cNvSpPr/>
                <p:nvPr/>
              </p:nvSpPr>
              <p:spPr>
                <a:xfrm>
                  <a:off x="1525396" y="5606143"/>
                  <a:ext cx="331426" cy="98190"/>
                </a:xfrm>
                <a:custGeom>
                  <a:avLst/>
                  <a:gdLst>
                    <a:gd name="connsiteX0" fmla="*/ 0 w 331426"/>
                    <a:gd name="connsiteY0" fmla="*/ 0 h 98190"/>
                    <a:gd name="connsiteX1" fmla="*/ 331426 w 331426"/>
                    <a:gd name="connsiteY1" fmla="*/ 0 h 98190"/>
                    <a:gd name="connsiteX2" fmla="*/ 331426 w 331426"/>
                    <a:gd name="connsiteY2" fmla="*/ 98190 h 98190"/>
                    <a:gd name="connsiteX3" fmla="*/ 0 w 331426"/>
                    <a:gd name="connsiteY3" fmla="*/ 98190 h 98190"/>
                    <a:gd name="connsiteX4" fmla="*/ 0 w 331426"/>
                    <a:gd name="connsiteY4" fmla="*/ 0 h 98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1426" h="98190" fill="none" extrusionOk="0">
                      <a:moveTo>
                        <a:pt x="0" y="0"/>
                      </a:moveTo>
                      <a:cubicBezTo>
                        <a:pt x="157144" y="-34384"/>
                        <a:pt x="199943" y="4620"/>
                        <a:pt x="331426" y="0"/>
                      </a:cubicBezTo>
                      <a:cubicBezTo>
                        <a:pt x="337407" y="43948"/>
                        <a:pt x="327058" y="76968"/>
                        <a:pt x="331426" y="98190"/>
                      </a:cubicBezTo>
                      <a:cubicBezTo>
                        <a:pt x="265009" y="107946"/>
                        <a:pt x="113393" y="64482"/>
                        <a:pt x="0" y="98190"/>
                      </a:cubicBezTo>
                      <a:cubicBezTo>
                        <a:pt x="-1557" y="58295"/>
                        <a:pt x="9996" y="26451"/>
                        <a:pt x="0" y="0"/>
                      </a:cubicBezTo>
                      <a:close/>
                    </a:path>
                    <a:path w="331426" h="98190" stroke="0" extrusionOk="0">
                      <a:moveTo>
                        <a:pt x="0" y="0"/>
                      </a:moveTo>
                      <a:cubicBezTo>
                        <a:pt x="153616" y="-32381"/>
                        <a:pt x="216442" y="23536"/>
                        <a:pt x="331426" y="0"/>
                      </a:cubicBezTo>
                      <a:cubicBezTo>
                        <a:pt x="337919" y="29048"/>
                        <a:pt x="322167" y="50442"/>
                        <a:pt x="331426" y="98190"/>
                      </a:cubicBezTo>
                      <a:cubicBezTo>
                        <a:pt x="171081" y="136031"/>
                        <a:pt x="151442" y="68057"/>
                        <a:pt x="0" y="98190"/>
                      </a:cubicBezTo>
                      <a:cubicBezTo>
                        <a:pt x="-1157" y="76441"/>
                        <a:pt x="3129" y="30108"/>
                        <a:pt x="0" y="0"/>
                      </a:cubicBezTo>
                      <a:close/>
                    </a:path>
                  </a:pathLst>
                </a:custGeom>
                <a:ln>
                  <a:extLst>
                    <a:ext uri="{C807C97D-BFC1-408E-A445-0C87EB9F89A2}">
                      <ask:lineSketchStyleProps xmlns:ask="http://schemas.microsoft.com/office/drawing/2018/sketchyshapes" sd="49458685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3EA67BF6-A72E-9BBD-72D7-F1719851CA86}"/>
                    </a:ext>
                  </a:extLst>
                </p:cNvPr>
                <p:cNvSpPr/>
                <p:nvPr/>
              </p:nvSpPr>
              <p:spPr>
                <a:xfrm>
                  <a:off x="1984205" y="5601029"/>
                  <a:ext cx="331426" cy="98190"/>
                </a:xfrm>
                <a:custGeom>
                  <a:avLst/>
                  <a:gdLst>
                    <a:gd name="connsiteX0" fmla="*/ 0 w 331426"/>
                    <a:gd name="connsiteY0" fmla="*/ 0 h 98190"/>
                    <a:gd name="connsiteX1" fmla="*/ 331426 w 331426"/>
                    <a:gd name="connsiteY1" fmla="*/ 0 h 98190"/>
                    <a:gd name="connsiteX2" fmla="*/ 331426 w 331426"/>
                    <a:gd name="connsiteY2" fmla="*/ 98190 h 98190"/>
                    <a:gd name="connsiteX3" fmla="*/ 0 w 331426"/>
                    <a:gd name="connsiteY3" fmla="*/ 98190 h 98190"/>
                    <a:gd name="connsiteX4" fmla="*/ 0 w 331426"/>
                    <a:gd name="connsiteY4" fmla="*/ 0 h 98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1426" h="98190" fill="none" extrusionOk="0">
                      <a:moveTo>
                        <a:pt x="0" y="0"/>
                      </a:moveTo>
                      <a:cubicBezTo>
                        <a:pt x="157516" y="-38114"/>
                        <a:pt x="171458" y="1335"/>
                        <a:pt x="331426" y="0"/>
                      </a:cubicBezTo>
                      <a:cubicBezTo>
                        <a:pt x="339119" y="28304"/>
                        <a:pt x="324619" y="71464"/>
                        <a:pt x="331426" y="98190"/>
                      </a:cubicBezTo>
                      <a:cubicBezTo>
                        <a:pt x="184374" y="108523"/>
                        <a:pt x="154664" y="83527"/>
                        <a:pt x="0" y="98190"/>
                      </a:cubicBezTo>
                      <a:cubicBezTo>
                        <a:pt x="-938" y="59584"/>
                        <a:pt x="10271" y="40397"/>
                        <a:pt x="0" y="0"/>
                      </a:cubicBezTo>
                      <a:close/>
                    </a:path>
                    <a:path w="331426" h="98190" stroke="0" extrusionOk="0">
                      <a:moveTo>
                        <a:pt x="0" y="0"/>
                      </a:moveTo>
                      <a:cubicBezTo>
                        <a:pt x="107379" y="-27308"/>
                        <a:pt x="179384" y="30032"/>
                        <a:pt x="331426" y="0"/>
                      </a:cubicBezTo>
                      <a:cubicBezTo>
                        <a:pt x="338490" y="45166"/>
                        <a:pt x="320179" y="77202"/>
                        <a:pt x="331426" y="98190"/>
                      </a:cubicBezTo>
                      <a:cubicBezTo>
                        <a:pt x="167551" y="127100"/>
                        <a:pt x="143345" y="81014"/>
                        <a:pt x="0" y="98190"/>
                      </a:cubicBezTo>
                      <a:cubicBezTo>
                        <a:pt x="-11590" y="55481"/>
                        <a:pt x="5424" y="19829"/>
                        <a:pt x="0" y="0"/>
                      </a:cubicBezTo>
                      <a:close/>
                    </a:path>
                  </a:pathLst>
                </a:custGeom>
                <a:ln>
                  <a:extLst>
                    <a:ext uri="{C807C97D-BFC1-408E-A445-0C87EB9F89A2}">
                      <ask:lineSketchStyleProps xmlns:ask="http://schemas.microsoft.com/office/drawing/2018/sketchyshapes" sd="1754320842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E4CBED26-EAE9-BEA4-E64F-AFFE7420C682}"/>
                    </a:ext>
                  </a:extLst>
                </p:cNvPr>
                <p:cNvCxnSpPr/>
                <p:nvPr/>
              </p:nvCxnSpPr>
              <p:spPr>
                <a:xfrm>
                  <a:off x="905643" y="5699219"/>
                  <a:ext cx="1650830" cy="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E641713B-FB43-5A46-2482-F4CB58BAEA2A}"/>
                  </a:ext>
                </a:extLst>
              </p:cNvPr>
              <p:cNvGrpSpPr/>
              <p:nvPr/>
            </p:nvGrpSpPr>
            <p:grpSpPr>
              <a:xfrm>
                <a:off x="3762865" y="5562903"/>
                <a:ext cx="1650830" cy="103304"/>
                <a:chOff x="905643" y="5601029"/>
                <a:chExt cx="1650830" cy="103304"/>
              </a:xfrm>
              <a:solidFill>
                <a:srgbClr val="7030A0"/>
              </a:solidFill>
            </p:grpSpPr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88B9AFB9-22EF-4086-7ED2-F1B0275BBBB6}"/>
                    </a:ext>
                  </a:extLst>
                </p:cNvPr>
                <p:cNvSpPr/>
                <p:nvPr/>
              </p:nvSpPr>
              <p:spPr>
                <a:xfrm>
                  <a:off x="1095822" y="5601029"/>
                  <a:ext cx="331426" cy="98190"/>
                </a:xfrm>
                <a:custGeom>
                  <a:avLst/>
                  <a:gdLst>
                    <a:gd name="connsiteX0" fmla="*/ 0 w 331426"/>
                    <a:gd name="connsiteY0" fmla="*/ 0 h 98190"/>
                    <a:gd name="connsiteX1" fmla="*/ 331426 w 331426"/>
                    <a:gd name="connsiteY1" fmla="*/ 0 h 98190"/>
                    <a:gd name="connsiteX2" fmla="*/ 331426 w 331426"/>
                    <a:gd name="connsiteY2" fmla="*/ 98190 h 98190"/>
                    <a:gd name="connsiteX3" fmla="*/ 0 w 331426"/>
                    <a:gd name="connsiteY3" fmla="*/ 98190 h 98190"/>
                    <a:gd name="connsiteX4" fmla="*/ 0 w 331426"/>
                    <a:gd name="connsiteY4" fmla="*/ 0 h 98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1426" h="98190" fill="none" extrusionOk="0">
                      <a:moveTo>
                        <a:pt x="0" y="0"/>
                      </a:moveTo>
                      <a:cubicBezTo>
                        <a:pt x="133007" y="-2841"/>
                        <a:pt x="217175" y="2467"/>
                        <a:pt x="331426" y="0"/>
                      </a:cubicBezTo>
                      <a:cubicBezTo>
                        <a:pt x="337935" y="46284"/>
                        <a:pt x="321940" y="54268"/>
                        <a:pt x="331426" y="98190"/>
                      </a:cubicBezTo>
                      <a:cubicBezTo>
                        <a:pt x="191690" y="108931"/>
                        <a:pt x="110458" y="82257"/>
                        <a:pt x="0" y="98190"/>
                      </a:cubicBezTo>
                      <a:cubicBezTo>
                        <a:pt x="-6862" y="64172"/>
                        <a:pt x="655" y="35435"/>
                        <a:pt x="0" y="0"/>
                      </a:cubicBezTo>
                      <a:close/>
                    </a:path>
                    <a:path w="331426" h="98190" stroke="0" extrusionOk="0">
                      <a:moveTo>
                        <a:pt x="0" y="0"/>
                      </a:moveTo>
                      <a:cubicBezTo>
                        <a:pt x="95714" y="-24207"/>
                        <a:pt x="196723" y="6268"/>
                        <a:pt x="331426" y="0"/>
                      </a:cubicBezTo>
                      <a:cubicBezTo>
                        <a:pt x="340439" y="24365"/>
                        <a:pt x="331161" y="55741"/>
                        <a:pt x="331426" y="98190"/>
                      </a:cubicBezTo>
                      <a:cubicBezTo>
                        <a:pt x="232133" y="115034"/>
                        <a:pt x="73923" y="91002"/>
                        <a:pt x="0" y="98190"/>
                      </a:cubicBezTo>
                      <a:cubicBezTo>
                        <a:pt x="-4873" y="62619"/>
                        <a:pt x="3883" y="40785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extLst>
                    <a:ext uri="{C807C97D-BFC1-408E-A445-0C87EB9F89A2}">
                      <ask:lineSketchStyleProps xmlns:ask="http://schemas.microsoft.com/office/drawing/2018/sketchyshapes" sd="1369154120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F4332E1C-0C74-B412-0D31-502788E57386}"/>
                    </a:ext>
                  </a:extLst>
                </p:cNvPr>
                <p:cNvSpPr/>
                <p:nvPr/>
              </p:nvSpPr>
              <p:spPr>
                <a:xfrm>
                  <a:off x="1525396" y="5606143"/>
                  <a:ext cx="331426" cy="98190"/>
                </a:xfrm>
                <a:custGeom>
                  <a:avLst/>
                  <a:gdLst>
                    <a:gd name="connsiteX0" fmla="*/ 0 w 331426"/>
                    <a:gd name="connsiteY0" fmla="*/ 0 h 98190"/>
                    <a:gd name="connsiteX1" fmla="*/ 331426 w 331426"/>
                    <a:gd name="connsiteY1" fmla="*/ 0 h 98190"/>
                    <a:gd name="connsiteX2" fmla="*/ 331426 w 331426"/>
                    <a:gd name="connsiteY2" fmla="*/ 98190 h 98190"/>
                    <a:gd name="connsiteX3" fmla="*/ 0 w 331426"/>
                    <a:gd name="connsiteY3" fmla="*/ 98190 h 98190"/>
                    <a:gd name="connsiteX4" fmla="*/ 0 w 331426"/>
                    <a:gd name="connsiteY4" fmla="*/ 0 h 98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1426" h="98190" fill="none" extrusionOk="0">
                      <a:moveTo>
                        <a:pt x="0" y="0"/>
                      </a:moveTo>
                      <a:cubicBezTo>
                        <a:pt x="107474" y="-697"/>
                        <a:pt x="248495" y="217"/>
                        <a:pt x="331426" y="0"/>
                      </a:cubicBezTo>
                      <a:cubicBezTo>
                        <a:pt x="332923" y="29851"/>
                        <a:pt x="321225" y="69552"/>
                        <a:pt x="331426" y="98190"/>
                      </a:cubicBezTo>
                      <a:cubicBezTo>
                        <a:pt x="255730" y="127240"/>
                        <a:pt x="111139" y="61040"/>
                        <a:pt x="0" y="98190"/>
                      </a:cubicBezTo>
                      <a:cubicBezTo>
                        <a:pt x="-10563" y="64633"/>
                        <a:pt x="6322" y="23107"/>
                        <a:pt x="0" y="0"/>
                      </a:cubicBezTo>
                      <a:close/>
                    </a:path>
                    <a:path w="331426" h="98190" stroke="0" extrusionOk="0">
                      <a:moveTo>
                        <a:pt x="0" y="0"/>
                      </a:moveTo>
                      <a:cubicBezTo>
                        <a:pt x="84926" y="-12388"/>
                        <a:pt x="263379" y="9281"/>
                        <a:pt x="331426" y="0"/>
                      </a:cubicBezTo>
                      <a:cubicBezTo>
                        <a:pt x="340200" y="48661"/>
                        <a:pt x="328932" y="64147"/>
                        <a:pt x="331426" y="98190"/>
                      </a:cubicBezTo>
                      <a:cubicBezTo>
                        <a:pt x="223097" y="135606"/>
                        <a:pt x="130065" y="77360"/>
                        <a:pt x="0" y="98190"/>
                      </a:cubicBezTo>
                      <a:cubicBezTo>
                        <a:pt x="-5944" y="60524"/>
                        <a:pt x="8902" y="2387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extLst>
                    <a:ext uri="{C807C97D-BFC1-408E-A445-0C87EB9F89A2}">
                      <ask:lineSketchStyleProps xmlns:ask="http://schemas.microsoft.com/office/drawing/2018/sketchyshapes" sd="2934766652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F775BA31-2DFB-AB2A-FE80-DA2146EDDC45}"/>
                    </a:ext>
                  </a:extLst>
                </p:cNvPr>
                <p:cNvSpPr/>
                <p:nvPr/>
              </p:nvSpPr>
              <p:spPr>
                <a:xfrm>
                  <a:off x="1984205" y="5601029"/>
                  <a:ext cx="331426" cy="98190"/>
                </a:xfrm>
                <a:custGeom>
                  <a:avLst/>
                  <a:gdLst>
                    <a:gd name="connsiteX0" fmla="*/ 0 w 331426"/>
                    <a:gd name="connsiteY0" fmla="*/ 0 h 98190"/>
                    <a:gd name="connsiteX1" fmla="*/ 331426 w 331426"/>
                    <a:gd name="connsiteY1" fmla="*/ 0 h 98190"/>
                    <a:gd name="connsiteX2" fmla="*/ 331426 w 331426"/>
                    <a:gd name="connsiteY2" fmla="*/ 98190 h 98190"/>
                    <a:gd name="connsiteX3" fmla="*/ 0 w 331426"/>
                    <a:gd name="connsiteY3" fmla="*/ 98190 h 98190"/>
                    <a:gd name="connsiteX4" fmla="*/ 0 w 331426"/>
                    <a:gd name="connsiteY4" fmla="*/ 0 h 98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1426" h="98190" fill="none" extrusionOk="0">
                      <a:moveTo>
                        <a:pt x="0" y="0"/>
                      </a:moveTo>
                      <a:cubicBezTo>
                        <a:pt x="78962" y="-3103"/>
                        <a:pt x="218955" y="8957"/>
                        <a:pt x="331426" y="0"/>
                      </a:cubicBezTo>
                      <a:cubicBezTo>
                        <a:pt x="337612" y="25527"/>
                        <a:pt x="329153" y="69477"/>
                        <a:pt x="331426" y="98190"/>
                      </a:cubicBezTo>
                      <a:cubicBezTo>
                        <a:pt x="256482" y="98207"/>
                        <a:pt x="151570" y="90378"/>
                        <a:pt x="0" y="98190"/>
                      </a:cubicBezTo>
                      <a:cubicBezTo>
                        <a:pt x="-1383" y="53027"/>
                        <a:pt x="3091" y="46034"/>
                        <a:pt x="0" y="0"/>
                      </a:cubicBezTo>
                      <a:close/>
                    </a:path>
                    <a:path w="331426" h="98190" stroke="0" extrusionOk="0">
                      <a:moveTo>
                        <a:pt x="0" y="0"/>
                      </a:moveTo>
                      <a:cubicBezTo>
                        <a:pt x="158329" y="-38155"/>
                        <a:pt x="175885" y="855"/>
                        <a:pt x="331426" y="0"/>
                      </a:cubicBezTo>
                      <a:cubicBezTo>
                        <a:pt x="341520" y="30796"/>
                        <a:pt x="322191" y="70392"/>
                        <a:pt x="331426" y="98190"/>
                      </a:cubicBezTo>
                      <a:cubicBezTo>
                        <a:pt x="249351" y="107158"/>
                        <a:pt x="93906" y="88914"/>
                        <a:pt x="0" y="98190"/>
                      </a:cubicBezTo>
                      <a:cubicBezTo>
                        <a:pt x="-2256" y="54573"/>
                        <a:pt x="3122" y="46715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extLst>
                    <a:ext uri="{C807C97D-BFC1-408E-A445-0C87EB9F89A2}">
                      <ask:lineSketchStyleProps xmlns:ask="http://schemas.microsoft.com/office/drawing/2018/sketchyshapes" sd="1388494306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73D2A45A-491A-3E08-1A61-E0ADC7524F31}"/>
                    </a:ext>
                  </a:extLst>
                </p:cNvPr>
                <p:cNvCxnSpPr/>
                <p:nvPr/>
              </p:nvCxnSpPr>
              <p:spPr>
                <a:xfrm>
                  <a:off x="905643" y="5699219"/>
                  <a:ext cx="1650830" cy="0"/>
                </a:xfrm>
                <a:prstGeom prst="line">
                  <a:avLst/>
                </a:prstGeom>
                <a:grpFill/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704FC522-1ABC-6DFF-520D-A36D3092207F}"/>
                  </a:ext>
                </a:extLst>
              </p:cNvPr>
              <p:cNvGrpSpPr/>
              <p:nvPr/>
            </p:nvGrpSpPr>
            <p:grpSpPr>
              <a:xfrm>
                <a:off x="3776416" y="5761154"/>
                <a:ext cx="1650830" cy="103304"/>
                <a:chOff x="905643" y="5601029"/>
                <a:chExt cx="1650830" cy="103304"/>
              </a:xfrm>
              <a:solidFill>
                <a:srgbClr val="FFC000"/>
              </a:solidFill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ADBFD2CD-D3F4-16D7-8E0B-5C9B84875A3A}"/>
                    </a:ext>
                  </a:extLst>
                </p:cNvPr>
                <p:cNvSpPr/>
                <p:nvPr/>
              </p:nvSpPr>
              <p:spPr>
                <a:xfrm>
                  <a:off x="1095822" y="5601029"/>
                  <a:ext cx="331426" cy="98190"/>
                </a:xfrm>
                <a:custGeom>
                  <a:avLst/>
                  <a:gdLst>
                    <a:gd name="connsiteX0" fmla="*/ 0 w 331426"/>
                    <a:gd name="connsiteY0" fmla="*/ 0 h 98190"/>
                    <a:gd name="connsiteX1" fmla="*/ 331426 w 331426"/>
                    <a:gd name="connsiteY1" fmla="*/ 0 h 98190"/>
                    <a:gd name="connsiteX2" fmla="*/ 331426 w 331426"/>
                    <a:gd name="connsiteY2" fmla="*/ 98190 h 98190"/>
                    <a:gd name="connsiteX3" fmla="*/ 0 w 331426"/>
                    <a:gd name="connsiteY3" fmla="*/ 98190 h 98190"/>
                    <a:gd name="connsiteX4" fmla="*/ 0 w 331426"/>
                    <a:gd name="connsiteY4" fmla="*/ 0 h 98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1426" h="98190" fill="none" extrusionOk="0">
                      <a:moveTo>
                        <a:pt x="0" y="0"/>
                      </a:moveTo>
                      <a:cubicBezTo>
                        <a:pt x="87623" y="-21908"/>
                        <a:pt x="178093" y="26588"/>
                        <a:pt x="331426" y="0"/>
                      </a:cubicBezTo>
                      <a:cubicBezTo>
                        <a:pt x="337468" y="19151"/>
                        <a:pt x="325064" y="52898"/>
                        <a:pt x="331426" y="98190"/>
                      </a:cubicBezTo>
                      <a:cubicBezTo>
                        <a:pt x="256749" y="114617"/>
                        <a:pt x="141784" y="69989"/>
                        <a:pt x="0" y="98190"/>
                      </a:cubicBezTo>
                      <a:cubicBezTo>
                        <a:pt x="-5731" y="54987"/>
                        <a:pt x="-8711" y="35242"/>
                        <a:pt x="0" y="0"/>
                      </a:cubicBezTo>
                      <a:close/>
                    </a:path>
                    <a:path w="331426" h="98190" stroke="0" extrusionOk="0">
                      <a:moveTo>
                        <a:pt x="0" y="0"/>
                      </a:moveTo>
                      <a:cubicBezTo>
                        <a:pt x="36829" y="-5786"/>
                        <a:pt x="228202" y="-17540"/>
                        <a:pt x="331426" y="0"/>
                      </a:cubicBezTo>
                      <a:cubicBezTo>
                        <a:pt x="331104" y="17957"/>
                        <a:pt x="337078" y="68536"/>
                        <a:pt x="331426" y="98190"/>
                      </a:cubicBezTo>
                      <a:cubicBezTo>
                        <a:pt x="216584" y="88114"/>
                        <a:pt x="112350" y="84623"/>
                        <a:pt x="0" y="98190"/>
                      </a:cubicBezTo>
                      <a:cubicBezTo>
                        <a:pt x="1872" y="70385"/>
                        <a:pt x="429" y="12033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extLst>
                    <a:ext uri="{C807C97D-BFC1-408E-A445-0C87EB9F89A2}">
                      <ask:lineSketchStyleProps xmlns:ask="http://schemas.microsoft.com/office/drawing/2018/sketchyshapes" sd="2530848193">
                        <a:prstGeom prst="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E7DA2C79-5BD2-05C0-5668-9AD5C5A100CE}"/>
                    </a:ext>
                  </a:extLst>
                </p:cNvPr>
                <p:cNvSpPr/>
                <p:nvPr/>
              </p:nvSpPr>
              <p:spPr>
                <a:xfrm>
                  <a:off x="1525396" y="5606143"/>
                  <a:ext cx="331426" cy="98190"/>
                </a:xfrm>
                <a:custGeom>
                  <a:avLst/>
                  <a:gdLst>
                    <a:gd name="connsiteX0" fmla="*/ 0 w 331426"/>
                    <a:gd name="connsiteY0" fmla="*/ 0 h 98190"/>
                    <a:gd name="connsiteX1" fmla="*/ 331426 w 331426"/>
                    <a:gd name="connsiteY1" fmla="*/ 0 h 98190"/>
                    <a:gd name="connsiteX2" fmla="*/ 331426 w 331426"/>
                    <a:gd name="connsiteY2" fmla="*/ 98190 h 98190"/>
                    <a:gd name="connsiteX3" fmla="*/ 0 w 331426"/>
                    <a:gd name="connsiteY3" fmla="*/ 98190 h 98190"/>
                    <a:gd name="connsiteX4" fmla="*/ 0 w 331426"/>
                    <a:gd name="connsiteY4" fmla="*/ 0 h 98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1426" h="98190" fill="none" extrusionOk="0">
                      <a:moveTo>
                        <a:pt x="0" y="0"/>
                      </a:moveTo>
                      <a:cubicBezTo>
                        <a:pt x="127894" y="-2640"/>
                        <a:pt x="242180" y="-1274"/>
                        <a:pt x="331426" y="0"/>
                      </a:cubicBezTo>
                      <a:cubicBezTo>
                        <a:pt x="332912" y="43779"/>
                        <a:pt x="330127" y="74814"/>
                        <a:pt x="331426" y="98190"/>
                      </a:cubicBezTo>
                      <a:cubicBezTo>
                        <a:pt x="243680" y="74754"/>
                        <a:pt x="52506" y="98903"/>
                        <a:pt x="0" y="98190"/>
                      </a:cubicBezTo>
                      <a:cubicBezTo>
                        <a:pt x="-3223" y="63286"/>
                        <a:pt x="4799" y="43113"/>
                        <a:pt x="0" y="0"/>
                      </a:cubicBezTo>
                      <a:close/>
                    </a:path>
                    <a:path w="331426" h="98190" stroke="0" extrusionOk="0">
                      <a:moveTo>
                        <a:pt x="0" y="0"/>
                      </a:moveTo>
                      <a:cubicBezTo>
                        <a:pt x="117213" y="-26238"/>
                        <a:pt x="183054" y="28695"/>
                        <a:pt x="331426" y="0"/>
                      </a:cubicBezTo>
                      <a:cubicBezTo>
                        <a:pt x="338514" y="47378"/>
                        <a:pt x="336676" y="71888"/>
                        <a:pt x="331426" y="98190"/>
                      </a:cubicBezTo>
                      <a:cubicBezTo>
                        <a:pt x="293985" y="112356"/>
                        <a:pt x="69718" y="74577"/>
                        <a:pt x="0" y="98190"/>
                      </a:cubicBezTo>
                      <a:cubicBezTo>
                        <a:pt x="4498" y="55559"/>
                        <a:pt x="-5751" y="3361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extLst>
                    <a:ext uri="{C807C97D-BFC1-408E-A445-0C87EB9F89A2}">
                      <ask:lineSketchStyleProps xmlns:ask="http://schemas.microsoft.com/office/drawing/2018/sketchyshapes" sd="2329199564">
                        <a:prstGeom prst="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9BC685CD-45AB-75F4-F635-3AC3FB0763A5}"/>
                    </a:ext>
                  </a:extLst>
                </p:cNvPr>
                <p:cNvSpPr/>
                <p:nvPr/>
              </p:nvSpPr>
              <p:spPr>
                <a:xfrm>
                  <a:off x="1984205" y="5601029"/>
                  <a:ext cx="331426" cy="98190"/>
                </a:xfrm>
                <a:custGeom>
                  <a:avLst/>
                  <a:gdLst>
                    <a:gd name="connsiteX0" fmla="*/ 0 w 331426"/>
                    <a:gd name="connsiteY0" fmla="*/ 0 h 98190"/>
                    <a:gd name="connsiteX1" fmla="*/ 331426 w 331426"/>
                    <a:gd name="connsiteY1" fmla="*/ 0 h 98190"/>
                    <a:gd name="connsiteX2" fmla="*/ 331426 w 331426"/>
                    <a:gd name="connsiteY2" fmla="*/ 98190 h 98190"/>
                    <a:gd name="connsiteX3" fmla="*/ 0 w 331426"/>
                    <a:gd name="connsiteY3" fmla="*/ 98190 h 98190"/>
                    <a:gd name="connsiteX4" fmla="*/ 0 w 331426"/>
                    <a:gd name="connsiteY4" fmla="*/ 0 h 98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1426" h="98190" fill="none" extrusionOk="0">
                      <a:moveTo>
                        <a:pt x="0" y="0"/>
                      </a:moveTo>
                      <a:cubicBezTo>
                        <a:pt x="150277" y="26748"/>
                        <a:pt x="285257" y="2878"/>
                        <a:pt x="331426" y="0"/>
                      </a:cubicBezTo>
                      <a:cubicBezTo>
                        <a:pt x="331041" y="30748"/>
                        <a:pt x="335399" y="88309"/>
                        <a:pt x="331426" y="98190"/>
                      </a:cubicBezTo>
                      <a:cubicBezTo>
                        <a:pt x="276977" y="81279"/>
                        <a:pt x="136086" y="81181"/>
                        <a:pt x="0" y="98190"/>
                      </a:cubicBezTo>
                      <a:cubicBezTo>
                        <a:pt x="-3453" y="55814"/>
                        <a:pt x="-810" y="28787"/>
                        <a:pt x="0" y="0"/>
                      </a:cubicBezTo>
                      <a:close/>
                    </a:path>
                    <a:path w="331426" h="98190" stroke="0" extrusionOk="0">
                      <a:moveTo>
                        <a:pt x="0" y="0"/>
                      </a:moveTo>
                      <a:cubicBezTo>
                        <a:pt x="117245" y="7820"/>
                        <a:pt x="241235" y="-17466"/>
                        <a:pt x="331426" y="0"/>
                      </a:cubicBezTo>
                      <a:cubicBezTo>
                        <a:pt x="323363" y="26178"/>
                        <a:pt x="326210" y="82900"/>
                        <a:pt x="331426" y="98190"/>
                      </a:cubicBezTo>
                      <a:cubicBezTo>
                        <a:pt x="295173" y="126384"/>
                        <a:pt x="155044" y="77653"/>
                        <a:pt x="0" y="98190"/>
                      </a:cubicBezTo>
                      <a:cubicBezTo>
                        <a:pt x="5702" y="61111"/>
                        <a:pt x="3502" y="9875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extLst>
                    <a:ext uri="{C807C97D-BFC1-408E-A445-0C87EB9F89A2}">
                      <ask:lineSketchStyleProps xmlns:ask="http://schemas.microsoft.com/office/drawing/2018/sketchyshapes" sd="2523503737">
                        <a:prstGeom prst="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E27487B3-A164-CAD1-E8F8-4053E970D443}"/>
                    </a:ext>
                  </a:extLst>
                </p:cNvPr>
                <p:cNvCxnSpPr/>
                <p:nvPr/>
              </p:nvCxnSpPr>
              <p:spPr>
                <a:xfrm>
                  <a:off x="905643" y="5699219"/>
                  <a:ext cx="1650830" cy="0"/>
                </a:xfrm>
                <a:prstGeom prst="line">
                  <a:avLst/>
                </a:prstGeom>
                <a:grpFill/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0627F286-BA5F-8746-98ED-9DD9BF61807E}"/>
                  </a:ext>
                </a:extLst>
              </p:cNvPr>
              <p:cNvGrpSpPr/>
              <p:nvPr/>
            </p:nvGrpSpPr>
            <p:grpSpPr>
              <a:xfrm>
                <a:off x="3776416" y="6020543"/>
                <a:ext cx="1650830" cy="103304"/>
                <a:chOff x="905643" y="5601029"/>
                <a:chExt cx="1650830" cy="103304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A04A7F66-56EF-3D53-2505-CED61F02CCE4}"/>
                    </a:ext>
                  </a:extLst>
                </p:cNvPr>
                <p:cNvSpPr/>
                <p:nvPr/>
              </p:nvSpPr>
              <p:spPr>
                <a:xfrm>
                  <a:off x="1095822" y="5601029"/>
                  <a:ext cx="331426" cy="98190"/>
                </a:xfrm>
                <a:custGeom>
                  <a:avLst/>
                  <a:gdLst>
                    <a:gd name="connsiteX0" fmla="*/ 0 w 331426"/>
                    <a:gd name="connsiteY0" fmla="*/ 0 h 98190"/>
                    <a:gd name="connsiteX1" fmla="*/ 331426 w 331426"/>
                    <a:gd name="connsiteY1" fmla="*/ 0 h 98190"/>
                    <a:gd name="connsiteX2" fmla="*/ 331426 w 331426"/>
                    <a:gd name="connsiteY2" fmla="*/ 98190 h 98190"/>
                    <a:gd name="connsiteX3" fmla="*/ 0 w 331426"/>
                    <a:gd name="connsiteY3" fmla="*/ 98190 h 98190"/>
                    <a:gd name="connsiteX4" fmla="*/ 0 w 331426"/>
                    <a:gd name="connsiteY4" fmla="*/ 0 h 98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1426" h="98190" fill="none" extrusionOk="0">
                      <a:moveTo>
                        <a:pt x="0" y="0"/>
                      </a:moveTo>
                      <a:cubicBezTo>
                        <a:pt x="138136" y="-31372"/>
                        <a:pt x="257030" y="7160"/>
                        <a:pt x="331426" y="0"/>
                      </a:cubicBezTo>
                      <a:cubicBezTo>
                        <a:pt x="335501" y="40161"/>
                        <a:pt x="327338" y="75124"/>
                        <a:pt x="331426" y="98190"/>
                      </a:cubicBezTo>
                      <a:cubicBezTo>
                        <a:pt x="243606" y="122351"/>
                        <a:pt x="143243" y="71466"/>
                        <a:pt x="0" y="98190"/>
                      </a:cubicBezTo>
                      <a:cubicBezTo>
                        <a:pt x="-8198" y="67293"/>
                        <a:pt x="1861" y="29325"/>
                        <a:pt x="0" y="0"/>
                      </a:cubicBezTo>
                      <a:close/>
                    </a:path>
                    <a:path w="331426" h="98190" stroke="0" extrusionOk="0">
                      <a:moveTo>
                        <a:pt x="0" y="0"/>
                      </a:moveTo>
                      <a:cubicBezTo>
                        <a:pt x="82919" y="-19910"/>
                        <a:pt x="208576" y="21055"/>
                        <a:pt x="331426" y="0"/>
                      </a:cubicBezTo>
                      <a:cubicBezTo>
                        <a:pt x="340821" y="35817"/>
                        <a:pt x="331357" y="65628"/>
                        <a:pt x="331426" y="98190"/>
                      </a:cubicBezTo>
                      <a:cubicBezTo>
                        <a:pt x="184794" y="112850"/>
                        <a:pt x="114782" y="89849"/>
                        <a:pt x="0" y="98190"/>
                      </a:cubicBezTo>
                      <a:cubicBezTo>
                        <a:pt x="-4729" y="50529"/>
                        <a:pt x="703" y="23085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extLst>
                    <a:ext uri="{C807C97D-BFC1-408E-A445-0C87EB9F89A2}">
                      <ask:lineSketchStyleProps xmlns:ask="http://schemas.microsoft.com/office/drawing/2018/sketchyshapes" sd="1219033472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1150D70F-9C63-A5F1-4BC4-C4F270DDA392}"/>
                    </a:ext>
                  </a:extLst>
                </p:cNvPr>
                <p:cNvSpPr/>
                <p:nvPr/>
              </p:nvSpPr>
              <p:spPr>
                <a:xfrm>
                  <a:off x="1525396" y="5606143"/>
                  <a:ext cx="331426" cy="98190"/>
                </a:xfrm>
                <a:custGeom>
                  <a:avLst/>
                  <a:gdLst>
                    <a:gd name="connsiteX0" fmla="*/ 0 w 331426"/>
                    <a:gd name="connsiteY0" fmla="*/ 0 h 98190"/>
                    <a:gd name="connsiteX1" fmla="*/ 331426 w 331426"/>
                    <a:gd name="connsiteY1" fmla="*/ 0 h 98190"/>
                    <a:gd name="connsiteX2" fmla="*/ 331426 w 331426"/>
                    <a:gd name="connsiteY2" fmla="*/ 98190 h 98190"/>
                    <a:gd name="connsiteX3" fmla="*/ 0 w 331426"/>
                    <a:gd name="connsiteY3" fmla="*/ 98190 h 98190"/>
                    <a:gd name="connsiteX4" fmla="*/ 0 w 331426"/>
                    <a:gd name="connsiteY4" fmla="*/ 0 h 98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1426" h="98190" fill="none" extrusionOk="0">
                      <a:moveTo>
                        <a:pt x="0" y="0"/>
                      </a:moveTo>
                      <a:cubicBezTo>
                        <a:pt x="94270" y="-14493"/>
                        <a:pt x="207733" y="992"/>
                        <a:pt x="331426" y="0"/>
                      </a:cubicBezTo>
                      <a:cubicBezTo>
                        <a:pt x="338253" y="35747"/>
                        <a:pt x="323658" y="60678"/>
                        <a:pt x="331426" y="98190"/>
                      </a:cubicBezTo>
                      <a:cubicBezTo>
                        <a:pt x="171184" y="106916"/>
                        <a:pt x="74525" y="87912"/>
                        <a:pt x="0" y="98190"/>
                      </a:cubicBezTo>
                      <a:cubicBezTo>
                        <a:pt x="-6975" y="76852"/>
                        <a:pt x="9030" y="24067"/>
                        <a:pt x="0" y="0"/>
                      </a:cubicBezTo>
                      <a:close/>
                    </a:path>
                    <a:path w="331426" h="98190" stroke="0" extrusionOk="0">
                      <a:moveTo>
                        <a:pt x="0" y="0"/>
                      </a:moveTo>
                      <a:cubicBezTo>
                        <a:pt x="140588" y="-23423"/>
                        <a:pt x="172561" y="34465"/>
                        <a:pt x="331426" y="0"/>
                      </a:cubicBezTo>
                      <a:cubicBezTo>
                        <a:pt x="342785" y="44138"/>
                        <a:pt x="325767" y="62959"/>
                        <a:pt x="331426" y="98190"/>
                      </a:cubicBezTo>
                      <a:cubicBezTo>
                        <a:pt x="214836" y="104655"/>
                        <a:pt x="77779" y="96748"/>
                        <a:pt x="0" y="98190"/>
                      </a:cubicBezTo>
                      <a:cubicBezTo>
                        <a:pt x="-5474" y="64525"/>
                        <a:pt x="5413" y="39877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extLst>
                    <a:ext uri="{C807C97D-BFC1-408E-A445-0C87EB9F89A2}">
                      <ask:lineSketchStyleProps xmlns:ask="http://schemas.microsoft.com/office/drawing/2018/sketchyshapes" sd="16704025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71F6D10A-FAAF-4D34-B7C4-61200322F25E}"/>
                    </a:ext>
                  </a:extLst>
                </p:cNvPr>
                <p:cNvSpPr/>
                <p:nvPr/>
              </p:nvSpPr>
              <p:spPr>
                <a:xfrm>
                  <a:off x="1984205" y="5601029"/>
                  <a:ext cx="331426" cy="98190"/>
                </a:xfrm>
                <a:custGeom>
                  <a:avLst/>
                  <a:gdLst>
                    <a:gd name="connsiteX0" fmla="*/ 0 w 331426"/>
                    <a:gd name="connsiteY0" fmla="*/ 0 h 98190"/>
                    <a:gd name="connsiteX1" fmla="*/ 331426 w 331426"/>
                    <a:gd name="connsiteY1" fmla="*/ 0 h 98190"/>
                    <a:gd name="connsiteX2" fmla="*/ 331426 w 331426"/>
                    <a:gd name="connsiteY2" fmla="*/ 98190 h 98190"/>
                    <a:gd name="connsiteX3" fmla="*/ 0 w 331426"/>
                    <a:gd name="connsiteY3" fmla="*/ 98190 h 98190"/>
                    <a:gd name="connsiteX4" fmla="*/ 0 w 331426"/>
                    <a:gd name="connsiteY4" fmla="*/ 0 h 98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1426" h="98190" fill="none" extrusionOk="0">
                      <a:moveTo>
                        <a:pt x="0" y="0"/>
                      </a:moveTo>
                      <a:cubicBezTo>
                        <a:pt x="79274" y="-35356"/>
                        <a:pt x="171412" y="14916"/>
                        <a:pt x="331426" y="0"/>
                      </a:cubicBezTo>
                      <a:cubicBezTo>
                        <a:pt x="339706" y="26565"/>
                        <a:pt x="322246" y="62472"/>
                        <a:pt x="331426" y="98190"/>
                      </a:cubicBezTo>
                      <a:cubicBezTo>
                        <a:pt x="204882" y="135979"/>
                        <a:pt x="145408" y="64095"/>
                        <a:pt x="0" y="98190"/>
                      </a:cubicBezTo>
                      <a:cubicBezTo>
                        <a:pt x="-11774" y="54132"/>
                        <a:pt x="7263" y="41995"/>
                        <a:pt x="0" y="0"/>
                      </a:cubicBezTo>
                      <a:close/>
                    </a:path>
                    <a:path w="331426" h="98190" stroke="0" extrusionOk="0">
                      <a:moveTo>
                        <a:pt x="0" y="0"/>
                      </a:moveTo>
                      <a:cubicBezTo>
                        <a:pt x="86084" y="-7456"/>
                        <a:pt x="242998" y="10292"/>
                        <a:pt x="331426" y="0"/>
                      </a:cubicBezTo>
                      <a:cubicBezTo>
                        <a:pt x="342753" y="43132"/>
                        <a:pt x="324225" y="56092"/>
                        <a:pt x="331426" y="98190"/>
                      </a:cubicBezTo>
                      <a:cubicBezTo>
                        <a:pt x="231950" y="104155"/>
                        <a:pt x="137755" y="73510"/>
                        <a:pt x="0" y="98190"/>
                      </a:cubicBezTo>
                      <a:cubicBezTo>
                        <a:pt x="-1332" y="65612"/>
                        <a:pt x="5130" y="2350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extLst>
                    <a:ext uri="{C807C97D-BFC1-408E-A445-0C87EB9F89A2}">
                      <ask:lineSketchStyleProps xmlns:ask="http://schemas.microsoft.com/office/drawing/2018/sketchyshapes" sd="1927782525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BA6956A6-2C75-0A34-E699-5F1CBD8DD321}"/>
                    </a:ext>
                  </a:extLst>
                </p:cNvPr>
                <p:cNvCxnSpPr/>
                <p:nvPr/>
              </p:nvCxnSpPr>
              <p:spPr>
                <a:xfrm>
                  <a:off x="905643" y="5699219"/>
                  <a:ext cx="1650830" cy="0"/>
                </a:xfrm>
                <a:prstGeom prst="line">
                  <a:avLst/>
                </a:prstGeom>
                <a:grpFill/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42338CF-4C30-9610-878F-772C90B59B64}"/>
              </a:ext>
            </a:extLst>
          </p:cNvPr>
          <p:cNvGrpSpPr/>
          <p:nvPr/>
        </p:nvGrpSpPr>
        <p:grpSpPr>
          <a:xfrm>
            <a:off x="4517671" y="4344237"/>
            <a:ext cx="3530902" cy="1627051"/>
            <a:chOff x="4517671" y="4344237"/>
            <a:chExt cx="3530902" cy="1627051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434AF859-0EFB-47FD-178C-EC7F59CB1315}"/>
                </a:ext>
              </a:extLst>
            </p:cNvPr>
            <p:cNvSpPr/>
            <p:nvPr/>
          </p:nvSpPr>
          <p:spPr>
            <a:xfrm>
              <a:off x="5126403" y="4795037"/>
              <a:ext cx="195060" cy="205687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D2C6C6B1-3B4C-A946-88D2-4AAD88B04697}"/>
                </a:ext>
              </a:extLst>
            </p:cNvPr>
            <p:cNvGrpSpPr/>
            <p:nvPr/>
          </p:nvGrpSpPr>
          <p:grpSpPr>
            <a:xfrm>
              <a:off x="4517671" y="4344237"/>
              <a:ext cx="3530902" cy="1627051"/>
              <a:chOff x="4520972" y="4318416"/>
              <a:chExt cx="3530902" cy="1627051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8AA9E3E5-9B98-FD86-DB8D-871D9215890C}"/>
                  </a:ext>
                </a:extLst>
              </p:cNvPr>
              <p:cNvSpPr/>
              <p:nvPr/>
            </p:nvSpPr>
            <p:spPr>
              <a:xfrm>
                <a:off x="5096160" y="4318416"/>
                <a:ext cx="195060" cy="205687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25DDD2F0-C12D-76E9-823A-05A35DDA76EF}"/>
                  </a:ext>
                </a:extLst>
              </p:cNvPr>
              <p:cNvSpPr/>
              <p:nvPr/>
            </p:nvSpPr>
            <p:spPr>
              <a:xfrm>
                <a:off x="5112852" y="4567030"/>
                <a:ext cx="195060" cy="205687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58A09F11-7FF8-51F9-73E7-0B625E77DE2A}"/>
                  </a:ext>
                </a:extLst>
              </p:cNvPr>
              <p:cNvSpPr/>
              <p:nvPr/>
            </p:nvSpPr>
            <p:spPr>
              <a:xfrm>
                <a:off x="5156640" y="5026977"/>
                <a:ext cx="195060" cy="205687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1D1E3E00-ECC6-C600-0803-39E669FD3B67}"/>
                  </a:ext>
                </a:extLst>
              </p:cNvPr>
              <p:cNvSpPr/>
              <p:nvPr/>
            </p:nvSpPr>
            <p:spPr>
              <a:xfrm>
                <a:off x="4520972" y="5687937"/>
                <a:ext cx="195060" cy="205687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D728807D-7F1A-47BB-FC4C-736E264B2D5E}"/>
                  </a:ext>
                </a:extLst>
              </p:cNvPr>
              <p:cNvSpPr txBox="1"/>
              <p:nvPr/>
            </p:nvSpPr>
            <p:spPr>
              <a:xfrm>
                <a:off x="4866387" y="5576135"/>
                <a:ext cx="31854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" panose="020B0604020202020204" pitchFamily="34" charset="0"/>
                    <a:cs typeface="Helvetica" panose="020B0604020202020204" pitchFamily="34" charset="0"/>
                  </a:rPr>
                  <a:t>a novel epigenetic complex</a:t>
                </a:r>
              </a:p>
            </p:txBody>
          </p:sp>
        </p:grp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E7073F9-21C4-C234-45DB-4A7B6B5B7F80}"/>
              </a:ext>
            </a:extLst>
          </p:cNvPr>
          <p:cNvGrpSpPr/>
          <p:nvPr/>
        </p:nvGrpSpPr>
        <p:grpSpPr>
          <a:xfrm>
            <a:off x="8608831" y="3362277"/>
            <a:ext cx="3318533" cy="3636826"/>
            <a:chOff x="8608831" y="3362277"/>
            <a:chExt cx="3318533" cy="3636826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7A47ACC-091A-7926-4C13-BB9650379DD0}"/>
                </a:ext>
              </a:extLst>
            </p:cNvPr>
            <p:cNvSpPr txBox="1"/>
            <p:nvPr/>
          </p:nvSpPr>
          <p:spPr>
            <a:xfrm>
              <a:off x="8608831" y="3362277"/>
              <a:ext cx="328951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206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Versality of PROTAC targeting</a:t>
              </a:r>
            </a:p>
            <a:p>
              <a:pPr algn="ctr"/>
              <a:r>
                <a:rPr lang="en-US" sz="1800" dirty="0">
                  <a:solidFill>
                    <a:srgbClr val="00206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the whole complex.</a:t>
              </a:r>
              <a:endParaRPr lang="en-US" dirty="0"/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62FF8C8B-5904-0C32-C564-7F1C97146ED6}"/>
                </a:ext>
              </a:extLst>
            </p:cNvPr>
            <p:cNvGrpSpPr/>
            <p:nvPr/>
          </p:nvGrpSpPr>
          <p:grpSpPr>
            <a:xfrm>
              <a:off x="9024669" y="4299207"/>
              <a:ext cx="747624" cy="600222"/>
              <a:chOff x="10278626" y="4699524"/>
              <a:chExt cx="747624" cy="600222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E4E05267-4A9E-559E-7C97-B1373B2DA30A}"/>
                  </a:ext>
                </a:extLst>
              </p:cNvPr>
              <p:cNvSpPr/>
              <p:nvPr/>
            </p:nvSpPr>
            <p:spPr>
              <a:xfrm>
                <a:off x="10767672" y="4879399"/>
                <a:ext cx="258578" cy="272768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608CA86E-AFFC-79CA-D224-FD5ED39D3A3D}"/>
                  </a:ext>
                </a:extLst>
              </p:cNvPr>
              <p:cNvSpPr/>
              <p:nvPr/>
            </p:nvSpPr>
            <p:spPr>
              <a:xfrm>
                <a:off x="10278626" y="4825810"/>
                <a:ext cx="258578" cy="272768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AE22B243-B715-FD0B-3033-787EFA43D80E}"/>
                  </a:ext>
                </a:extLst>
              </p:cNvPr>
              <p:cNvSpPr/>
              <p:nvPr/>
            </p:nvSpPr>
            <p:spPr>
              <a:xfrm>
                <a:off x="10653492" y="4727956"/>
                <a:ext cx="258578" cy="272768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274A6AAD-86D9-B9C9-AA59-9D079F24BF2C}"/>
                  </a:ext>
                </a:extLst>
              </p:cNvPr>
              <p:cNvSpPr/>
              <p:nvPr/>
            </p:nvSpPr>
            <p:spPr>
              <a:xfrm>
                <a:off x="10471437" y="4699524"/>
                <a:ext cx="258578" cy="272768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ED40EC4B-DBF2-269D-65CC-FCB3F60D33E3}"/>
                  </a:ext>
                </a:extLst>
              </p:cNvPr>
              <p:cNvSpPr/>
              <p:nvPr/>
            </p:nvSpPr>
            <p:spPr>
              <a:xfrm>
                <a:off x="10714121" y="5026978"/>
                <a:ext cx="258578" cy="272768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7C71B9F4-4BF3-9939-6E2D-4F4E75D7EFC3}"/>
                  </a:ext>
                </a:extLst>
              </p:cNvPr>
              <p:cNvSpPr/>
              <p:nvPr/>
            </p:nvSpPr>
            <p:spPr>
              <a:xfrm>
                <a:off x="10375842" y="4868342"/>
                <a:ext cx="471412" cy="317723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C406BFCC-2290-1179-A7F4-3FEE4E4524BF}"/>
                  </a:ext>
                </a:extLst>
              </p:cNvPr>
              <p:cNvSpPr/>
              <p:nvPr/>
            </p:nvSpPr>
            <p:spPr>
              <a:xfrm>
                <a:off x="10308863" y="5026977"/>
                <a:ext cx="258578" cy="272768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7123D4BF-7101-D038-8B4D-9B9453434A35}"/>
                </a:ext>
              </a:extLst>
            </p:cNvPr>
            <p:cNvSpPr txBox="1"/>
            <p:nvPr/>
          </p:nvSpPr>
          <p:spPr>
            <a:xfrm>
              <a:off x="9181099" y="5429443"/>
              <a:ext cx="274626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Advantages: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multiple targets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robust “KO”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avoid off-target effects 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B99FC87E-3FE9-118F-FF2A-E6BA2475BC0C}"/>
                </a:ext>
              </a:extLst>
            </p:cNvPr>
            <p:cNvCxnSpPr/>
            <p:nvPr/>
          </p:nvCxnSpPr>
          <p:spPr>
            <a:xfrm>
              <a:off x="10046369" y="4615665"/>
              <a:ext cx="6256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754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68127-7A67-2E7B-D108-90530C6F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27" y="414798"/>
            <a:ext cx="10820401" cy="72888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Overcoming TKI-resistance by targeting a novel epigenetic complex/factor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A1CFAC-0954-2C82-712A-03DEB5607E7A}"/>
              </a:ext>
            </a:extLst>
          </p:cNvPr>
          <p:cNvGrpSpPr/>
          <p:nvPr/>
        </p:nvGrpSpPr>
        <p:grpSpPr>
          <a:xfrm>
            <a:off x="177525" y="2282831"/>
            <a:ext cx="6889967" cy="3243572"/>
            <a:chOff x="216339" y="3303981"/>
            <a:chExt cx="6889967" cy="324357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8F11C8F-8D68-A4F6-E9E6-7582CAB32A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957" t="2983" r="12745" b="30801"/>
            <a:stretch/>
          </p:blipFill>
          <p:spPr>
            <a:xfrm>
              <a:off x="1376450" y="3663329"/>
              <a:ext cx="5729856" cy="288422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015EE8F-EAE2-3A05-8CEA-6FE6501A212E}"/>
                </a:ext>
              </a:extLst>
            </p:cNvPr>
            <p:cNvSpPr txBox="1"/>
            <p:nvPr/>
          </p:nvSpPr>
          <p:spPr>
            <a:xfrm>
              <a:off x="1126737" y="3365364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Osi</a:t>
              </a:r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: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CEA562-B04C-9BD0-F4F4-C3D47A09C4C5}"/>
                </a:ext>
              </a:extLst>
            </p:cNvPr>
            <p:cNvSpPr txBox="1"/>
            <p:nvPr/>
          </p:nvSpPr>
          <p:spPr>
            <a:xfrm>
              <a:off x="2099705" y="3374167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No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368C8E-1D1A-D506-1EAD-891EDC9C308C}"/>
                </a:ext>
              </a:extLst>
            </p:cNvPr>
            <p:cNvSpPr txBox="1"/>
            <p:nvPr/>
          </p:nvSpPr>
          <p:spPr>
            <a:xfrm>
              <a:off x="4683156" y="3303981"/>
              <a:ext cx="383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+ 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0F6AA73-BB82-ABC8-3855-DF92F3903DFD}"/>
                </a:ext>
              </a:extLst>
            </p:cNvPr>
            <p:cNvCxnSpPr/>
            <p:nvPr/>
          </p:nvCxnSpPr>
          <p:spPr>
            <a:xfrm>
              <a:off x="2860090" y="3582853"/>
              <a:ext cx="404903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28E295-881F-391A-EDFE-4C70966D3F85}"/>
                </a:ext>
              </a:extLst>
            </p:cNvPr>
            <p:cNvSpPr txBox="1"/>
            <p:nvPr/>
          </p:nvSpPr>
          <p:spPr>
            <a:xfrm>
              <a:off x="438680" y="4135228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WT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3ADABC-CFC3-307C-B1CB-FC9711005DC7}"/>
                </a:ext>
              </a:extLst>
            </p:cNvPr>
            <p:cNvSpPr txBox="1"/>
            <p:nvPr/>
          </p:nvSpPr>
          <p:spPr>
            <a:xfrm>
              <a:off x="216339" y="5417847"/>
              <a:ext cx="12747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Target </a:t>
              </a:r>
            </a:p>
            <a:p>
              <a:pPr algn="ctr"/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removed </a:t>
              </a:r>
            </a:p>
            <a:p>
              <a:pPr algn="ctr"/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genetically</a:t>
              </a:r>
            </a:p>
          </p:txBody>
        </p:sp>
      </p:grp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039ACAA-FEB8-6C64-ACB1-5BA3C0AC91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067151"/>
              </p:ext>
            </p:extLst>
          </p:nvPr>
        </p:nvGraphicFramePr>
        <p:xfrm>
          <a:off x="7317205" y="300689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B9503A-C2C0-83CA-8F12-D2DA531C4641}"/>
              </a:ext>
            </a:extLst>
          </p:cNvPr>
          <p:cNvCxnSpPr/>
          <p:nvPr/>
        </p:nvCxnSpPr>
        <p:spPr>
          <a:xfrm>
            <a:off x="8314171" y="3325917"/>
            <a:ext cx="992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FEA5157-900B-1CE6-BB13-ADD71AF08009}"/>
              </a:ext>
            </a:extLst>
          </p:cNvPr>
          <p:cNvCxnSpPr/>
          <p:nvPr/>
        </p:nvCxnSpPr>
        <p:spPr>
          <a:xfrm>
            <a:off x="10271308" y="3051196"/>
            <a:ext cx="992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2FE7CDD-E8BF-321F-34C4-B56F379D4ADB}"/>
              </a:ext>
            </a:extLst>
          </p:cNvPr>
          <p:cNvSpPr txBox="1"/>
          <p:nvPr/>
        </p:nvSpPr>
        <p:spPr>
          <a:xfrm>
            <a:off x="8606845" y="3042986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F58197-F6F4-C334-78B7-6679D822439E}"/>
              </a:ext>
            </a:extLst>
          </p:cNvPr>
          <p:cNvSpPr txBox="1"/>
          <p:nvPr/>
        </p:nvSpPr>
        <p:spPr>
          <a:xfrm>
            <a:off x="10248626" y="2710014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P&lt;2.2x10</a:t>
            </a:r>
            <a:r>
              <a:rPr lang="en-US" baseline="30000" dirty="0"/>
              <a:t>-16</a:t>
            </a:r>
          </a:p>
        </p:txBody>
      </p:sp>
    </p:spTree>
    <p:extLst>
      <p:ext uri="{BB962C8B-B14F-4D97-AF65-F5344CB8AC3E}">
        <p14:creationId xmlns:p14="http://schemas.microsoft.com/office/powerpoint/2010/main" val="2294022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68127-7A67-2E7B-D108-90530C6F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658" y="482625"/>
            <a:ext cx="10820401" cy="7288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Developing Protacs against the novel target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08E572-79B8-B793-770A-7F96DA7B349A}"/>
              </a:ext>
            </a:extLst>
          </p:cNvPr>
          <p:cNvGrpSpPr/>
          <p:nvPr/>
        </p:nvGrpSpPr>
        <p:grpSpPr>
          <a:xfrm>
            <a:off x="-1" y="3172219"/>
            <a:ext cx="702742" cy="3198311"/>
            <a:chOff x="1871033" y="3064385"/>
            <a:chExt cx="702742" cy="319831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372DFE-A8E4-24A9-207C-765F5109ED6D}"/>
                </a:ext>
              </a:extLst>
            </p:cNvPr>
            <p:cNvSpPr/>
            <p:nvPr/>
          </p:nvSpPr>
          <p:spPr>
            <a:xfrm>
              <a:off x="1871033" y="3064385"/>
              <a:ext cx="702742" cy="2669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C482C24-A246-991B-45CC-9940D2D36630}"/>
                </a:ext>
              </a:extLst>
            </p:cNvPr>
            <p:cNvSpPr txBox="1"/>
            <p:nvPr/>
          </p:nvSpPr>
          <p:spPr>
            <a:xfrm rot="16200000">
              <a:off x="602255" y="4478875"/>
              <a:ext cx="31983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 protein level via live imaging 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880581C-076C-DB41-38CD-EB0506B45C25}"/>
              </a:ext>
            </a:extLst>
          </p:cNvPr>
          <p:cNvSpPr txBox="1"/>
          <p:nvPr/>
        </p:nvSpPr>
        <p:spPr>
          <a:xfrm>
            <a:off x="1209829" y="1945030"/>
            <a:ext cx="2294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Conditions: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compounds at 1uM 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~20 hours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4250FCE-3715-319B-5177-B26C54579BAA}"/>
              </a:ext>
            </a:extLst>
          </p:cNvPr>
          <p:cNvGrpSpPr/>
          <p:nvPr/>
        </p:nvGrpSpPr>
        <p:grpSpPr>
          <a:xfrm>
            <a:off x="6263898" y="1945030"/>
            <a:ext cx="5680727" cy="4339175"/>
            <a:chOff x="6263898" y="1945030"/>
            <a:chExt cx="5680727" cy="433917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B5F192A-C7AE-5B90-CA4D-75C59119E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3898" y="3036635"/>
              <a:ext cx="2725128" cy="272512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A50A39F-4592-2611-FE7D-36CB10CEF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19497" y="3036635"/>
              <a:ext cx="2725128" cy="272512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2184148-5B54-E6F9-F451-821BC8A3B799}"/>
                </a:ext>
              </a:extLst>
            </p:cNvPr>
            <p:cNvSpPr txBox="1"/>
            <p:nvPr/>
          </p:nvSpPr>
          <p:spPr>
            <a:xfrm>
              <a:off x="7116442" y="5803099"/>
              <a:ext cx="11095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control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335AF13-AB46-BC4B-37FD-C83A3B0EEB5C}"/>
                </a:ext>
              </a:extLst>
            </p:cNvPr>
            <p:cNvSpPr txBox="1"/>
            <p:nvPr/>
          </p:nvSpPr>
          <p:spPr>
            <a:xfrm>
              <a:off x="9568493" y="5822540"/>
              <a:ext cx="16237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+PROTAC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3807986-8995-2FD3-0836-B0F689093ED8}"/>
                </a:ext>
              </a:extLst>
            </p:cNvPr>
            <p:cNvSpPr txBox="1"/>
            <p:nvPr/>
          </p:nvSpPr>
          <p:spPr>
            <a:xfrm>
              <a:off x="7712600" y="1945030"/>
              <a:ext cx="22006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Helvetica" panose="020B0604020202020204" pitchFamily="34" charset="0"/>
                  <a:cs typeface="Helvetica" panose="020B0604020202020204" pitchFamily="34" charset="0"/>
                </a:rPr>
                <a:t>Target=</a:t>
              </a:r>
              <a:r>
                <a:rPr lang="en-US" sz="3200" b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red</a:t>
              </a:r>
            </a:p>
          </p:txBody>
        </p:sp>
      </p:grp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AD72DF5F-1073-4372-6A7F-694F8205AC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407898"/>
              </p:ext>
            </p:extLst>
          </p:nvPr>
        </p:nvGraphicFramePr>
        <p:xfrm>
          <a:off x="74040" y="2672998"/>
          <a:ext cx="5778318" cy="4027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11312640" imgH="7902000" progId="Origin95.Graph">
                  <p:embed/>
                </p:oleObj>
              </mc:Choice>
              <mc:Fallback>
                <p:oleObj name="Graph" r:id="rId5" imgW="11312640" imgH="7902000" progId="Origin95.Graph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AD72DF5F-1073-4372-6A7F-694F8205AC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040" y="2672998"/>
                        <a:ext cx="5778318" cy="4027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886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68127-7A67-2E7B-D108-90530C6F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>
                <a:solidFill>
                  <a:srgbClr val="FFFFFF"/>
                </a:solidFill>
                <a:latin typeface="+mj-lt"/>
                <a:cs typeface="+mj-cs"/>
              </a:rPr>
              <a:t>BUDGET/MILESTONES</a:t>
            </a:r>
            <a:endParaRPr lang="en-US"/>
          </a:p>
        </p:txBody>
      </p:sp>
      <p:pic>
        <p:nvPicPr>
          <p:cNvPr id="11" name="Graphic 10" descr="Earth globe: Americas with solid fill">
            <a:extLst>
              <a:ext uri="{FF2B5EF4-FFF2-40B4-BE49-F238E27FC236}">
                <a16:creationId xmlns:a16="http://schemas.microsoft.com/office/drawing/2014/main" id="{530880AD-404D-1979-0A07-898DAA477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3086" y="3984555"/>
            <a:ext cx="338378" cy="3383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F4AE88-C823-0E00-0100-33C0EBFB7A45}"/>
              </a:ext>
            </a:extLst>
          </p:cNvPr>
          <p:cNvSpPr/>
          <p:nvPr/>
        </p:nvSpPr>
        <p:spPr>
          <a:xfrm>
            <a:off x="619626" y="2778547"/>
            <a:ext cx="4908884" cy="12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AB3E47-BB67-10D2-8C33-720C04592F04}"/>
              </a:ext>
            </a:extLst>
          </p:cNvPr>
          <p:cNvSpPr/>
          <p:nvPr/>
        </p:nvSpPr>
        <p:spPr>
          <a:xfrm>
            <a:off x="5951620" y="2776708"/>
            <a:ext cx="4908884" cy="12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D1645A-9EE7-A772-AFCD-6B960C1B0D05}"/>
              </a:ext>
            </a:extLst>
          </p:cNvPr>
          <p:cNvSpPr txBox="1"/>
          <p:nvPr/>
        </p:nvSpPr>
        <p:spPr>
          <a:xfrm>
            <a:off x="2352173" y="2388155"/>
            <a:ext cx="151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Year 1: 100K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73610E-F906-48EE-5C2A-FA986BF05D41}"/>
              </a:ext>
            </a:extLst>
          </p:cNvPr>
          <p:cNvSpPr txBox="1"/>
          <p:nvPr/>
        </p:nvSpPr>
        <p:spPr>
          <a:xfrm>
            <a:off x="7744815" y="2388155"/>
            <a:ext cx="159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Year 2 (100K)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F296F9-5AF1-CBCF-15DE-391DE295FB9E}"/>
              </a:ext>
            </a:extLst>
          </p:cNvPr>
          <p:cNvSpPr txBox="1"/>
          <p:nvPr/>
        </p:nvSpPr>
        <p:spPr>
          <a:xfrm>
            <a:off x="602559" y="3095891"/>
            <a:ext cx="47223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Goals: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Identify lead compounds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Test efficacy in patient-derived cells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Budget: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70K Medicinal Chemistry</a:t>
            </a:r>
            <a:r>
              <a:rPr lang="en-US" sz="16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CRO</a:t>
            </a:r>
            <a:endParaRPr lang="en-US" sz="16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30K in-house, 0.25 FTE and reagents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Milestones: </a:t>
            </a:r>
          </a:p>
          <a:p>
            <a:r>
              <a:rPr lang="en-US" sz="1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1-5 compounds with efficacy at levels &lt;1uM in vitro</a:t>
            </a:r>
          </a:p>
          <a:p>
            <a:r>
              <a:rPr lang="en-US" sz="1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616D26-D03F-BBAC-ECE7-BA95966666DB}"/>
              </a:ext>
            </a:extLst>
          </p:cNvPr>
          <p:cNvSpPr txBox="1"/>
          <p:nvPr/>
        </p:nvSpPr>
        <p:spPr>
          <a:xfrm>
            <a:off x="5915481" y="3095891"/>
            <a:ext cx="472239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Goals: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Improve lead compounds for in vivo use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Test efficacy PDX mouse models</a:t>
            </a:r>
          </a:p>
          <a:p>
            <a:endParaRPr lang="en-US" sz="16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Budget: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70K Medicinal Chemistry, CRO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130K PDX Mouse Models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Milestones:</a:t>
            </a:r>
          </a:p>
          <a:p>
            <a:r>
              <a:rPr lang="en-US" sz="1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identify lead compounds for in vivo use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9120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E5411-F184-CB82-3639-662462E5B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38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68127-7A67-2E7B-D108-90530C6F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157" y="505452"/>
            <a:ext cx="11929675" cy="77528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2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biomarker for screen the target &amp; evaluate PROTAC efficiency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E62AC9-9570-AB4C-1348-3C46E02F2FD5}"/>
              </a:ext>
            </a:extLst>
          </p:cNvPr>
          <p:cNvSpPr txBox="1"/>
          <p:nvPr/>
        </p:nvSpPr>
        <p:spPr>
          <a:xfrm>
            <a:off x="347865" y="1712075"/>
            <a:ext cx="659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An easy assay to test biomarker (two hours, $0.3 per sample):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C71796-6821-2CD1-E347-4DAAE0945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90" y="2614938"/>
            <a:ext cx="3737610" cy="373761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49E942-B27D-842F-C5B9-7CA49297C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052" y="2614938"/>
            <a:ext cx="3737610" cy="373761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E1929D-0CA6-1842-85F1-31771936DC6A}"/>
              </a:ext>
            </a:extLst>
          </p:cNvPr>
          <p:cNvSpPr txBox="1"/>
          <p:nvPr/>
        </p:nvSpPr>
        <p:spPr>
          <a:xfrm>
            <a:off x="4078013" y="2109486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EB261E-B64D-F58E-3FE2-1E0F6BF913CC}"/>
              </a:ext>
            </a:extLst>
          </p:cNvPr>
          <p:cNvSpPr txBox="1"/>
          <p:nvPr/>
        </p:nvSpPr>
        <p:spPr>
          <a:xfrm>
            <a:off x="7248246" y="1968606"/>
            <a:ext cx="2033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Target</a:t>
            </a:r>
          </a:p>
          <a:p>
            <a:pPr algn="ctr"/>
            <a:r>
              <a:rPr lang="en-US" dirty="0"/>
              <a:t>removed (24 hours)</a:t>
            </a:r>
          </a:p>
        </p:txBody>
      </p:sp>
    </p:spTree>
    <p:extLst>
      <p:ext uri="{BB962C8B-B14F-4D97-AF65-F5344CB8AC3E}">
        <p14:creationId xmlns:p14="http://schemas.microsoft.com/office/powerpoint/2010/main" val="803857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cb4d1a-eae2-48af-a683-414aef010b7d" xsi:nil="true"/>
    <lcf76f155ced4ddcb4097134ff3c332f xmlns="0d80a67d-9935-4f06-9c18-a0e844503b59">
      <Terms xmlns="http://schemas.microsoft.com/office/infopath/2007/PartnerControls"/>
    </lcf76f155ced4ddcb4097134ff3c332f>
    <CATEGORY xmlns="0d80a67d-9935-4f06-9c18-a0e844503b59" xsi:nil="true"/>
    <SharedWithUsers xmlns="c0cb4d1a-eae2-48af-a683-414aef010b7d">
      <UserInfo>
        <DisplayName>Beecham, Jennifer</DisplayName>
        <AccountId>19</AccountId>
        <AccountType/>
      </UserInfo>
      <UserInfo>
        <DisplayName>Mohr, Manuel</DisplayName>
        <AccountId>179</AccountId>
        <AccountType/>
      </UserInfo>
      <UserInfo>
        <DisplayName>Quijano, Elias</DisplayName>
        <AccountId>177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B5F8B47A9C854DAB9A9A436C4E411B" ma:contentTypeVersion="15" ma:contentTypeDescription="Create a new document." ma:contentTypeScope="" ma:versionID="4dda07d99f02dfb37424b0de3bd5081e">
  <xsd:schema xmlns:xsd="http://www.w3.org/2001/XMLSchema" xmlns:xs="http://www.w3.org/2001/XMLSchema" xmlns:p="http://schemas.microsoft.com/office/2006/metadata/properties" xmlns:ns2="c0cb4d1a-eae2-48af-a683-414aef010b7d" xmlns:ns3="0d80a67d-9935-4f06-9c18-a0e844503b59" targetNamespace="http://schemas.microsoft.com/office/2006/metadata/properties" ma:root="true" ma:fieldsID="f66a88349bb6192f27837afcdcd60a9d" ns2:_="" ns3:_="">
    <xsd:import namespace="c0cb4d1a-eae2-48af-a683-414aef010b7d"/>
    <xsd:import namespace="0d80a67d-9935-4f06-9c18-a0e844503b5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CATEGORY" minOccurs="0"/>
                <xsd:element ref="ns3:MediaServiceLocation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b4d1a-eae2-48af-a683-414aef010b7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66acae8-5c35-4613-adc4-fc9184ef3950}" ma:internalName="TaxCatchAll" ma:showField="CatchAllData" ma:web="c0cb4d1a-eae2-48af-a683-414aef010b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80a67d-9935-4f06-9c18-a0e844503b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d9ce95e-1345-4484-817e-41007f7553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CATEGORY" ma:index="19" nillable="true" ma:displayName="CATEGORY" ma:format="Dropdown" ma:internalName="CATEGORY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449BF2-3B82-45E1-A4C2-2D87828BC40D}">
  <ds:schemaRefs>
    <ds:schemaRef ds:uri="0d80a67d-9935-4f06-9c18-a0e844503b59"/>
    <ds:schemaRef ds:uri="c0cb4d1a-eae2-48af-a683-414aef010b7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9C3D3A-0F74-45AE-8236-C92679BBBEDC}">
  <ds:schemaRefs>
    <ds:schemaRef ds:uri="0d80a67d-9935-4f06-9c18-a0e844503b59"/>
    <ds:schemaRef ds:uri="c0cb4d1a-eae2-48af-a683-414aef010b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8D96399-B301-4CCC-B708-B84D5E765E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3473</TotalTime>
  <Words>712</Words>
  <Application>Microsoft Office PowerPoint</Application>
  <PresentationFormat>Widescreen</PresentationFormat>
  <Paragraphs>133</Paragraphs>
  <Slides>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Montserrat</vt:lpstr>
      <vt:lpstr>Times New Roman</vt:lpstr>
      <vt:lpstr>Wingdings</vt:lpstr>
      <vt:lpstr>YaleNew</vt:lpstr>
      <vt:lpstr>Office Theme</vt:lpstr>
      <vt:lpstr>Graph</vt:lpstr>
      <vt:lpstr>Overcoming TKI-resistance by Targeting a Novel Epigenetic Mechanism in Oncogene Amplification</vt:lpstr>
      <vt:lpstr>TEAM</vt:lpstr>
      <vt:lpstr>           Overcoming TKI-resistance</vt:lpstr>
      <vt:lpstr>Overcoming TKI-resistance by targeting a novel epigenetic complex/factor</vt:lpstr>
      <vt:lpstr>Developing Protacs against the novel target</vt:lpstr>
      <vt:lpstr>BUDGET/MILESTONES</vt:lpstr>
      <vt:lpstr>PowerPoint Presentation</vt:lpstr>
      <vt:lpstr>A biomarker for screen the target &amp; evaluate PROTAC efficiency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Kundrat, Amy</dc:creator>
  <cp:lastModifiedBy>Xiao, Andrew</cp:lastModifiedBy>
  <cp:revision>3</cp:revision>
  <dcterms:created xsi:type="dcterms:W3CDTF">2022-11-21T21:01:59Z</dcterms:created>
  <dcterms:modified xsi:type="dcterms:W3CDTF">2023-12-06T17:45:18Z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0x0101004FB5F8B47A9C854DAB9A9A436C4E411B</vt:lpwstr>
  </property>
  <property fmtid="{D5CDD505-2E9C-101B-9397-08002B2CF9AE}" pid="3" name="MediaServiceImageTags">
    <vt:lpwstr/>
  </property>
</Properties>
</file>