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b="def" i="def"/>
      <a:tcStyle>
        <a:tcBdr/>
        <a:fill>
          <a:solidFill>
            <a:srgbClr val="E6EBF5"/>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6F8"/>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b="def" i="def"/>
      <a:tcStyle>
        <a:tcBdr/>
        <a:fill>
          <a:solidFill>
            <a:srgbClr val="F0F4E8"/>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8" name="Shape 768"/>
          <p:cNvSpPr/>
          <p:nvPr>
            <p:ph type="sldImg"/>
          </p:nvPr>
        </p:nvSpPr>
        <p:spPr>
          <a:xfrm>
            <a:off x="1143000" y="685800"/>
            <a:ext cx="4572000" cy="3429000"/>
          </a:xfrm>
          <a:prstGeom prst="rect">
            <a:avLst/>
          </a:prstGeom>
        </p:spPr>
        <p:txBody>
          <a:bodyPr/>
          <a:lstStyle/>
          <a:p>
            <a:pPr/>
          </a:p>
        </p:txBody>
      </p:sp>
      <p:sp>
        <p:nvSpPr>
          <p:cNvPr id="769" name="Shape 7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Shape 776"/>
          <p:cNvSpPr/>
          <p:nvPr>
            <p:ph type="sldImg"/>
          </p:nvPr>
        </p:nvSpPr>
        <p:spPr>
          <a:prstGeom prst="rect">
            <a:avLst/>
          </a:prstGeom>
        </p:spPr>
        <p:txBody>
          <a:bodyPr/>
          <a:lstStyle/>
          <a:p>
            <a:pPr/>
          </a:p>
        </p:txBody>
      </p:sp>
      <p:sp>
        <p:nvSpPr>
          <p:cNvPr id="777" name="Shape 777"/>
          <p:cNvSpPr/>
          <p:nvPr>
            <p:ph type="body" sz="quarter" idx="1"/>
          </p:nvPr>
        </p:nvSpPr>
        <p:spPr>
          <a:prstGeom prst="rect">
            <a:avLst/>
          </a:prstGeom>
        </p:spPr>
        <p:txBody>
          <a:bodyPr/>
          <a:lstStyle/>
          <a:p>
            <a:pPr/>
            <a:r>
              <a:t>Good morning! I’m Xiaolei Su, a faculty at Yale School of Medicine. Today I’m excited to present our efforts on developing a brand-new cell therapy, CAR-mast cell therapy to target solid tumors.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Shape 793"/>
          <p:cNvSpPr/>
          <p:nvPr>
            <p:ph type="sldImg"/>
          </p:nvPr>
        </p:nvSpPr>
        <p:spPr>
          <a:prstGeom prst="rect">
            <a:avLst/>
          </a:prstGeom>
        </p:spPr>
        <p:txBody>
          <a:bodyPr/>
          <a:lstStyle/>
          <a:p>
            <a:pPr/>
          </a:p>
        </p:txBody>
      </p:sp>
      <p:sp>
        <p:nvSpPr>
          <p:cNvPr id="794" name="Shape 794"/>
          <p:cNvSpPr/>
          <p:nvPr>
            <p:ph type="body" sz="quarter" idx="1"/>
          </p:nvPr>
        </p:nvSpPr>
        <p:spPr>
          <a:prstGeom prst="rect">
            <a:avLst/>
          </a:prstGeom>
        </p:spPr>
        <p:txBody>
          <a:bodyPr/>
          <a:lstStyle/>
          <a:p>
            <a:pPr/>
            <a:r>
              <a:t>We have assembled a team with comprehensive expertise, which covers both the scientific and clinical side. This includes myself, who will lead the scientific development with the input from Dr. Kepley who studies mast cells over 30 years. Dr. Sznol and Dr. Krause, who have rich experience on clinical trials of cancer immunotherapies at Yale.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Shape 806"/>
          <p:cNvSpPr/>
          <p:nvPr>
            <p:ph type="sldImg"/>
          </p:nvPr>
        </p:nvSpPr>
        <p:spPr>
          <a:prstGeom prst="rect">
            <a:avLst/>
          </a:prstGeom>
        </p:spPr>
        <p:txBody>
          <a:bodyPr/>
          <a:lstStyle/>
          <a:p>
            <a:pPr/>
          </a:p>
        </p:txBody>
      </p:sp>
      <p:sp>
        <p:nvSpPr>
          <p:cNvPr id="807" name="Shape 807"/>
          <p:cNvSpPr/>
          <p:nvPr>
            <p:ph type="body" sz="quarter" idx="1"/>
          </p:nvPr>
        </p:nvSpPr>
        <p:spPr>
          <a:prstGeom prst="rect">
            <a:avLst/>
          </a:prstGeom>
        </p:spPr>
        <p:txBody>
          <a:bodyPr/>
          <a:lstStyle/>
          <a:p>
            <a:pPr/>
            <a:r>
              <a:t>The comparable product of CAR-mast cell is CAR-T cell. In the past two decades, CAR-T therapy has attracted tremendous interest because of its astonishing efficacy on treating blood cancers, which results in a few high-profile MA deals and 6 FDA approved CAR-Ts. However, CAR-T encountered substantial obstacles when expanding to solid tumors. Major challenges include low tumor infiltration, exhaustion, and inhibitory signaling of t cells. Therefore, we decide to seek alternative cell carries for CAR. We focused on mast cells because they are tissue resident, can undergo repeated activation without exhaustion, and are resistant to inhibitory signaling. These features can overcome major challenges in CAR-T’s application to solid tumors.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Shape 823"/>
          <p:cNvSpPr/>
          <p:nvPr>
            <p:ph type="sldImg"/>
          </p:nvPr>
        </p:nvSpPr>
        <p:spPr>
          <a:prstGeom prst="rect">
            <a:avLst/>
          </a:prstGeom>
        </p:spPr>
        <p:txBody>
          <a:bodyPr/>
          <a:lstStyle/>
          <a:p>
            <a:pPr/>
          </a:p>
        </p:txBody>
      </p:sp>
      <p:sp>
        <p:nvSpPr>
          <p:cNvPr id="824" name="Shape 824"/>
          <p:cNvSpPr/>
          <p:nvPr>
            <p:ph type="body" sz="quarter" idx="1"/>
          </p:nvPr>
        </p:nvSpPr>
        <p:spPr>
          <a:prstGeom prst="rect">
            <a:avLst/>
          </a:prstGeom>
        </p:spPr>
        <p:txBody>
          <a:bodyPr/>
          <a:lstStyle/>
          <a:p>
            <a:pPr/>
            <a:r>
              <a:t>We designed a new version of CAR for mast cells. This CAR not only enables the specific targeting of mast cell to tumors, but also triggers two orthogonal pathways to kill the tumor: one is by secreting chemokines that recruit cytotoxic T cell and NK cell to the tumor; and the other is through secreting toxic factors that directly kill tumors.  We have verified the tumor killing by constructing CARs targeting two different antigens, both are commonly overexpressed on a variety of solid tumors. In this application, we focused on colorectal cancer because we have obtained preliminary data showing a good anti-tumor efficacy.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Shape 849"/>
          <p:cNvSpPr/>
          <p:nvPr>
            <p:ph type="sldImg"/>
          </p:nvPr>
        </p:nvSpPr>
        <p:spPr>
          <a:prstGeom prst="rect">
            <a:avLst/>
          </a:prstGeom>
        </p:spPr>
        <p:txBody>
          <a:bodyPr/>
          <a:lstStyle/>
          <a:p>
            <a:pPr/>
          </a:p>
        </p:txBody>
      </p:sp>
      <p:sp>
        <p:nvSpPr>
          <p:cNvPr id="850" name="Shape 850"/>
          <p:cNvSpPr/>
          <p:nvPr>
            <p:ph type="body" sz="quarter" idx="1"/>
          </p:nvPr>
        </p:nvSpPr>
        <p:spPr>
          <a:prstGeom prst="rect">
            <a:avLst/>
          </a:prstGeom>
        </p:spPr>
        <p:txBody>
          <a:bodyPr/>
          <a:lstStyle/>
          <a:p>
            <a:pPr/>
            <a:r>
              <a:t>Some details on the data: we showed that CAR-mast cells can specifically kill multiple cancer cell lines expressing antigen 1; In parallel. CAR-mast cells significantly delay tumor growth and improve survival in a mouse xenograft model. A similar result were obtained on antigen 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Shape 872"/>
          <p:cNvSpPr/>
          <p:nvPr>
            <p:ph type="sldImg"/>
          </p:nvPr>
        </p:nvSpPr>
        <p:spPr>
          <a:prstGeom prst="rect">
            <a:avLst/>
          </a:prstGeom>
        </p:spPr>
        <p:txBody>
          <a:bodyPr/>
          <a:lstStyle/>
          <a:p>
            <a:pPr/>
          </a:p>
        </p:txBody>
      </p:sp>
      <p:sp>
        <p:nvSpPr>
          <p:cNvPr id="873" name="Shape 873"/>
          <p:cNvSpPr/>
          <p:nvPr>
            <p:ph type="body" sz="quarter" idx="1"/>
          </p:nvPr>
        </p:nvSpPr>
        <p:spPr>
          <a:prstGeom prst="rect">
            <a:avLst/>
          </a:prstGeom>
        </p:spPr>
        <p:txBody>
          <a:bodyPr/>
          <a:lstStyle/>
          <a:p>
            <a:pPr/>
            <a:r>
              <a:t>On the market side, colorectal cancer is the fourth most common cancers in US. Only Less than half of patients respond to Frontline treatments, which suggested a large space for CAR-mast cell to enter the market.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Shape 880"/>
          <p:cNvSpPr/>
          <p:nvPr>
            <p:ph type="sldImg"/>
          </p:nvPr>
        </p:nvSpPr>
        <p:spPr>
          <a:prstGeom prst="rect">
            <a:avLst/>
          </a:prstGeom>
        </p:spPr>
        <p:txBody>
          <a:bodyPr/>
          <a:lstStyle/>
          <a:p>
            <a:pPr/>
          </a:p>
        </p:txBody>
      </p:sp>
      <p:sp>
        <p:nvSpPr>
          <p:cNvPr id="881" name="Shape 881"/>
          <p:cNvSpPr/>
          <p:nvPr>
            <p:ph type="body" sz="quarter" idx="1"/>
          </p:nvPr>
        </p:nvSpPr>
        <p:spPr>
          <a:prstGeom prst="rect">
            <a:avLst/>
          </a:prstGeom>
        </p:spPr>
        <p:txBody>
          <a:bodyPr/>
          <a:lstStyle/>
          <a:p>
            <a:pPr/>
            <a:r>
              <a:t>To summarize, this will be the first mast cell-based immunotherapy on the market, which targets a variety of solid tumors, with colorectal cancer as the leading target. we have filed a provisional patent on that. Our data suggested CAR-mast cells eradicate tumors by two independent mechanism: directing killing and indirect recruitment of T cells and NK cells. CAR-mast cells are expected to overcome some of the major obstacles that prevent CAR therapy’s application into solid tumors. The support from Blavatnik Fund will enable critical studies that move this project into clinical trials.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1" name="Shape 911"/>
          <p:cNvSpPr/>
          <p:nvPr>
            <p:ph type="sldImg"/>
          </p:nvPr>
        </p:nvSpPr>
        <p:spPr>
          <a:prstGeom prst="rect">
            <a:avLst/>
          </a:prstGeom>
        </p:spPr>
        <p:txBody>
          <a:bodyPr/>
          <a:lstStyle/>
          <a:p>
            <a:pPr/>
          </a:p>
        </p:txBody>
      </p:sp>
      <p:sp>
        <p:nvSpPr>
          <p:cNvPr id="912" name="Shape 912"/>
          <p:cNvSpPr/>
          <p:nvPr>
            <p:ph type="body" sz="quarter" idx="1"/>
          </p:nvPr>
        </p:nvSpPr>
        <p:spPr>
          <a:prstGeom prst="rect">
            <a:avLst/>
          </a:prstGeom>
        </p:spPr>
        <p:txBody>
          <a:bodyPr/>
          <a:lstStyle/>
          <a:p>
            <a:pPr/>
            <a:r>
              <a:t>We would like to use this fund for three tasks, No.1, to demonstrate the superior anti-tumor efficacy of CAR-mast cells over CAR-T cells in a mouse colon cancer model; No.2, to determine the potential beneficial effect of combining CAR-T and CAR-mast therapy. No. 3  To establish a method for generating large-scale human CAR-mast cells from iPSC.</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Alternative Title Slide">
    <p:spTree>
      <p:nvGrpSpPr>
        <p:cNvPr id="1" name=""/>
        <p:cNvGrpSpPr/>
        <p:nvPr/>
      </p:nvGrpSpPr>
      <p:grpSpPr>
        <a:xfrm>
          <a:off x="0" y="0"/>
          <a:ext cx="0" cy="0"/>
          <a:chOff x="0" y="0"/>
          <a:chExt cx="0" cy="0"/>
        </a:xfrm>
      </p:grpSpPr>
      <p:sp>
        <p:nvSpPr>
          <p:cNvPr id="14" name="Picture Placeholder 5"/>
          <p:cNvSpPr/>
          <p:nvPr>
            <p:ph type="pic" idx="21"/>
          </p:nvPr>
        </p:nvSpPr>
        <p:spPr>
          <a:xfrm>
            <a:off x="0" y="1560023"/>
            <a:ext cx="12193477" cy="4975201"/>
          </a:xfrm>
          <a:prstGeom prst="rect">
            <a:avLst/>
          </a:prstGeom>
        </p:spPr>
        <p:txBody>
          <a:bodyPr lIns="91439" tIns="45719" rIns="91439" bIns="45719">
            <a:noAutofit/>
          </a:bodyPr>
          <a:lstStyle/>
          <a:p>
            <a:pPr/>
          </a:p>
        </p:txBody>
      </p:sp>
      <p:sp>
        <p:nvSpPr>
          <p:cNvPr id="15" name="Rectangle 15"/>
          <p:cNvSpPr/>
          <p:nvPr/>
        </p:nvSpPr>
        <p:spPr>
          <a:xfrm>
            <a:off x="0" y="6530554"/>
            <a:ext cx="12192000" cy="369333"/>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16" name="Rectangle 10"/>
          <p:cNvSpPr/>
          <p:nvPr/>
        </p:nvSpPr>
        <p:spPr>
          <a:xfrm>
            <a:off x="0" y="1"/>
            <a:ext cx="12192000" cy="1422171"/>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17" name="Title inserted here"/>
          <p:cNvSpPr txBox="1"/>
          <p:nvPr>
            <p:ph type="title" hasCustomPrompt="1"/>
          </p:nvPr>
        </p:nvSpPr>
        <p:spPr>
          <a:xfrm>
            <a:off x="469659" y="2239200"/>
            <a:ext cx="11254156" cy="756704"/>
          </a:xfrm>
          <a:prstGeom prst="rect">
            <a:avLst/>
          </a:prstGeom>
        </p:spPr>
        <p:txBody>
          <a:bodyPr/>
          <a:lstStyle>
            <a:lvl1pPr>
              <a:defRPr sz="5400">
                <a:solidFill>
                  <a:srgbClr val="F2F2F2"/>
                </a:solidFill>
              </a:defRPr>
            </a:lvl1pPr>
          </a:lstStyle>
          <a:p>
            <a:pPr/>
            <a:r>
              <a:t>Title inserted here</a:t>
            </a:r>
          </a:p>
        </p:txBody>
      </p:sp>
      <p:sp>
        <p:nvSpPr>
          <p:cNvPr id="18" name="Body Level One…"/>
          <p:cNvSpPr txBox="1"/>
          <p:nvPr>
            <p:ph type="body" sz="quarter" idx="1" hasCustomPrompt="1"/>
          </p:nvPr>
        </p:nvSpPr>
        <p:spPr>
          <a:xfrm>
            <a:off x="469659" y="4319999"/>
            <a:ext cx="11254156" cy="377025"/>
          </a:xfrm>
          <a:prstGeom prst="rect">
            <a:avLst/>
          </a:prstGeom>
        </p:spPr>
        <p:txBody>
          <a:bodyPr/>
          <a:lstStyle>
            <a:lvl1pPr>
              <a:spcBef>
                <a:spcPts val="0"/>
              </a:spcBef>
              <a:defRPr sz="2800">
                <a:solidFill>
                  <a:srgbClr val="F2F2F2"/>
                </a:solidFill>
              </a:defRPr>
            </a:lvl1pPr>
            <a:lvl2pPr marL="0" indent="457200">
              <a:spcBef>
                <a:spcPts val="0"/>
              </a:spcBef>
              <a:buSzTx/>
              <a:buNone/>
              <a:defRPr sz="2800">
                <a:solidFill>
                  <a:srgbClr val="F2F2F2"/>
                </a:solidFill>
              </a:defRPr>
            </a:lvl2pPr>
            <a:lvl3pPr marL="0" indent="914400">
              <a:spcBef>
                <a:spcPts val="0"/>
              </a:spcBef>
              <a:buSzTx/>
              <a:buNone/>
              <a:defRPr sz="2800">
                <a:solidFill>
                  <a:srgbClr val="F2F2F2"/>
                </a:solidFill>
              </a:defRPr>
            </a:lvl3pPr>
            <a:lvl4pPr marL="0" indent="1371600">
              <a:spcBef>
                <a:spcPts val="0"/>
              </a:spcBef>
              <a:buSzTx/>
              <a:buNone/>
              <a:defRPr sz="2800">
                <a:solidFill>
                  <a:srgbClr val="F2F2F2"/>
                </a:solidFill>
              </a:defRPr>
            </a:lvl4pPr>
            <a:lvl5pPr indent="1828800">
              <a:spcBef>
                <a:spcPts val="0"/>
              </a:spcBef>
              <a:defRPr sz="2800">
                <a:solidFill>
                  <a:srgbClr val="F2F2F2"/>
                </a:solidFill>
              </a:defRPr>
            </a:lvl5pPr>
          </a:lstStyle>
          <a:p>
            <a:pPr/>
            <a:r>
              <a:t>Subtitle inserted here</a:t>
            </a:r>
          </a:p>
          <a:p>
            <a:pPr lvl="1"/>
            <a:r>
              <a:t/>
            </a:r>
          </a:p>
          <a:p>
            <a:pPr lvl="2"/>
            <a:r>
              <a:t/>
            </a:r>
          </a:p>
          <a:p>
            <a:pPr lvl="3"/>
            <a:r>
              <a:t/>
            </a:r>
          </a:p>
          <a:p>
            <a:pPr lvl="4"/>
            <a:r>
              <a:t/>
            </a:r>
          </a:p>
        </p:txBody>
      </p:sp>
      <p:sp>
        <p:nvSpPr>
          <p:cNvPr id="19" name="Text Placeholder 4"/>
          <p:cNvSpPr/>
          <p:nvPr>
            <p:ph type="body" sz="quarter" idx="22" hasCustomPrompt="1"/>
          </p:nvPr>
        </p:nvSpPr>
        <p:spPr>
          <a:xfrm>
            <a:off x="882555" y="6593851"/>
            <a:ext cx="10426893" cy="234930"/>
          </a:xfrm>
          <a:prstGeom prst="rect">
            <a:avLst/>
          </a:prstGeom>
        </p:spPr>
        <p:txBody>
          <a:bodyPr anchor="ctr"/>
          <a:lstStyle>
            <a:lvl1pPr algn="ctr">
              <a:spcBef>
                <a:spcPts val="0"/>
              </a:spcBef>
              <a:defRPr sz="1400">
                <a:solidFill>
                  <a:srgbClr val="FFFFFF"/>
                </a:solidFill>
              </a:defRPr>
            </a:lvl1pPr>
          </a:lstStyle>
          <a:p>
            <a:pPr/>
            <a:r>
              <a:t>Presentation/Report to Client Name</a:t>
            </a:r>
          </a:p>
        </p:txBody>
      </p:sp>
      <p:sp>
        <p:nvSpPr>
          <p:cNvPr id="20" name="Text Placeholder 6"/>
          <p:cNvSpPr/>
          <p:nvPr>
            <p:ph type="body" sz="quarter" idx="23" hasCustomPrompt="1"/>
          </p:nvPr>
        </p:nvSpPr>
        <p:spPr>
          <a:xfrm>
            <a:off x="469659" y="5219999"/>
            <a:ext cx="11254156" cy="377025"/>
          </a:xfrm>
          <a:prstGeom prst="rect">
            <a:avLst/>
          </a:prstGeom>
        </p:spPr>
        <p:txBody>
          <a:bodyPr/>
          <a:lstStyle>
            <a:lvl1pPr defTabSz="822959">
              <a:spcBef>
                <a:spcPts val="1300"/>
              </a:spcBef>
              <a:defRPr sz="2520">
                <a:solidFill>
                  <a:srgbClr val="F2F2F2"/>
                </a:solidFill>
              </a:defRPr>
            </a:lvl1pPr>
          </a:lstStyle>
          <a:p>
            <a:pPr/>
            <a:r>
              <a:t>Date inserted here</a:t>
            </a:r>
          </a:p>
        </p:txBody>
      </p:sp>
      <p:sp>
        <p:nvSpPr>
          <p:cNvPr id="21" name="Rectangle 11"/>
          <p:cNvSpPr/>
          <p:nvPr/>
        </p:nvSpPr>
        <p:spPr>
          <a:xfrm>
            <a:off x="-2" y="1422169"/>
            <a:ext cx="12192001" cy="136801"/>
          </a:xfrm>
          <a:prstGeom prst="rect">
            <a:avLst/>
          </a:prstGeom>
          <a:solidFill>
            <a:srgbClr val="0B5395"/>
          </a:solidFill>
          <a:ln w="12700">
            <a:miter lim="400000"/>
          </a:ln>
        </p:spPr>
        <p:txBody>
          <a:bodyPr lIns="89999" tIns="89999" rIns="89999" bIns="89999" anchor="ctr"/>
          <a:lstStyle/>
          <a:p>
            <a:pPr algn="ctr">
              <a:defRPr sz="1200"/>
            </a:pPr>
          </a:p>
        </p:txBody>
      </p:sp>
      <p:sp>
        <p:nvSpPr>
          <p:cNvPr id="22" name="Slide Number"/>
          <p:cNvSpPr txBox="1"/>
          <p:nvPr>
            <p:ph type="sldNum" sz="quarter" idx="2"/>
          </p:nvPr>
        </p:nvSpPr>
        <p:spPr>
          <a:xfrm>
            <a:off x="5892800" y="6172200"/>
            <a:ext cx="2844800" cy="368301"/>
          </a:xfrm>
          <a:prstGeom prst="rect">
            <a:avLst/>
          </a:prstGeom>
        </p:spPr>
        <p:txBody>
          <a:bodyPr lIns="45719" tIns="45719" rIns="45719" bIns="45719" anchor="ctr"/>
          <a:lstStyle>
            <a:lvl1pP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act details">
    <p:spTree>
      <p:nvGrpSpPr>
        <p:cNvPr id="1" name=""/>
        <p:cNvGrpSpPr/>
        <p:nvPr/>
      </p:nvGrpSpPr>
      <p:grpSpPr>
        <a:xfrm>
          <a:off x="0" y="0"/>
          <a:ext cx="0" cy="0"/>
          <a:chOff x="0" y="0"/>
          <a:chExt cx="0" cy="0"/>
        </a:xfrm>
      </p:grpSpPr>
      <p:sp>
        <p:nvSpPr>
          <p:cNvPr id="124" name="Rectangle 15"/>
          <p:cNvSpPr/>
          <p:nvPr/>
        </p:nvSpPr>
        <p:spPr>
          <a:xfrm>
            <a:off x="0" y="1"/>
            <a:ext cx="12192000" cy="1422171"/>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125" name="Rectangle 9"/>
          <p:cNvSpPr/>
          <p:nvPr/>
        </p:nvSpPr>
        <p:spPr>
          <a:xfrm>
            <a:off x="0" y="6572442"/>
            <a:ext cx="12192000" cy="285559"/>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126" name="Body Level One…"/>
          <p:cNvSpPr txBox="1"/>
          <p:nvPr>
            <p:ph type="body" sz="half" idx="1" hasCustomPrompt="1"/>
          </p:nvPr>
        </p:nvSpPr>
        <p:spPr>
          <a:xfrm>
            <a:off x="468922" y="2108201"/>
            <a:ext cx="7310771" cy="4140200"/>
          </a:xfrm>
          <a:prstGeom prst="rect">
            <a:avLst/>
          </a:prstGeom>
        </p:spPr>
        <p:txBody>
          <a:bodyPr/>
          <a:lstStyle>
            <a:lvl1pPr>
              <a:lnSpc>
                <a:spcPct val="90000"/>
              </a:lnSpc>
              <a:defRPr sz="1600"/>
            </a:lvl1pPr>
            <a:lvl2pPr marL="269999">
              <a:lnSpc>
                <a:spcPct val="90000"/>
              </a:lnSpc>
              <a:defRPr sz="1600"/>
            </a:lvl2pPr>
            <a:lvl3pPr marL="539999" indent="-268288">
              <a:lnSpc>
                <a:spcPct val="90000"/>
              </a:lnSpc>
              <a:defRPr sz="1600"/>
            </a:lvl3pPr>
            <a:lvl4pPr>
              <a:lnSpc>
                <a:spcPct val="90000"/>
              </a:lnSpc>
              <a:defRPr sz="1600"/>
            </a:lvl4pPr>
            <a:lvl5pPr>
              <a:lnSpc>
                <a:spcPct val="90000"/>
              </a:lnSpc>
              <a:defRPr sz="1600"/>
            </a:lvl5pPr>
          </a:lstStyle>
          <a:p>
            <a:pPr/>
            <a:r>
              <a:t>Level 0</a:t>
            </a:r>
          </a:p>
          <a:p>
            <a:pPr lvl="1"/>
            <a:r>
              <a:t/>
            </a:r>
          </a:p>
          <a:p>
            <a:pPr lvl="2"/>
            <a:r>
              <a:t/>
            </a:r>
          </a:p>
          <a:p>
            <a:pPr lvl="3"/>
            <a:r>
              <a:t/>
            </a:r>
          </a:p>
          <a:p>
            <a:pPr lvl="4"/>
            <a:r>
              <a:t/>
            </a:r>
          </a:p>
        </p:txBody>
      </p:sp>
      <p:sp>
        <p:nvSpPr>
          <p:cNvPr id="127" name="Text Placeholder 4"/>
          <p:cNvSpPr/>
          <p:nvPr>
            <p:ph type="body" sz="quarter" idx="21" hasCustomPrompt="1"/>
          </p:nvPr>
        </p:nvSpPr>
        <p:spPr>
          <a:xfrm>
            <a:off x="882555" y="6593851"/>
            <a:ext cx="10426893" cy="234930"/>
          </a:xfrm>
          <a:prstGeom prst="rect">
            <a:avLst/>
          </a:prstGeom>
        </p:spPr>
        <p:txBody>
          <a:bodyPr anchor="ctr"/>
          <a:lstStyle>
            <a:lvl1pPr algn="ctr">
              <a:spcBef>
                <a:spcPts val="0"/>
              </a:spcBef>
              <a:defRPr sz="1400">
                <a:solidFill>
                  <a:srgbClr val="FFFFFF"/>
                </a:solidFill>
              </a:defRPr>
            </a:lvl1pPr>
          </a:lstStyle>
          <a:p>
            <a:pPr/>
            <a:r>
              <a:t>Presentation/Report to Client Name</a:t>
            </a:r>
          </a:p>
        </p:txBody>
      </p:sp>
      <p:sp>
        <p:nvSpPr>
          <p:cNvPr id="128" name="Rectangle 11"/>
          <p:cNvSpPr/>
          <p:nvPr/>
        </p:nvSpPr>
        <p:spPr>
          <a:xfrm>
            <a:off x="0" y="1422169"/>
            <a:ext cx="12192000" cy="136801"/>
          </a:xfrm>
          <a:prstGeom prst="rect">
            <a:avLst/>
          </a:prstGeom>
          <a:solidFill>
            <a:srgbClr val="000000"/>
          </a:solidFill>
          <a:ln w="12700">
            <a:miter lim="400000"/>
          </a:ln>
        </p:spPr>
        <p:txBody>
          <a:bodyPr lIns="89999" tIns="89999" rIns="89999" bIns="89999" anchor="ctr"/>
          <a:lstStyle/>
          <a:p>
            <a:pPr algn="ctr">
              <a:defRPr sz="1200"/>
            </a:pPr>
          </a:p>
        </p:txBody>
      </p:sp>
      <p:sp>
        <p:nvSpPr>
          <p:cNvPr id="129" name="Rectangle 16"/>
          <p:cNvSpPr/>
          <p:nvPr/>
        </p:nvSpPr>
        <p:spPr>
          <a:xfrm>
            <a:off x="-2" y="1422169"/>
            <a:ext cx="12192001" cy="136801"/>
          </a:xfrm>
          <a:prstGeom prst="rect">
            <a:avLst/>
          </a:prstGeom>
          <a:solidFill>
            <a:srgbClr val="0B5395"/>
          </a:solidFill>
          <a:ln w="12700">
            <a:miter lim="400000"/>
          </a:ln>
        </p:spPr>
        <p:txBody>
          <a:bodyPr lIns="89999" tIns="89999" rIns="89999" bIns="89999" anchor="ctr"/>
          <a:lstStyle/>
          <a:p>
            <a:pPr algn="ctr">
              <a:defRPr sz="1200"/>
            </a:pPr>
          </a:p>
        </p:txBody>
      </p:sp>
      <p:sp>
        <p:nvSpPr>
          <p:cNvPr id="130" name="Slide Number"/>
          <p:cNvSpPr txBox="1"/>
          <p:nvPr>
            <p:ph type="sldNum" sz="quarter" idx="2"/>
          </p:nvPr>
        </p:nvSpPr>
        <p:spPr>
          <a:xfrm>
            <a:off x="5892800" y="6172200"/>
            <a:ext cx="2844800" cy="368301"/>
          </a:xfrm>
          <a:prstGeom prst="rect">
            <a:avLst/>
          </a:prstGeom>
        </p:spPr>
        <p:txBody>
          <a:bodyPr lIns="45719" tIns="45719" rIns="45719" bIns="45719" anchor="ctr"/>
          <a:lstStyle>
            <a:lvl1pP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137" name="Slide Number"/>
          <p:cNvSpPr txBox="1"/>
          <p:nvPr>
            <p:ph type="sldNum" sz="quarter" idx="2"/>
          </p:nvPr>
        </p:nvSpPr>
        <p:spPr>
          <a:prstGeom prst="rect">
            <a:avLst/>
          </a:prstGeom>
        </p:spPr>
        <p:txBody>
          <a:bodyPr/>
          <a:lstStyle/>
          <a:p>
            <a:pPr/>
            <a:fld id="{86CB4B4D-7CA3-9044-876B-883B54F8677D}" type="slidenum"/>
          </a:p>
        </p:txBody>
      </p:sp>
      <p:sp>
        <p:nvSpPr>
          <p:cNvPr id="138" name="Title Text"/>
          <p:cNvSpPr txBox="1"/>
          <p:nvPr>
            <p:ph type="title"/>
          </p:nvPr>
        </p:nvSpPr>
        <p:spPr>
          <a:prstGeom prst="rect">
            <a:avLst/>
          </a:prstGeom>
        </p:spPr>
        <p:txBody>
          <a:bodyPr/>
          <a:lstStyle/>
          <a:p>
            <a:pPr/>
            <a:r>
              <a:t>Title Text</a:t>
            </a:r>
          </a:p>
        </p:txBody>
      </p:sp>
      <p:sp>
        <p:nvSpPr>
          <p:cNvPr id="139" name="Body Level One…"/>
          <p:cNvSpPr txBox="1"/>
          <p:nvPr>
            <p:ph type="body" idx="1"/>
          </p:nvPr>
        </p:nvSpPr>
        <p:spPr>
          <a:xfrm>
            <a:off x="469661" y="1600799"/>
            <a:ext cx="11254155" cy="4647601"/>
          </a:xfrm>
          <a:prstGeom prst="rect">
            <a:avLst/>
          </a:prstGeom>
        </p:spPr>
        <p:txBody>
          <a:bodyPr/>
          <a:lstStyle>
            <a:lvl2pPr marL="269999"/>
            <a:lvl3pPr marL="539999" indent="-268288"/>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Only">
    <p:spTree>
      <p:nvGrpSpPr>
        <p:cNvPr id="1" name=""/>
        <p:cNvGrpSpPr/>
        <p:nvPr/>
      </p:nvGrpSpPr>
      <p:grpSpPr>
        <a:xfrm>
          <a:off x="0" y="0"/>
          <a:ext cx="0" cy="0"/>
          <a:chOff x="0" y="0"/>
          <a:chExt cx="0" cy="0"/>
        </a:xfrm>
      </p:grpSpPr>
      <p:sp>
        <p:nvSpPr>
          <p:cNvPr id="146" name="Slide Number"/>
          <p:cNvSpPr txBox="1"/>
          <p:nvPr>
            <p:ph type="sldNum" sz="quarter" idx="2"/>
          </p:nvPr>
        </p:nvSpPr>
        <p:spPr>
          <a:prstGeom prst="rect">
            <a:avLst/>
          </a:prstGeom>
        </p:spPr>
        <p:txBody>
          <a:bodyPr/>
          <a:lstStyle/>
          <a:p>
            <a:pPr/>
            <a:fld id="{86CB4B4D-7CA3-9044-876B-883B54F8677D}" type="slidenum"/>
          </a:p>
        </p:txBody>
      </p:sp>
      <p:sp>
        <p:nvSpPr>
          <p:cNvPr id="147"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154" name="Slide Number"/>
          <p:cNvSpPr txBox="1"/>
          <p:nvPr>
            <p:ph type="sldNum" sz="quarter" idx="2"/>
          </p:nvPr>
        </p:nvSpPr>
        <p:spPr>
          <a:prstGeom prst="rect">
            <a:avLst/>
          </a:prstGeom>
        </p:spPr>
        <p:txBody>
          <a:bodyPr/>
          <a:lstStyle/>
          <a:p>
            <a:pPr/>
            <a:fld id="{86CB4B4D-7CA3-9044-876B-883B54F8677D}" type="slidenum"/>
          </a:p>
        </p:txBody>
      </p:sp>
      <p:sp>
        <p:nvSpPr>
          <p:cNvPr id="155"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56" name="Body Level One…"/>
          <p:cNvSpPr txBox="1"/>
          <p:nvPr>
            <p:ph type="body" sz="quarter" idx="1"/>
          </p:nvPr>
        </p:nvSpPr>
        <p:spPr>
          <a:xfrm>
            <a:off x="1524000" y="3602037"/>
            <a:ext cx="9144000" cy="1655763"/>
          </a:xfrm>
          <a:prstGeom prst="rect">
            <a:avLst/>
          </a:prstGeom>
        </p:spPr>
        <p:txBody>
          <a:bodyPr/>
          <a:lstStyle>
            <a:lvl1pPr algn="ctr">
              <a:defRPr sz="2400"/>
            </a:lvl1pPr>
            <a:lvl2pPr marL="0" indent="457200" algn="ctr">
              <a:buSzTx/>
              <a:buNone/>
              <a:defRPr sz="2400"/>
            </a:lvl2pPr>
            <a:lvl3pPr marL="0" indent="914400" algn="ctr">
              <a:buSzTx/>
              <a:buNone/>
              <a:defRPr sz="2400"/>
            </a:lvl3pPr>
            <a:lvl4pPr marL="0" indent="1371600" algn="ctr">
              <a:buSzTx/>
              <a:buNone/>
              <a:defRPr sz="2400"/>
            </a:lvl4pPr>
            <a:lvl5pPr indent="1828800" algn="ctr">
              <a:defRPr sz="2400"/>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63" name="Title Text"/>
          <p:cNvSpPr txBox="1"/>
          <p:nvPr>
            <p:ph type="title"/>
          </p:nvPr>
        </p:nvSpPr>
        <p:spPr>
          <a:xfrm>
            <a:off x="1524000" y="1122362"/>
            <a:ext cx="9144000" cy="2387601"/>
          </a:xfrm>
          <a:prstGeom prst="rect">
            <a:avLst/>
          </a:prstGeom>
        </p:spPr>
        <p:txBody>
          <a:bodyPr lIns="45719" tIns="45719" rIns="45719" bIns="45719" anchor="b"/>
          <a:lstStyle>
            <a:lvl1pPr algn="ctr">
              <a:lnSpc>
                <a:spcPct val="90000"/>
              </a:lnSpc>
              <a:defRPr sz="6000">
                <a:solidFill>
                  <a:srgbClr val="000000"/>
                </a:solidFill>
                <a:latin typeface="Calibri Light"/>
                <a:ea typeface="Calibri Light"/>
                <a:cs typeface="Calibri Light"/>
                <a:sym typeface="Calibri Light"/>
              </a:defRPr>
            </a:lvl1pPr>
          </a:lstStyle>
          <a:p>
            <a:pPr/>
            <a:r>
              <a:t>Title Text</a:t>
            </a:r>
          </a:p>
        </p:txBody>
      </p:sp>
      <p:sp>
        <p:nvSpPr>
          <p:cNvPr id="164" name="Body Level One…"/>
          <p:cNvSpPr txBox="1"/>
          <p:nvPr>
            <p:ph type="body" sz="quarter" idx="1"/>
          </p:nvPr>
        </p:nvSpPr>
        <p:spPr>
          <a:xfrm>
            <a:off x="1524000" y="3602037"/>
            <a:ext cx="9144000" cy="1655763"/>
          </a:xfrm>
          <a:prstGeom prst="rect">
            <a:avLst/>
          </a:prstGeom>
        </p:spPr>
        <p:txBody>
          <a:bodyPr lIns="45719" tIns="45719" rIns="45719" bIns="45719"/>
          <a:lstStyle>
            <a:lvl1pPr algn="ctr">
              <a:lnSpc>
                <a:spcPct val="90000"/>
              </a:lnSpc>
              <a:spcBef>
                <a:spcPts val="1000"/>
              </a:spcBef>
              <a:defRPr sz="2400">
                <a:solidFill>
                  <a:srgbClr val="000000"/>
                </a:solidFill>
                <a:latin typeface="+mj-lt"/>
                <a:ea typeface="+mj-ea"/>
                <a:cs typeface="+mj-cs"/>
                <a:sym typeface="Calibri"/>
              </a:defRPr>
            </a:lvl1pPr>
            <a:lvl2pPr marL="0" indent="457200" algn="ctr">
              <a:lnSpc>
                <a:spcPct val="90000"/>
              </a:lnSpc>
              <a:spcBef>
                <a:spcPts val="1000"/>
              </a:spcBef>
              <a:buSzTx/>
              <a:buNone/>
              <a:defRPr sz="2400">
                <a:solidFill>
                  <a:srgbClr val="000000"/>
                </a:solidFill>
                <a:latin typeface="+mj-lt"/>
                <a:ea typeface="+mj-ea"/>
                <a:cs typeface="+mj-cs"/>
                <a:sym typeface="Calibri"/>
              </a:defRPr>
            </a:lvl2pPr>
            <a:lvl3pPr marL="0" indent="914400" algn="ctr">
              <a:lnSpc>
                <a:spcPct val="90000"/>
              </a:lnSpc>
              <a:spcBef>
                <a:spcPts val="1000"/>
              </a:spcBef>
              <a:buSzTx/>
              <a:buNone/>
              <a:defRPr sz="2400">
                <a:solidFill>
                  <a:srgbClr val="000000"/>
                </a:solidFill>
                <a:latin typeface="+mj-lt"/>
                <a:ea typeface="+mj-ea"/>
                <a:cs typeface="+mj-cs"/>
                <a:sym typeface="Calibri"/>
              </a:defRPr>
            </a:lvl3pPr>
            <a:lvl4pPr marL="0" indent="1371600" algn="ctr">
              <a:lnSpc>
                <a:spcPct val="90000"/>
              </a:lnSpc>
              <a:spcBef>
                <a:spcPts val="1000"/>
              </a:spcBef>
              <a:buSzTx/>
              <a:buNone/>
              <a:defRPr sz="2400">
                <a:solidFill>
                  <a:srgbClr val="000000"/>
                </a:solidFill>
                <a:latin typeface="+mj-lt"/>
                <a:ea typeface="+mj-ea"/>
                <a:cs typeface="+mj-cs"/>
                <a:sym typeface="Calibri"/>
              </a:defRPr>
            </a:lvl4pPr>
            <a:lvl5pPr indent="1828800" algn="ctr">
              <a:lnSpc>
                <a:spcPct val="90000"/>
              </a:lnSpc>
              <a:spcBef>
                <a:spcPts val="1000"/>
              </a:spcBef>
              <a:defRPr sz="24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5"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72" name="Title Text"/>
          <p:cNvSpPr txBox="1"/>
          <p:nvPr>
            <p:ph type="title"/>
          </p:nvPr>
        </p:nvSpPr>
        <p:spPr>
          <a:xfrm>
            <a:off x="838200" y="365125"/>
            <a:ext cx="10515600" cy="1325563"/>
          </a:xfrm>
          <a:prstGeom prst="rect">
            <a:avLst/>
          </a:prstGeom>
        </p:spPr>
        <p:txBody>
          <a:bodyPr lIns="45719" tIns="45719" rIns="45719" bIns="45719" anchor="ctr"/>
          <a:lstStyle>
            <a:lvl1pPr>
              <a:lnSpc>
                <a:spcPct val="90000"/>
              </a:lnSpc>
              <a:defRPr sz="4400">
                <a:solidFill>
                  <a:srgbClr val="000000"/>
                </a:solidFill>
                <a:latin typeface="Calibri Light"/>
                <a:ea typeface="Calibri Light"/>
                <a:cs typeface="Calibri Light"/>
                <a:sym typeface="Calibri Light"/>
              </a:defRPr>
            </a:lvl1pPr>
          </a:lstStyle>
          <a:p>
            <a:pPr/>
            <a:r>
              <a:t>Title Text</a:t>
            </a:r>
          </a:p>
        </p:txBody>
      </p:sp>
      <p:sp>
        <p:nvSpPr>
          <p:cNvPr id="173" name="Body Level One…"/>
          <p:cNvSpPr txBox="1"/>
          <p:nvPr>
            <p:ph type="body" idx="1"/>
          </p:nvPr>
        </p:nvSpPr>
        <p:spPr>
          <a:xfrm>
            <a:off x="838200" y="1825625"/>
            <a:ext cx="10515600" cy="4351338"/>
          </a:xfrm>
          <a:prstGeom prst="rect">
            <a:avLst/>
          </a:prstGeom>
        </p:spPr>
        <p:txBody>
          <a:bodyPr lIns="45719" tIns="45719" rIns="45719" bIns="45719"/>
          <a:lstStyle>
            <a:lvl1pPr marL="228600" indent="-228600">
              <a:lnSpc>
                <a:spcPct val="90000"/>
              </a:lnSpc>
              <a:spcBef>
                <a:spcPts val="1000"/>
              </a:spcBef>
              <a:buSzPct val="100000"/>
              <a:buFont typeface="Arial"/>
              <a:buChar char="•"/>
              <a:defRPr sz="2800">
                <a:solidFill>
                  <a:srgbClr val="000000"/>
                </a:solidFill>
                <a:latin typeface="+mj-lt"/>
                <a:ea typeface="+mj-ea"/>
                <a:cs typeface="+mj-cs"/>
                <a:sym typeface="Calibri"/>
              </a:defRPr>
            </a:lvl1pPr>
            <a:lvl2pPr marL="723900" indent="-266700">
              <a:lnSpc>
                <a:spcPct val="90000"/>
              </a:lnSpc>
              <a:spcBef>
                <a:spcPts val="1000"/>
              </a:spcBef>
              <a:buFont typeface="Arial"/>
              <a:buChar char="•"/>
              <a:defRPr sz="2800">
                <a:solidFill>
                  <a:srgbClr val="000000"/>
                </a:solidFill>
                <a:latin typeface="+mj-lt"/>
                <a:ea typeface="+mj-ea"/>
                <a:cs typeface="+mj-cs"/>
                <a:sym typeface="Calibri"/>
              </a:defRPr>
            </a:lvl2pPr>
            <a:lvl3pPr marL="1234439" indent="-320039">
              <a:lnSpc>
                <a:spcPct val="90000"/>
              </a:lnSpc>
              <a:spcBef>
                <a:spcPts val="1000"/>
              </a:spcBef>
              <a:buFont typeface="Arial"/>
              <a:buChar char="•"/>
              <a:defRPr sz="2800">
                <a:solidFill>
                  <a:srgbClr val="000000"/>
                </a:solidFill>
                <a:latin typeface="+mj-lt"/>
                <a:ea typeface="+mj-ea"/>
                <a:cs typeface="+mj-cs"/>
                <a:sym typeface="Calibri"/>
              </a:defRPr>
            </a:lvl3pPr>
            <a:lvl4pPr marL="1727200" indent="-355600">
              <a:lnSpc>
                <a:spcPct val="90000"/>
              </a:lnSpc>
              <a:spcBef>
                <a:spcPts val="1000"/>
              </a:spcBef>
              <a:buFont typeface="Arial"/>
              <a:buChar char="•"/>
              <a:defRPr sz="2800">
                <a:solidFill>
                  <a:srgbClr val="000000"/>
                </a:solidFill>
                <a:latin typeface="+mj-lt"/>
                <a:ea typeface="+mj-ea"/>
                <a:cs typeface="+mj-cs"/>
                <a:sym typeface="Calibri"/>
              </a:defRPr>
            </a:lvl4pPr>
            <a:lvl5pPr marL="2184400" indent="-355600">
              <a:lnSpc>
                <a:spcPct val="90000"/>
              </a:lnSpc>
              <a:spcBef>
                <a:spcPts val="1000"/>
              </a:spcBef>
              <a:buSzPct val="100000"/>
              <a:buFont typeface="Arial"/>
              <a:buChar char="•"/>
              <a:defRPr sz="28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81" name="Title Text"/>
          <p:cNvSpPr txBox="1"/>
          <p:nvPr>
            <p:ph type="title"/>
          </p:nvPr>
        </p:nvSpPr>
        <p:spPr>
          <a:xfrm>
            <a:off x="831850" y="1709738"/>
            <a:ext cx="10515600" cy="2852737"/>
          </a:xfrm>
          <a:prstGeom prst="rect">
            <a:avLst/>
          </a:prstGeom>
        </p:spPr>
        <p:txBody>
          <a:bodyPr lIns="45719" tIns="45719" rIns="45719" bIns="45719" anchor="b"/>
          <a:lstStyle>
            <a:lvl1pPr>
              <a:lnSpc>
                <a:spcPct val="90000"/>
              </a:lnSpc>
              <a:defRPr sz="6000">
                <a:solidFill>
                  <a:srgbClr val="000000"/>
                </a:solidFill>
                <a:latin typeface="Calibri Light"/>
                <a:ea typeface="Calibri Light"/>
                <a:cs typeface="Calibri Light"/>
                <a:sym typeface="Calibri Light"/>
              </a:defRPr>
            </a:lvl1pPr>
          </a:lstStyle>
          <a:p>
            <a:pPr/>
            <a:r>
              <a:t>Title Text</a:t>
            </a:r>
          </a:p>
        </p:txBody>
      </p:sp>
      <p:sp>
        <p:nvSpPr>
          <p:cNvPr id="182" name="Body Level One…"/>
          <p:cNvSpPr txBox="1"/>
          <p:nvPr>
            <p:ph type="body" sz="quarter" idx="1"/>
          </p:nvPr>
        </p:nvSpPr>
        <p:spPr>
          <a:xfrm>
            <a:off x="831850" y="4589462"/>
            <a:ext cx="10515600" cy="1500188"/>
          </a:xfrm>
          <a:prstGeom prst="rect">
            <a:avLst/>
          </a:prstGeom>
        </p:spPr>
        <p:txBody>
          <a:bodyPr lIns="45719" tIns="45719" rIns="45719" bIns="45719"/>
          <a:lstStyle>
            <a:lvl1pPr>
              <a:lnSpc>
                <a:spcPct val="90000"/>
              </a:lnSpc>
              <a:spcBef>
                <a:spcPts val="1000"/>
              </a:spcBef>
              <a:defRPr sz="2400">
                <a:solidFill>
                  <a:srgbClr val="888888"/>
                </a:solidFill>
                <a:latin typeface="+mj-lt"/>
                <a:ea typeface="+mj-ea"/>
                <a:cs typeface="+mj-cs"/>
                <a:sym typeface="Calibri"/>
              </a:defRPr>
            </a:lvl1pPr>
            <a:lvl2pPr marL="0" indent="457200">
              <a:lnSpc>
                <a:spcPct val="90000"/>
              </a:lnSpc>
              <a:spcBef>
                <a:spcPts val="1000"/>
              </a:spcBef>
              <a:buSzTx/>
              <a:buNone/>
              <a:defRPr sz="2400">
                <a:solidFill>
                  <a:srgbClr val="888888"/>
                </a:solidFill>
                <a:latin typeface="+mj-lt"/>
                <a:ea typeface="+mj-ea"/>
                <a:cs typeface="+mj-cs"/>
                <a:sym typeface="Calibri"/>
              </a:defRPr>
            </a:lvl2pPr>
            <a:lvl3pPr marL="0" indent="914400">
              <a:lnSpc>
                <a:spcPct val="90000"/>
              </a:lnSpc>
              <a:spcBef>
                <a:spcPts val="1000"/>
              </a:spcBef>
              <a:buSzTx/>
              <a:buNone/>
              <a:defRPr sz="2400">
                <a:solidFill>
                  <a:srgbClr val="888888"/>
                </a:solidFill>
                <a:latin typeface="+mj-lt"/>
                <a:ea typeface="+mj-ea"/>
                <a:cs typeface="+mj-cs"/>
                <a:sym typeface="Calibri"/>
              </a:defRPr>
            </a:lvl3pPr>
            <a:lvl4pPr marL="0" indent="1371600">
              <a:lnSpc>
                <a:spcPct val="90000"/>
              </a:lnSpc>
              <a:spcBef>
                <a:spcPts val="1000"/>
              </a:spcBef>
              <a:buSzTx/>
              <a:buNone/>
              <a:defRPr sz="2400">
                <a:solidFill>
                  <a:srgbClr val="888888"/>
                </a:solidFill>
                <a:latin typeface="+mj-lt"/>
                <a:ea typeface="+mj-ea"/>
                <a:cs typeface="+mj-cs"/>
                <a:sym typeface="Calibri"/>
              </a:defRPr>
            </a:lvl4pPr>
            <a:lvl5pPr indent="1828800">
              <a:lnSpc>
                <a:spcPct val="90000"/>
              </a:lnSpc>
              <a:spcBef>
                <a:spcPts val="1000"/>
              </a:spcBef>
              <a:defRPr sz="2400">
                <a:solidFill>
                  <a:srgbClr val="888888"/>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3"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90" name="Title Text"/>
          <p:cNvSpPr txBox="1"/>
          <p:nvPr>
            <p:ph type="title"/>
          </p:nvPr>
        </p:nvSpPr>
        <p:spPr>
          <a:xfrm>
            <a:off x="838200" y="365125"/>
            <a:ext cx="10515600" cy="1325563"/>
          </a:xfrm>
          <a:prstGeom prst="rect">
            <a:avLst/>
          </a:prstGeom>
        </p:spPr>
        <p:txBody>
          <a:bodyPr lIns="45719" tIns="45719" rIns="45719" bIns="45719" anchor="ctr"/>
          <a:lstStyle>
            <a:lvl1pPr>
              <a:lnSpc>
                <a:spcPct val="90000"/>
              </a:lnSpc>
              <a:defRPr sz="4400">
                <a:solidFill>
                  <a:srgbClr val="000000"/>
                </a:solidFill>
                <a:latin typeface="Calibri Light"/>
                <a:ea typeface="Calibri Light"/>
                <a:cs typeface="Calibri Light"/>
                <a:sym typeface="Calibri Light"/>
              </a:defRPr>
            </a:lvl1pPr>
          </a:lstStyle>
          <a:p>
            <a:pPr/>
            <a:r>
              <a:t>Title Text</a:t>
            </a:r>
          </a:p>
        </p:txBody>
      </p:sp>
      <p:sp>
        <p:nvSpPr>
          <p:cNvPr id="191" name="Body Level One…"/>
          <p:cNvSpPr txBox="1"/>
          <p:nvPr>
            <p:ph type="body" sz="half" idx="1"/>
          </p:nvPr>
        </p:nvSpPr>
        <p:spPr>
          <a:xfrm>
            <a:off x="838200" y="1825625"/>
            <a:ext cx="5181600" cy="4351338"/>
          </a:xfrm>
          <a:prstGeom prst="rect">
            <a:avLst/>
          </a:prstGeom>
        </p:spPr>
        <p:txBody>
          <a:bodyPr lIns="45719" tIns="45719" rIns="45719" bIns="45719"/>
          <a:lstStyle>
            <a:lvl1pPr marL="228600" indent="-228600">
              <a:lnSpc>
                <a:spcPct val="90000"/>
              </a:lnSpc>
              <a:spcBef>
                <a:spcPts val="1000"/>
              </a:spcBef>
              <a:buSzPct val="100000"/>
              <a:buFont typeface="Arial"/>
              <a:buChar char="•"/>
              <a:defRPr sz="2800">
                <a:solidFill>
                  <a:srgbClr val="000000"/>
                </a:solidFill>
                <a:latin typeface="+mj-lt"/>
                <a:ea typeface="+mj-ea"/>
                <a:cs typeface="+mj-cs"/>
                <a:sym typeface="Calibri"/>
              </a:defRPr>
            </a:lvl1pPr>
            <a:lvl2pPr marL="723900" indent="-266700">
              <a:lnSpc>
                <a:spcPct val="90000"/>
              </a:lnSpc>
              <a:spcBef>
                <a:spcPts val="1000"/>
              </a:spcBef>
              <a:buFont typeface="Arial"/>
              <a:buChar char="•"/>
              <a:defRPr sz="2800">
                <a:solidFill>
                  <a:srgbClr val="000000"/>
                </a:solidFill>
                <a:latin typeface="+mj-lt"/>
                <a:ea typeface="+mj-ea"/>
                <a:cs typeface="+mj-cs"/>
                <a:sym typeface="Calibri"/>
              </a:defRPr>
            </a:lvl2pPr>
            <a:lvl3pPr marL="1234439" indent="-320039">
              <a:lnSpc>
                <a:spcPct val="90000"/>
              </a:lnSpc>
              <a:spcBef>
                <a:spcPts val="1000"/>
              </a:spcBef>
              <a:buFont typeface="Arial"/>
              <a:buChar char="•"/>
              <a:defRPr sz="2800">
                <a:solidFill>
                  <a:srgbClr val="000000"/>
                </a:solidFill>
                <a:latin typeface="+mj-lt"/>
                <a:ea typeface="+mj-ea"/>
                <a:cs typeface="+mj-cs"/>
                <a:sym typeface="Calibri"/>
              </a:defRPr>
            </a:lvl3pPr>
            <a:lvl4pPr marL="1727200" indent="-355600">
              <a:lnSpc>
                <a:spcPct val="90000"/>
              </a:lnSpc>
              <a:spcBef>
                <a:spcPts val="1000"/>
              </a:spcBef>
              <a:buFont typeface="Arial"/>
              <a:buChar char="•"/>
              <a:defRPr sz="2800">
                <a:solidFill>
                  <a:srgbClr val="000000"/>
                </a:solidFill>
                <a:latin typeface="+mj-lt"/>
                <a:ea typeface="+mj-ea"/>
                <a:cs typeface="+mj-cs"/>
                <a:sym typeface="Calibri"/>
              </a:defRPr>
            </a:lvl4pPr>
            <a:lvl5pPr marL="2184400" indent="-355600">
              <a:lnSpc>
                <a:spcPct val="90000"/>
              </a:lnSpc>
              <a:spcBef>
                <a:spcPts val="1000"/>
              </a:spcBef>
              <a:buSzPct val="100000"/>
              <a:buFont typeface="Arial"/>
              <a:buChar char="•"/>
              <a:defRPr sz="28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99" name="Title Text"/>
          <p:cNvSpPr txBox="1"/>
          <p:nvPr>
            <p:ph type="title"/>
          </p:nvPr>
        </p:nvSpPr>
        <p:spPr>
          <a:xfrm>
            <a:off x="839787" y="365125"/>
            <a:ext cx="10515601" cy="1325563"/>
          </a:xfrm>
          <a:prstGeom prst="rect">
            <a:avLst/>
          </a:prstGeom>
        </p:spPr>
        <p:txBody>
          <a:bodyPr lIns="45719" tIns="45719" rIns="45719" bIns="45719" anchor="ctr"/>
          <a:lstStyle>
            <a:lvl1pPr>
              <a:lnSpc>
                <a:spcPct val="90000"/>
              </a:lnSpc>
              <a:defRPr sz="4400">
                <a:solidFill>
                  <a:srgbClr val="000000"/>
                </a:solidFill>
                <a:latin typeface="Calibri Light"/>
                <a:ea typeface="Calibri Light"/>
                <a:cs typeface="Calibri Light"/>
                <a:sym typeface="Calibri Light"/>
              </a:defRPr>
            </a:lvl1pPr>
          </a:lstStyle>
          <a:p>
            <a:pPr/>
            <a:r>
              <a:t>Title Text</a:t>
            </a:r>
          </a:p>
        </p:txBody>
      </p:sp>
      <p:sp>
        <p:nvSpPr>
          <p:cNvPr id="200" name="Body Level One…"/>
          <p:cNvSpPr txBox="1"/>
          <p:nvPr>
            <p:ph type="body" sz="quarter" idx="1"/>
          </p:nvPr>
        </p:nvSpPr>
        <p:spPr>
          <a:xfrm>
            <a:off x="839787" y="1681163"/>
            <a:ext cx="5157789" cy="823913"/>
          </a:xfrm>
          <a:prstGeom prst="rect">
            <a:avLst/>
          </a:prstGeom>
        </p:spPr>
        <p:txBody>
          <a:bodyPr lIns="45719" tIns="45719" rIns="45719" bIns="45719" anchor="b"/>
          <a:lstStyle>
            <a:lvl1pPr>
              <a:lnSpc>
                <a:spcPct val="90000"/>
              </a:lnSpc>
              <a:spcBef>
                <a:spcPts val="1000"/>
              </a:spcBef>
              <a:defRPr b="1" sz="2400">
                <a:solidFill>
                  <a:srgbClr val="000000"/>
                </a:solidFill>
                <a:latin typeface="+mj-lt"/>
                <a:ea typeface="+mj-ea"/>
                <a:cs typeface="+mj-cs"/>
                <a:sym typeface="Calibri"/>
              </a:defRPr>
            </a:lvl1pPr>
            <a:lvl2pPr marL="0" indent="457200">
              <a:lnSpc>
                <a:spcPct val="90000"/>
              </a:lnSpc>
              <a:spcBef>
                <a:spcPts val="1000"/>
              </a:spcBef>
              <a:buSzTx/>
              <a:buNone/>
              <a:defRPr b="1" sz="2400">
                <a:solidFill>
                  <a:srgbClr val="000000"/>
                </a:solidFill>
                <a:latin typeface="+mj-lt"/>
                <a:ea typeface="+mj-ea"/>
                <a:cs typeface="+mj-cs"/>
                <a:sym typeface="Calibri"/>
              </a:defRPr>
            </a:lvl2pPr>
            <a:lvl3pPr marL="0" indent="914400">
              <a:lnSpc>
                <a:spcPct val="90000"/>
              </a:lnSpc>
              <a:spcBef>
                <a:spcPts val="1000"/>
              </a:spcBef>
              <a:buSzTx/>
              <a:buNone/>
              <a:defRPr b="1" sz="2400">
                <a:solidFill>
                  <a:srgbClr val="000000"/>
                </a:solidFill>
                <a:latin typeface="+mj-lt"/>
                <a:ea typeface="+mj-ea"/>
                <a:cs typeface="+mj-cs"/>
                <a:sym typeface="Calibri"/>
              </a:defRPr>
            </a:lvl3pPr>
            <a:lvl4pPr marL="0" indent="1371600">
              <a:lnSpc>
                <a:spcPct val="90000"/>
              </a:lnSpc>
              <a:spcBef>
                <a:spcPts val="1000"/>
              </a:spcBef>
              <a:buSzTx/>
              <a:buNone/>
              <a:defRPr b="1" sz="2400">
                <a:solidFill>
                  <a:srgbClr val="000000"/>
                </a:solidFill>
                <a:latin typeface="+mj-lt"/>
                <a:ea typeface="+mj-ea"/>
                <a:cs typeface="+mj-cs"/>
                <a:sym typeface="Calibri"/>
              </a:defRPr>
            </a:lvl4pPr>
            <a:lvl5pPr indent="1828800">
              <a:lnSpc>
                <a:spcPct val="90000"/>
              </a:lnSpc>
              <a:spcBef>
                <a:spcPts val="1000"/>
              </a:spcBef>
              <a:defRPr b="1" sz="24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01" name="Text Placeholder 4"/>
          <p:cNvSpPr/>
          <p:nvPr>
            <p:ph type="body" sz="quarter" idx="21"/>
          </p:nvPr>
        </p:nvSpPr>
        <p:spPr>
          <a:xfrm>
            <a:off x="6172200" y="1681163"/>
            <a:ext cx="5183188" cy="823913"/>
          </a:xfrm>
          <a:prstGeom prst="rect">
            <a:avLst/>
          </a:prstGeom>
        </p:spPr>
        <p:txBody>
          <a:bodyPr lIns="45719" tIns="45719" rIns="45719" bIns="45719" anchor="b"/>
          <a:lstStyle/>
          <a:p>
            <a:pPr>
              <a:lnSpc>
                <a:spcPct val="90000"/>
              </a:lnSpc>
              <a:spcBef>
                <a:spcPts val="1000"/>
              </a:spcBef>
              <a:defRPr b="1" sz="2400">
                <a:solidFill>
                  <a:srgbClr val="000000"/>
                </a:solidFill>
                <a:latin typeface="+mj-lt"/>
                <a:ea typeface="+mj-ea"/>
                <a:cs typeface="+mj-cs"/>
                <a:sym typeface="Calibri"/>
              </a:defRPr>
            </a:pPr>
          </a:p>
        </p:txBody>
      </p:sp>
      <p:sp>
        <p:nvSpPr>
          <p:cNvPr id="202"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09" name="Title Text"/>
          <p:cNvSpPr txBox="1"/>
          <p:nvPr>
            <p:ph type="title"/>
          </p:nvPr>
        </p:nvSpPr>
        <p:spPr>
          <a:xfrm>
            <a:off x="838200" y="365125"/>
            <a:ext cx="10515600" cy="1325563"/>
          </a:xfrm>
          <a:prstGeom prst="rect">
            <a:avLst/>
          </a:prstGeom>
        </p:spPr>
        <p:txBody>
          <a:bodyPr lIns="45719" tIns="45719" rIns="45719" bIns="45719" anchor="ctr"/>
          <a:lstStyle>
            <a:lvl1pPr>
              <a:lnSpc>
                <a:spcPct val="90000"/>
              </a:lnSpc>
              <a:defRPr sz="4400">
                <a:solidFill>
                  <a:srgbClr val="000000"/>
                </a:solidFill>
                <a:latin typeface="Calibri Light"/>
                <a:ea typeface="Calibri Light"/>
                <a:cs typeface="Calibri Light"/>
                <a:sym typeface="Calibri Light"/>
              </a:defRPr>
            </a:lvl1pPr>
          </a:lstStyle>
          <a:p>
            <a:pPr/>
            <a:r>
              <a:t>Title Text</a:t>
            </a:r>
          </a:p>
        </p:txBody>
      </p:sp>
      <p:sp>
        <p:nvSpPr>
          <p:cNvPr id="210"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29" name="Title inserted here"/>
          <p:cNvSpPr txBox="1"/>
          <p:nvPr>
            <p:ph type="title" hasCustomPrompt="1"/>
          </p:nvPr>
        </p:nvSpPr>
        <p:spPr>
          <a:xfrm>
            <a:off x="469661" y="2239200"/>
            <a:ext cx="11254155" cy="830998"/>
          </a:xfrm>
          <a:prstGeom prst="rect">
            <a:avLst/>
          </a:prstGeom>
        </p:spPr>
        <p:txBody>
          <a:bodyPr/>
          <a:lstStyle>
            <a:lvl1pPr>
              <a:defRPr sz="5400">
                <a:solidFill>
                  <a:schemeClr val="accent1"/>
                </a:solidFill>
              </a:defRPr>
            </a:lvl1pPr>
          </a:lstStyle>
          <a:p>
            <a:pPr/>
            <a:r>
              <a:t>Title inserted here</a:t>
            </a:r>
          </a:p>
        </p:txBody>
      </p:sp>
      <p:sp>
        <p:nvSpPr>
          <p:cNvPr id="30" name="Body Level One…"/>
          <p:cNvSpPr txBox="1"/>
          <p:nvPr>
            <p:ph type="body" sz="quarter" idx="1" hasCustomPrompt="1"/>
          </p:nvPr>
        </p:nvSpPr>
        <p:spPr>
          <a:xfrm>
            <a:off x="469661" y="4320001"/>
            <a:ext cx="11254155" cy="430888"/>
          </a:xfrm>
          <a:prstGeom prst="rect">
            <a:avLst/>
          </a:prstGeom>
        </p:spPr>
        <p:txBody>
          <a:bodyPr/>
          <a:lstStyle>
            <a:lvl1pPr>
              <a:spcBef>
                <a:spcPts val="0"/>
              </a:spcBef>
              <a:defRPr sz="2800">
                <a:solidFill>
                  <a:srgbClr val="000000"/>
                </a:solidFill>
              </a:defRPr>
            </a:lvl1pPr>
            <a:lvl2pPr marL="0" indent="457200">
              <a:spcBef>
                <a:spcPts val="0"/>
              </a:spcBef>
              <a:buSzTx/>
              <a:buNone/>
              <a:defRPr sz="2800">
                <a:solidFill>
                  <a:srgbClr val="000000"/>
                </a:solidFill>
              </a:defRPr>
            </a:lvl2pPr>
            <a:lvl3pPr marL="0" indent="914400">
              <a:spcBef>
                <a:spcPts val="0"/>
              </a:spcBef>
              <a:buSzTx/>
              <a:buNone/>
              <a:defRPr sz="2800">
                <a:solidFill>
                  <a:srgbClr val="000000"/>
                </a:solidFill>
              </a:defRPr>
            </a:lvl3pPr>
            <a:lvl4pPr marL="0" indent="1371600">
              <a:spcBef>
                <a:spcPts val="0"/>
              </a:spcBef>
              <a:buSzTx/>
              <a:buNone/>
              <a:defRPr sz="2800">
                <a:solidFill>
                  <a:srgbClr val="000000"/>
                </a:solidFill>
              </a:defRPr>
            </a:lvl4pPr>
            <a:lvl5pPr indent="1828800">
              <a:spcBef>
                <a:spcPts val="0"/>
              </a:spcBef>
              <a:defRPr sz="2800">
                <a:solidFill>
                  <a:srgbClr val="000000"/>
                </a:solidFill>
              </a:defRPr>
            </a:lvl5pPr>
          </a:lstStyle>
          <a:p>
            <a:pPr/>
            <a:r>
              <a:t>Subtitle inserted here</a:t>
            </a:r>
          </a:p>
          <a:p>
            <a:pPr lvl="1"/>
            <a:r>
              <a:t/>
            </a:r>
          </a:p>
          <a:p>
            <a:pPr lvl="2"/>
            <a:r>
              <a:t/>
            </a:r>
          </a:p>
          <a:p>
            <a:pPr lvl="3"/>
            <a:r>
              <a:t/>
            </a:r>
          </a:p>
          <a:p>
            <a:pPr lvl="4"/>
            <a:r>
              <a:t/>
            </a:r>
          </a:p>
        </p:txBody>
      </p:sp>
      <p:sp>
        <p:nvSpPr>
          <p:cNvPr id="31" name="Rectangle 7"/>
          <p:cNvSpPr/>
          <p:nvPr/>
        </p:nvSpPr>
        <p:spPr>
          <a:xfrm>
            <a:off x="0" y="1"/>
            <a:ext cx="12192000" cy="1422171"/>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32" name="Rectangle 10"/>
          <p:cNvSpPr/>
          <p:nvPr/>
        </p:nvSpPr>
        <p:spPr>
          <a:xfrm>
            <a:off x="0" y="1409100"/>
            <a:ext cx="12192000" cy="136801"/>
          </a:xfrm>
          <a:prstGeom prst="rect">
            <a:avLst/>
          </a:prstGeom>
          <a:solidFill>
            <a:srgbClr val="073763"/>
          </a:solidFill>
          <a:ln w="12700">
            <a:miter lim="400000"/>
          </a:ln>
        </p:spPr>
        <p:txBody>
          <a:bodyPr lIns="89999" tIns="89999" rIns="89999" bIns="89999" anchor="ctr"/>
          <a:lstStyle/>
          <a:p>
            <a:pPr algn="ctr">
              <a:defRPr sz="1200"/>
            </a:pPr>
          </a:p>
        </p:txBody>
      </p:sp>
      <p:sp>
        <p:nvSpPr>
          <p:cNvPr id="33" name="Text Placeholder 6"/>
          <p:cNvSpPr/>
          <p:nvPr>
            <p:ph type="body" sz="quarter" idx="21" hasCustomPrompt="1"/>
          </p:nvPr>
        </p:nvSpPr>
        <p:spPr>
          <a:xfrm>
            <a:off x="469660" y="5220001"/>
            <a:ext cx="11254156" cy="430888"/>
          </a:xfrm>
          <a:prstGeom prst="rect">
            <a:avLst/>
          </a:prstGeom>
        </p:spPr>
        <p:txBody>
          <a:bodyPr/>
          <a:lstStyle>
            <a:lvl1pPr>
              <a:defRPr sz="2800">
                <a:solidFill>
                  <a:srgbClr val="000000"/>
                </a:solidFill>
              </a:defRPr>
            </a:lvl1pPr>
          </a:lstStyle>
          <a:p>
            <a:pPr/>
            <a:r>
              <a:t>Date inserted here</a:t>
            </a:r>
          </a:p>
        </p:txBody>
      </p:sp>
      <p:sp>
        <p:nvSpPr>
          <p:cNvPr id="34" name="Rectangle 12"/>
          <p:cNvSpPr/>
          <p:nvPr/>
        </p:nvSpPr>
        <p:spPr>
          <a:xfrm>
            <a:off x="0" y="6530554"/>
            <a:ext cx="12192000" cy="369333"/>
          </a:xfrm>
          <a:prstGeom prst="rect">
            <a:avLst/>
          </a:prstGeom>
          <a:solidFill>
            <a:schemeClr val="accent1"/>
          </a:solidFill>
          <a:ln w="12700">
            <a:miter lim="400000"/>
          </a:ln>
        </p:spPr>
        <p:txBody>
          <a:bodyPr lIns="89999" tIns="89999" rIns="89999" bIns="89999" anchor="ctr"/>
          <a:lstStyle/>
          <a:p>
            <a:pPr algn="ctr">
              <a:defRPr>
                <a:solidFill>
                  <a:srgbClr val="FFFFFF"/>
                </a:solidFill>
              </a:defRPr>
            </a:pPr>
          </a:p>
        </p:txBody>
      </p:sp>
      <p:sp>
        <p:nvSpPr>
          <p:cNvPr id="35" name="Text Placeholder 4"/>
          <p:cNvSpPr/>
          <p:nvPr>
            <p:ph type="body" sz="quarter" idx="22" hasCustomPrompt="1"/>
          </p:nvPr>
        </p:nvSpPr>
        <p:spPr>
          <a:xfrm>
            <a:off x="882555" y="6593851"/>
            <a:ext cx="10426893" cy="234930"/>
          </a:xfrm>
          <a:prstGeom prst="rect">
            <a:avLst/>
          </a:prstGeom>
        </p:spPr>
        <p:txBody>
          <a:bodyPr anchor="ctr"/>
          <a:lstStyle>
            <a:lvl1pPr algn="ctr">
              <a:spcBef>
                <a:spcPts val="0"/>
              </a:spcBef>
              <a:defRPr sz="1400">
                <a:solidFill>
                  <a:srgbClr val="FFFFFF"/>
                </a:solidFill>
              </a:defRPr>
            </a:lvl1pPr>
          </a:lstStyle>
          <a:p>
            <a:pPr/>
            <a:r>
              <a:t>Presentation/Report to Client Name</a:t>
            </a:r>
          </a:p>
        </p:txBody>
      </p:sp>
      <p:sp>
        <p:nvSpPr>
          <p:cNvPr id="36" name="Slide Number"/>
          <p:cNvSpPr txBox="1"/>
          <p:nvPr>
            <p:ph type="sldNum" sz="quarter" idx="2"/>
          </p:nvPr>
        </p:nvSpPr>
        <p:spPr>
          <a:xfrm>
            <a:off x="5892800" y="6172200"/>
            <a:ext cx="2844800" cy="368301"/>
          </a:xfrm>
          <a:prstGeom prst="rect">
            <a:avLst/>
          </a:prstGeom>
        </p:spPr>
        <p:txBody>
          <a:bodyPr lIns="45719" tIns="45719" rIns="45719" bIns="45719" anchor="ctr"/>
          <a:lstStyle>
            <a:lvl1pP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17"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224" name="Title Text"/>
          <p:cNvSpPr txBox="1"/>
          <p:nvPr>
            <p:ph type="title"/>
          </p:nvPr>
        </p:nvSpPr>
        <p:spPr>
          <a:xfrm>
            <a:off x="839787" y="457200"/>
            <a:ext cx="3932239" cy="1600200"/>
          </a:xfrm>
          <a:prstGeom prst="rect">
            <a:avLst/>
          </a:prstGeom>
        </p:spPr>
        <p:txBody>
          <a:bodyPr lIns="45719" tIns="45719" rIns="45719" bIns="45719" anchor="b"/>
          <a:lstStyle>
            <a:lvl1pPr>
              <a:lnSpc>
                <a:spcPct val="90000"/>
              </a:lnSpc>
              <a:defRPr sz="3200">
                <a:solidFill>
                  <a:srgbClr val="000000"/>
                </a:solidFill>
                <a:latin typeface="Calibri Light"/>
                <a:ea typeface="Calibri Light"/>
                <a:cs typeface="Calibri Light"/>
                <a:sym typeface="Calibri Light"/>
              </a:defRPr>
            </a:lvl1pPr>
          </a:lstStyle>
          <a:p>
            <a:pPr/>
            <a:r>
              <a:t>Title Text</a:t>
            </a:r>
          </a:p>
        </p:txBody>
      </p:sp>
      <p:sp>
        <p:nvSpPr>
          <p:cNvPr id="225" name="Body Level One…"/>
          <p:cNvSpPr txBox="1"/>
          <p:nvPr>
            <p:ph type="body" sz="half" idx="1"/>
          </p:nvPr>
        </p:nvSpPr>
        <p:spPr>
          <a:xfrm>
            <a:off x="5183187" y="987425"/>
            <a:ext cx="6172201" cy="4873625"/>
          </a:xfrm>
          <a:prstGeom prst="rect">
            <a:avLst/>
          </a:prstGeom>
        </p:spPr>
        <p:txBody>
          <a:bodyPr lIns="45719" tIns="45719" rIns="45719" bIns="45719"/>
          <a:lstStyle>
            <a:lvl1pPr marL="228600" indent="-228600">
              <a:lnSpc>
                <a:spcPct val="90000"/>
              </a:lnSpc>
              <a:spcBef>
                <a:spcPts val="1000"/>
              </a:spcBef>
              <a:buSzPct val="100000"/>
              <a:buFont typeface="Arial"/>
              <a:buChar char="•"/>
              <a:defRPr sz="3200">
                <a:solidFill>
                  <a:srgbClr val="000000"/>
                </a:solidFill>
                <a:latin typeface="+mj-lt"/>
                <a:ea typeface="+mj-ea"/>
                <a:cs typeface="+mj-cs"/>
                <a:sym typeface="Calibri"/>
              </a:defRPr>
            </a:lvl1pPr>
            <a:lvl2pPr marL="718457" indent="-261257">
              <a:lnSpc>
                <a:spcPct val="90000"/>
              </a:lnSpc>
              <a:spcBef>
                <a:spcPts val="1000"/>
              </a:spcBef>
              <a:buFont typeface="Arial"/>
              <a:buChar char="•"/>
              <a:defRPr sz="3200">
                <a:solidFill>
                  <a:srgbClr val="000000"/>
                </a:solidFill>
                <a:latin typeface="+mj-lt"/>
                <a:ea typeface="+mj-ea"/>
                <a:cs typeface="+mj-cs"/>
                <a:sym typeface="Calibri"/>
              </a:defRPr>
            </a:lvl2pPr>
            <a:lvl3pPr marL="1219200" indent="-304800">
              <a:lnSpc>
                <a:spcPct val="90000"/>
              </a:lnSpc>
              <a:spcBef>
                <a:spcPts val="1000"/>
              </a:spcBef>
              <a:buFont typeface="Arial"/>
              <a:buChar char="•"/>
              <a:defRPr sz="3200">
                <a:solidFill>
                  <a:srgbClr val="000000"/>
                </a:solidFill>
                <a:latin typeface="+mj-lt"/>
                <a:ea typeface="+mj-ea"/>
                <a:cs typeface="+mj-cs"/>
                <a:sym typeface="Calibri"/>
              </a:defRPr>
            </a:lvl3pPr>
            <a:lvl4pPr marL="1737360" indent="-365760">
              <a:lnSpc>
                <a:spcPct val="90000"/>
              </a:lnSpc>
              <a:spcBef>
                <a:spcPts val="1000"/>
              </a:spcBef>
              <a:buFont typeface="Arial"/>
              <a:buChar char="•"/>
              <a:defRPr sz="3200">
                <a:solidFill>
                  <a:srgbClr val="000000"/>
                </a:solidFill>
                <a:latin typeface="+mj-lt"/>
                <a:ea typeface="+mj-ea"/>
                <a:cs typeface="+mj-cs"/>
                <a:sym typeface="Calibri"/>
              </a:defRPr>
            </a:lvl4pPr>
            <a:lvl5pPr marL="2194560" indent="-365760">
              <a:lnSpc>
                <a:spcPct val="90000"/>
              </a:lnSpc>
              <a:spcBef>
                <a:spcPts val="1000"/>
              </a:spcBef>
              <a:buSzPct val="100000"/>
              <a:buFont typeface="Arial"/>
              <a:buChar char="•"/>
              <a:defRPr sz="32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26" name="Text Placeholder 3"/>
          <p:cNvSpPr/>
          <p:nvPr>
            <p:ph type="body" sz="quarter" idx="21"/>
          </p:nvPr>
        </p:nvSpPr>
        <p:spPr>
          <a:xfrm>
            <a:off x="839787" y="2057400"/>
            <a:ext cx="3932239" cy="3811588"/>
          </a:xfrm>
          <a:prstGeom prst="rect">
            <a:avLst/>
          </a:prstGeom>
        </p:spPr>
        <p:txBody>
          <a:bodyPr lIns="45719" tIns="45719" rIns="45719" bIns="45719"/>
          <a:lstStyle/>
          <a:p>
            <a:pPr>
              <a:lnSpc>
                <a:spcPct val="90000"/>
              </a:lnSpc>
              <a:spcBef>
                <a:spcPts val="1000"/>
              </a:spcBef>
              <a:defRPr sz="1600">
                <a:solidFill>
                  <a:srgbClr val="000000"/>
                </a:solidFill>
                <a:latin typeface="+mj-lt"/>
                <a:ea typeface="+mj-ea"/>
                <a:cs typeface="+mj-cs"/>
                <a:sym typeface="Calibri"/>
              </a:defRPr>
            </a:pPr>
          </a:p>
        </p:txBody>
      </p:sp>
      <p:sp>
        <p:nvSpPr>
          <p:cNvPr id="227"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234" name="Title Text"/>
          <p:cNvSpPr txBox="1"/>
          <p:nvPr>
            <p:ph type="title"/>
          </p:nvPr>
        </p:nvSpPr>
        <p:spPr>
          <a:xfrm>
            <a:off x="839787" y="457200"/>
            <a:ext cx="3932239" cy="1600200"/>
          </a:xfrm>
          <a:prstGeom prst="rect">
            <a:avLst/>
          </a:prstGeom>
        </p:spPr>
        <p:txBody>
          <a:bodyPr lIns="45719" tIns="45719" rIns="45719" bIns="45719" anchor="b"/>
          <a:lstStyle>
            <a:lvl1pPr>
              <a:lnSpc>
                <a:spcPct val="90000"/>
              </a:lnSpc>
              <a:defRPr sz="3200">
                <a:solidFill>
                  <a:srgbClr val="000000"/>
                </a:solidFill>
                <a:latin typeface="Calibri Light"/>
                <a:ea typeface="Calibri Light"/>
                <a:cs typeface="Calibri Light"/>
                <a:sym typeface="Calibri Light"/>
              </a:defRPr>
            </a:lvl1pPr>
          </a:lstStyle>
          <a:p>
            <a:pPr/>
            <a:r>
              <a:t>Title Text</a:t>
            </a:r>
          </a:p>
        </p:txBody>
      </p:sp>
      <p:sp>
        <p:nvSpPr>
          <p:cNvPr id="235" name="Picture Placeholder 2"/>
          <p:cNvSpPr/>
          <p:nvPr>
            <p:ph type="pic" sz="half" idx="21"/>
          </p:nvPr>
        </p:nvSpPr>
        <p:spPr>
          <a:xfrm>
            <a:off x="5183187" y="987425"/>
            <a:ext cx="6172201" cy="4873625"/>
          </a:xfrm>
          <a:prstGeom prst="rect">
            <a:avLst/>
          </a:prstGeom>
        </p:spPr>
        <p:txBody>
          <a:bodyPr lIns="91439" tIns="45719" rIns="91439" bIns="45719">
            <a:noAutofit/>
          </a:bodyPr>
          <a:lstStyle/>
          <a:p>
            <a:pPr/>
          </a:p>
        </p:txBody>
      </p:sp>
      <p:sp>
        <p:nvSpPr>
          <p:cNvPr id="236" name="Body Level One…"/>
          <p:cNvSpPr txBox="1"/>
          <p:nvPr>
            <p:ph type="body" sz="quarter" idx="1"/>
          </p:nvPr>
        </p:nvSpPr>
        <p:spPr>
          <a:xfrm>
            <a:off x="839787" y="2057400"/>
            <a:ext cx="3932239" cy="3811588"/>
          </a:xfrm>
          <a:prstGeom prst="rect">
            <a:avLst/>
          </a:prstGeom>
        </p:spPr>
        <p:txBody>
          <a:bodyPr lIns="45719" tIns="45719" rIns="45719" bIns="45719"/>
          <a:lstStyle>
            <a:lvl1pPr>
              <a:lnSpc>
                <a:spcPct val="90000"/>
              </a:lnSpc>
              <a:spcBef>
                <a:spcPts val="1000"/>
              </a:spcBef>
              <a:defRPr sz="1600">
                <a:solidFill>
                  <a:srgbClr val="000000"/>
                </a:solidFill>
                <a:latin typeface="+mj-lt"/>
                <a:ea typeface="+mj-ea"/>
                <a:cs typeface="+mj-cs"/>
                <a:sym typeface="Calibri"/>
              </a:defRPr>
            </a:lvl1pPr>
            <a:lvl2pPr marL="0" indent="457200">
              <a:lnSpc>
                <a:spcPct val="90000"/>
              </a:lnSpc>
              <a:spcBef>
                <a:spcPts val="1000"/>
              </a:spcBef>
              <a:buSzTx/>
              <a:buNone/>
              <a:defRPr sz="1600">
                <a:solidFill>
                  <a:srgbClr val="000000"/>
                </a:solidFill>
                <a:latin typeface="+mj-lt"/>
                <a:ea typeface="+mj-ea"/>
                <a:cs typeface="+mj-cs"/>
                <a:sym typeface="Calibri"/>
              </a:defRPr>
            </a:lvl2pPr>
            <a:lvl3pPr marL="0" indent="914400">
              <a:lnSpc>
                <a:spcPct val="90000"/>
              </a:lnSpc>
              <a:spcBef>
                <a:spcPts val="1000"/>
              </a:spcBef>
              <a:buSzTx/>
              <a:buNone/>
              <a:defRPr sz="1600">
                <a:solidFill>
                  <a:srgbClr val="000000"/>
                </a:solidFill>
                <a:latin typeface="+mj-lt"/>
                <a:ea typeface="+mj-ea"/>
                <a:cs typeface="+mj-cs"/>
                <a:sym typeface="Calibri"/>
              </a:defRPr>
            </a:lvl3pPr>
            <a:lvl4pPr marL="0" indent="1371600">
              <a:lnSpc>
                <a:spcPct val="90000"/>
              </a:lnSpc>
              <a:spcBef>
                <a:spcPts val="1000"/>
              </a:spcBef>
              <a:buSzTx/>
              <a:buNone/>
              <a:defRPr sz="1600">
                <a:solidFill>
                  <a:srgbClr val="000000"/>
                </a:solidFill>
                <a:latin typeface="+mj-lt"/>
                <a:ea typeface="+mj-ea"/>
                <a:cs typeface="+mj-cs"/>
                <a:sym typeface="Calibri"/>
              </a:defRPr>
            </a:lvl4pPr>
            <a:lvl5pPr indent="1828800">
              <a:lnSpc>
                <a:spcPct val="90000"/>
              </a:lnSpc>
              <a:spcBef>
                <a:spcPts val="1000"/>
              </a:spcBef>
              <a:defRPr sz="1600">
                <a:solidFill>
                  <a:srgbClr val="000000"/>
                </a:solidFill>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37"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244"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pic>
        <p:nvPicPr>
          <p:cNvPr id="245" name="Graphic 7" descr="Graphic 7"/>
          <p:cNvPicPr>
            <a:picLocks noChangeAspect="1"/>
          </p:cNvPicPr>
          <p:nvPr/>
        </p:nvPicPr>
        <p:blipFill>
          <a:blip r:embed="rId2">
            <a:extLst/>
          </a:blip>
          <a:stretch>
            <a:fillRect/>
          </a:stretch>
        </p:blipFill>
        <p:spPr>
          <a:xfrm>
            <a:off x="1632432" y="1545021"/>
            <a:ext cx="8927136" cy="618447"/>
          </a:xfrm>
          <a:prstGeom prst="rect">
            <a:avLst/>
          </a:prstGeom>
          <a:ln w="12700">
            <a:miter lim="400000"/>
          </a:ln>
        </p:spPr>
      </p:pic>
      <p:grpSp>
        <p:nvGrpSpPr>
          <p:cNvPr id="248" name="Rectangle 11"/>
          <p:cNvGrpSpPr/>
          <p:nvPr/>
        </p:nvGrpSpPr>
        <p:grpSpPr>
          <a:xfrm>
            <a:off x="-31129" y="3671325"/>
            <a:ext cx="12223130" cy="3186675"/>
            <a:chOff x="0" y="0"/>
            <a:chExt cx="12223128" cy="3186674"/>
          </a:xfrm>
        </p:grpSpPr>
        <p:sp>
          <p:nvSpPr>
            <p:cNvPr id="246" name="Rectangle"/>
            <p:cNvSpPr/>
            <p:nvPr/>
          </p:nvSpPr>
          <p:spPr>
            <a:xfrm>
              <a:off x="-1" y="-1"/>
              <a:ext cx="12223130" cy="3186676"/>
            </a:xfrm>
            <a:prstGeom prst="rect">
              <a:avLst/>
            </a:prstGeom>
            <a:solidFill>
              <a:srgbClr val="1F2D4F"/>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247"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mj-lt"/>
                  <a:ea typeface="+mj-ea"/>
                  <a:cs typeface="+mj-cs"/>
                  <a:sym typeface="Calibri"/>
                </a:defRPr>
              </a:lvl1pPr>
            </a:lstStyle>
            <a:p>
              <a:pPr/>
              <a:r>
                <a:t>   </a:t>
              </a:r>
            </a:p>
          </p:txBody>
        </p:sp>
      </p:grpSp>
      <p:pic>
        <p:nvPicPr>
          <p:cNvPr id="249" name="Graphic 12" descr="Graphic 12"/>
          <p:cNvPicPr>
            <a:picLocks noChangeAspect="1"/>
          </p:cNvPicPr>
          <p:nvPr/>
        </p:nvPicPr>
        <p:blipFill>
          <a:blip r:embed="rId3">
            <a:extLst/>
          </a:blip>
          <a:stretch>
            <a:fillRect/>
          </a:stretch>
        </p:blipFill>
        <p:spPr>
          <a:xfrm>
            <a:off x="5218715" y="4853678"/>
            <a:ext cx="1754570" cy="717779"/>
          </a:xfrm>
          <a:prstGeom prst="rect">
            <a:avLst/>
          </a:prstGeom>
          <a:ln w="12700">
            <a:miter lim="400000"/>
          </a:ln>
        </p:spPr>
      </p:pic>
      <p:sp>
        <p:nvSpPr>
          <p:cNvPr id="250"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grpSp>
        <p:nvGrpSpPr>
          <p:cNvPr id="259" name="Rectangle 11"/>
          <p:cNvGrpSpPr/>
          <p:nvPr/>
        </p:nvGrpSpPr>
        <p:grpSpPr>
          <a:xfrm>
            <a:off x="-31129" y="3671325"/>
            <a:ext cx="12223130" cy="3186675"/>
            <a:chOff x="0" y="0"/>
            <a:chExt cx="12223128" cy="3186674"/>
          </a:xfrm>
        </p:grpSpPr>
        <p:sp>
          <p:nvSpPr>
            <p:cNvPr id="257" name="Rectangle"/>
            <p:cNvSpPr/>
            <p:nvPr/>
          </p:nvSpPr>
          <p:spPr>
            <a:xfrm>
              <a:off x="-1" y="-1"/>
              <a:ext cx="12223130" cy="3186676"/>
            </a:xfrm>
            <a:prstGeom prst="rect">
              <a:avLst/>
            </a:prstGeom>
            <a:solidFill>
              <a:srgbClr val="1F2D4F"/>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258"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mj-lt"/>
                  <a:ea typeface="+mj-ea"/>
                  <a:cs typeface="+mj-cs"/>
                  <a:sym typeface="Calibri"/>
                </a:defRPr>
              </a:lvl1pPr>
            </a:lstStyle>
            <a:p>
              <a:pPr/>
              <a:r>
                <a:t>   </a:t>
              </a:r>
            </a:p>
          </p:txBody>
        </p:sp>
      </p:grpSp>
      <p:sp>
        <p:nvSpPr>
          <p:cNvPr id="260"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261" name="CLICK TO EDIT MASTER TITLE STYLE"/>
          <p:cNvSpPr txBox="1"/>
          <p:nvPr>
            <p:ph type="title" hasCustomPrompt="1"/>
          </p:nvPr>
        </p:nvSpPr>
        <p:spPr>
          <a:xfrm>
            <a:off x="822636" y="913764"/>
            <a:ext cx="10515601" cy="1325564"/>
          </a:xfrm>
          <a:prstGeom prst="rect">
            <a:avLst/>
          </a:prstGeom>
        </p:spPr>
        <p:txBody>
          <a:bodyPr lIns="45719" tIns="45719" rIns="45719" bIns="45719" anchor="ctr"/>
          <a:lstStyle>
            <a:lvl1pPr algn="ctr">
              <a:lnSpc>
                <a:spcPct val="90000"/>
              </a:lnSpc>
              <a:defRPr b="1" sz="4400">
                <a:solidFill>
                  <a:srgbClr val="FFFFFF"/>
                </a:solidFill>
                <a:latin typeface="Montserrat"/>
                <a:ea typeface="Montserrat"/>
                <a:cs typeface="Montserrat"/>
                <a:sym typeface="Montserrat"/>
              </a:defRPr>
            </a:lvl1pPr>
          </a:lstStyle>
          <a:p>
            <a:pPr/>
            <a:r>
              <a:t>CLICK TO EDIT MASTER TITLE STYLE</a:t>
            </a:r>
          </a:p>
        </p:txBody>
      </p:sp>
      <p:sp>
        <p:nvSpPr>
          <p:cNvPr id="262"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sp>
        <p:nvSpPr>
          <p:cNvPr id="269"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grpSp>
        <p:nvGrpSpPr>
          <p:cNvPr id="272" name="Rectangle 11"/>
          <p:cNvGrpSpPr/>
          <p:nvPr/>
        </p:nvGrpSpPr>
        <p:grpSpPr>
          <a:xfrm>
            <a:off x="-1" y="3671325"/>
            <a:ext cx="12223130" cy="3186675"/>
            <a:chOff x="0" y="0"/>
            <a:chExt cx="12223128" cy="3186674"/>
          </a:xfrm>
        </p:grpSpPr>
        <p:sp>
          <p:nvSpPr>
            <p:cNvPr id="270" name="Rectangle"/>
            <p:cNvSpPr/>
            <p:nvPr/>
          </p:nvSpPr>
          <p:spPr>
            <a:xfrm>
              <a:off x="-1" y="-1"/>
              <a:ext cx="12223130" cy="3186676"/>
            </a:xfrm>
            <a:prstGeom prst="rect">
              <a:avLst/>
            </a:prstGeom>
            <a:solidFill>
              <a:srgbClr val="DDDCD8"/>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271"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mj-lt"/>
                  <a:ea typeface="+mj-ea"/>
                  <a:cs typeface="+mj-cs"/>
                  <a:sym typeface="Calibri"/>
                </a:defRPr>
              </a:lvl1pPr>
            </a:lstStyle>
            <a:p>
              <a:pPr/>
              <a:r>
                <a:t>   </a:t>
              </a:r>
            </a:p>
          </p:txBody>
        </p:sp>
      </p:grpSp>
      <p:sp>
        <p:nvSpPr>
          <p:cNvPr id="273" name="CLICK TO EDIT MASTER TITLE STYLE"/>
          <p:cNvSpPr txBox="1"/>
          <p:nvPr>
            <p:ph type="title" hasCustomPrompt="1"/>
          </p:nvPr>
        </p:nvSpPr>
        <p:spPr>
          <a:xfrm>
            <a:off x="822636" y="913764"/>
            <a:ext cx="10515601" cy="1325564"/>
          </a:xfrm>
          <a:prstGeom prst="rect">
            <a:avLst/>
          </a:prstGeom>
        </p:spPr>
        <p:txBody>
          <a:bodyPr lIns="45719" tIns="45719" rIns="45719" bIns="45719" anchor="ctr"/>
          <a:lstStyle>
            <a:lvl1pPr algn="ctr">
              <a:lnSpc>
                <a:spcPct val="90000"/>
              </a:lnSpc>
              <a:defRPr b="1" sz="4400">
                <a:solidFill>
                  <a:srgbClr val="FFFFFF"/>
                </a:solidFill>
                <a:latin typeface="Montserrat"/>
                <a:ea typeface="Montserrat"/>
                <a:cs typeface="Montserrat"/>
                <a:sym typeface="Montserrat"/>
              </a:defRPr>
            </a:lvl1pPr>
          </a:lstStyle>
          <a:p>
            <a:pPr/>
            <a:r>
              <a:t>CLICK TO EDIT MASTER TITLE STYLE</a:t>
            </a:r>
          </a:p>
        </p:txBody>
      </p:sp>
      <p:sp>
        <p:nvSpPr>
          <p:cNvPr id="274" name="Title 7"/>
          <p:cNvSpPr txBox="1"/>
          <p:nvPr/>
        </p:nvSpPr>
        <p:spPr>
          <a:xfrm>
            <a:off x="883919" y="4351056"/>
            <a:ext cx="10424162"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lnSpc>
                <a:spcPct val="90000"/>
              </a:lnSpc>
              <a:defRPr sz="4400">
                <a:solidFill>
                  <a:srgbClr val="FFFFFF"/>
                </a:solidFill>
                <a:latin typeface="YaleNew"/>
                <a:ea typeface="YaleNew"/>
                <a:cs typeface="YaleNew"/>
                <a:sym typeface="YaleNew"/>
              </a:defRPr>
            </a:lvl1pPr>
          </a:lstStyle>
          <a:p>
            <a:pPr/>
            <a:r>
              <a:t>Click to edit master title style</a:t>
            </a:r>
          </a:p>
        </p:txBody>
      </p:sp>
      <p:sp>
        <p:nvSpPr>
          <p:cNvPr id="275"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sp>
        <p:nvSpPr>
          <p:cNvPr id="282"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pic>
        <p:nvPicPr>
          <p:cNvPr id="283" name="Graphic 7" descr="Graphic 7"/>
          <p:cNvPicPr>
            <a:picLocks noChangeAspect="1"/>
          </p:cNvPicPr>
          <p:nvPr/>
        </p:nvPicPr>
        <p:blipFill>
          <a:blip r:embed="rId2">
            <a:extLst/>
          </a:blip>
          <a:stretch>
            <a:fillRect/>
          </a:stretch>
        </p:blipFill>
        <p:spPr>
          <a:xfrm>
            <a:off x="1632432" y="1545021"/>
            <a:ext cx="8927136" cy="618447"/>
          </a:xfrm>
          <a:prstGeom prst="rect">
            <a:avLst/>
          </a:prstGeom>
          <a:ln w="12700">
            <a:miter lim="400000"/>
          </a:ln>
        </p:spPr>
      </p:pic>
      <p:grpSp>
        <p:nvGrpSpPr>
          <p:cNvPr id="286" name="Rectangle 11"/>
          <p:cNvGrpSpPr/>
          <p:nvPr/>
        </p:nvGrpSpPr>
        <p:grpSpPr>
          <a:xfrm>
            <a:off x="-31129" y="3671325"/>
            <a:ext cx="12223130" cy="3186675"/>
            <a:chOff x="0" y="0"/>
            <a:chExt cx="12223128" cy="3186674"/>
          </a:xfrm>
        </p:grpSpPr>
        <p:sp>
          <p:nvSpPr>
            <p:cNvPr id="284" name="Rectangle"/>
            <p:cNvSpPr/>
            <p:nvPr/>
          </p:nvSpPr>
          <p:spPr>
            <a:xfrm>
              <a:off x="-1" y="-1"/>
              <a:ext cx="12223130" cy="3186676"/>
            </a:xfrm>
            <a:prstGeom prst="rect">
              <a:avLst/>
            </a:prstGeom>
            <a:solidFill>
              <a:srgbClr val="1F2D4F"/>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285"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mj-lt"/>
                  <a:ea typeface="+mj-ea"/>
                  <a:cs typeface="+mj-cs"/>
                  <a:sym typeface="Calibri"/>
                </a:defRPr>
              </a:lvl1pPr>
            </a:lstStyle>
            <a:p>
              <a:pPr/>
              <a:r>
                <a:t>   </a:t>
              </a:r>
            </a:p>
          </p:txBody>
        </p:sp>
      </p:grpSp>
      <p:sp>
        <p:nvSpPr>
          <p:cNvPr id="287" name="Title Text"/>
          <p:cNvSpPr txBox="1"/>
          <p:nvPr>
            <p:ph type="title"/>
          </p:nvPr>
        </p:nvSpPr>
        <p:spPr>
          <a:xfrm>
            <a:off x="838200" y="4399939"/>
            <a:ext cx="10515600" cy="1325564"/>
          </a:xfrm>
          <a:prstGeom prst="rect">
            <a:avLst/>
          </a:prstGeom>
        </p:spPr>
        <p:txBody>
          <a:bodyPr lIns="45719" tIns="45719" rIns="45719" bIns="45719" anchor="ctr"/>
          <a:lstStyle>
            <a:lvl1pPr algn="ctr">
              <a:lnSpc>
                <a:spcPct val="90000"/>
              </a:lnSpc>
              <a:defRPr sz="4000">
                <a:solidFill>
                  <a:srgbClr val="FFFFFF"/>
                </a:solidFill>
                <a:latin typeface="YaleNew"/>
                <a:ea typeface="YaleNew"/>
                <a:cs typeface="YaleNew"/>
                <a:sym typeface="YaleNew"/>
              </a:defRPr>
            </a:lvl1pPr>
          </a:lstStyle>
          <a:p>
            <a:pPr/>
            <a:r>
              <a:t>Title Text</a:t>
            </a:r>
          </a:p>
        </p:txBody>
      </p:sp>
      <p:sp>
        <p:nvSpPr>
          <p:cNvPr id="288"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spTree>
      <p:nvGrpSpPr>
        <p:cNvPr id="1" name=""/>
        <p:cNvGrpSpPr/>
        <p:nvPr/>
      </p:nvGrpSpPr>
      <p:grpSpPr>
        <a:xfrm>
          <a:off x="0" y="0"/>
          <a:ext cx="0" cy="0"/>
          <a:chOff x="0" y="0"/>
          <a:chExt cx="0" cy="0"/>
        </a:xfrm>
      </p:grpSpPr>
      <p:sp>
        <p:nvSpPr>
          <p:cNvPr id="295"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pic>
        <p:nvPicPr>
          <p:cNvPr id="296" name="Graphic 7" descr="Graphic 7"/>
          <p:cNvPicPr>
            <a:picLocks noChangeAspect="1"/>
          </p:cNvPicPr>
          <p:nvPr/>
        </p:nvPicPr>
        <p:blipFill>
          <a:blip r:embed="rId2">
            <a:extLst/>
          </a:blip>
          <a:stretch>
            <a:fillRect/>
          </a:stretch>
        </p:blipFill>
        <p:spPr>
          <a:xfrm>
            <a:off x="1632432" y="1545021"/>
            <a:ext cx="8927136" cy="618447"/>
          </a:xfrm>
          <a:prstGeom prst="rect">
            <a:avLst/>
          </a:prstGeom>
          <a:ln w="12700">
            <a:miter lim="400000"/>
          </a:ln>
        </p:spPr>
      </p:pic>
      <p:grpSp>
        <p:nvGrpSpPr>
          <p:cNvPr id="299" name="Rectangle 1"/>
          <p:cNvGrpSpPr/>
          <p:nvPr/>
        </p:nvGrpSpPr>
        <p:grpSpPr>
          <a:xfrm>
            <a:off x="-31129" y="3671325"/>
            <a:ext cx="12223130" cy="3186675"/>
            <a:chOff x="0" y="0"/>
            <a:chExt cx="12223128" cy="3186674"/>
          </a:xfrm>
        </p:grpSpPr>
        <p:sp>
          <p:nvSpPr>
            <p:cNvPr id="297" name="Rectangle"/>
            <p:cNvSpPr/>
            <p:nvPr/>
          </p:nvSpPr>
          <p:spPr>
            <a:xfrm>
              <a:off x="-1" y="-1"/>
              <a:ext cx="12223130" cy="3186676"/>
            </a:xfrm>
            <a:prstGeom prst="rect">
              <a:avLst/>
            </a:prstGeom>
            <a:solidFill>
              <a:srgbClr val="4A545B"/>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298"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sp>
        <p:nvSpPr>
          <p:cNvPr id="300" name="Title Text"/>
          <p:cNvSpPr txBox="1"/>
          <p:nvPr>
            <p:ph type="title"/>
          </p:nvPr>
        </p:nvSpPr>
        <p:spPr>
          <a:xfrm>
            <a:off x="838200" y="4399939"/>
            <a:ext cx="10515600" cy="1325564"/>
          </a:xfrm>
          <a:prstGeom prst="rect">
            <a:avLst/>
          </a:prstGeom>
        </p:spPr>
        <p:txBody>
          <a:bodyPr lIns="45719" tIns="45719" rIns="45719" bIns="45719" anchor="ctr"/>
          <a:lstStyle>
            <a:lvl1pPr algn="ctr">
              <a:lnSpc>
                <a:spcPct val="90000"/>
              </a:lnSpc>
              <a:defRPr sz="4000">
                <a:solidFill>
                  <a:srgbClr val="FFFFFF"/>
                </a:solidFill>
                <a:latin typeface="YaleNew"/>
                <a:ea typeface="YaleNew"/>
                <a:cs typeface="YaleNew"/>
                <a:sym typeface="YaleNew"/>
              </a:defRPr>
            </a:lvl1pPr>
          </a:lstStyle>
          <a:p>
            <a:pPr/>
            <a:r>
              <a:t>Title Text</a:t>
            </a:r>
          </a:p>
        </p:txBody>
      </p:sp>
      <p:sp>
        <p:nvSpPr>
          <p:cNvPr id="301"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sp>
        <p:nvSpPr>
          <p:cNvPr id="308" name="Rectangle 6"/>
          <p:cNvSpPr/>
          <p:nvPr/>
        </p:nvSpPr>
        <p:spPr>
          <a:xfrm>
            <a:off x="-2" y="-2"/>
            <a:ext cx="12192001" cy="3626605"/>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pic>
        <p:nvPicPr>
          <p:cNvPr id="309" name="Graphic 7" descr="Graphic 7"/>
          <p:cNvPicPr>
            <a:picLocks noChangeAspect="1"/>
          </p:cNvPicPr>
          <p:nvPr/>
        </p:nvPicPr>
        <p:blipFill>
          <a:blip r:embed="rId2">
            <a:extLst/>
          </a:blip>
          <a:stretch>
            <a:fillRect/>
          </a:stretch>
        </p:blipFill>
        <p:spPr>
          <a:xfrm>
            <a:off x="1632432" y="1545021"/>
            <a:ext cx="8927136" cy="618447"/>
          </a:xfrm>
          <a:prstGeom prst="rect">
            <a:avLst/>
          </a:prstGeom>
          <a:ln w="12700">
            <a:miter lim="400000"/>
          </a:ln>
        </p:spPr>
      </p:pic>
      <p:grpSp>
        <p:nvGrpSpPr>
          <p:cNvPr id="312" name="Rectangle 8"/>
          <p:cNvGrpSpPr/>
          <p:nvPr/>
        </p:nvGrpSpPr>
        <p:grpSpPr>
          <a:xfrm>
            <a:off x="-31129" y="3671325"/>
            <a:ext cx="12223130" cy="3186675"/>
            <a:chOff x="0" y="0"/>
            <a:chExt cx="12223128" cy="3186674"/>
          </a:xfrm>
        </p:grpSpPr>
        <p:sp>
          <p:nvSpPr>
            <p:cNvPr id="310" name="Rectangle"/>
            <p:cNvSpPr/>
            <p:nvPr/>
          </p:nvSpPr>
          <p:spPr>
            <a:xfrm>
              <a:off x="-1" y="-1"/>
              <a:ext cx="12223130" cy="3186676"/>
            </a:xfrm>
            <a:prstGeom prst="rect">
              <a:avLst/>
            </a:prstGeom>
            <a:solidFill>
              <a:srgbClr val="E0E4E6"/>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311" name="Text"/>
            <p:cNvSpPr txBox="1"/>
            <p:nvPr/>
          </p:nvSpPr>
          <p:spPr>
            <a:xfrm>
              <a:off x="45719" y="1426793"/>
              <a:ext cx="12131690"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sp>
        <p:nvSpPr>
          <p:cNvPr id="313" name="Title Text"/>
          <p:cNvSpPr txBox="1"/>
          <p:nvPr>
            <p:ph type="title"/>
          </p:nvPr>
        </p:nvSpPr>
        <p:spPr>
          <a:xfrm>
            <a:off x="838200" y="4399939"/>
            <a:ext cx="10515600" cy="1325564"/>
          </a:xfrm>
          <a:prstGeom prst="rect">
            <a:avLst/>
          </a:prstGeom>
        </p:spPr>
        <p:txBody>
          <a:bodyPr lIns="45719" tIns="45719" rIns="45719" bIns="45719" anchor="ctr"/>
          <a:lstStyle>
            <a:lvl1pPr algn="ctr">
              <a:lnSpc>
                <a:spcPct val="90000"/>
              </a:lnSpc>
              <a:defRPr sz="4000">
                <a:solidFill>
                  <a:srgbClr val="FFFFFF"/>
                </a:solidFill>
                <a:latin typeface="YaleNew"/>
                <a:ea typeface="YaleNew"/>
                <a:cs typeface="YaleNew"/>
                <a:sym typeface="YaleNew"/>
              </a:defRPr>
            </a:lvl1pPr>
          </a:lstStyle>
          <a:p>
            <a:pPr/>
            <a:r>
              <a:t>Title Text</a:t>
            </a:r>
          </a:p>
        </p:txBody>
      </p:sp>
      <p:sp>
        <p:nvSpPr>
          <p:cNvPr id="314" name="Slide Number"/>
          <p:cNvSpPr txBox="1"/>
          <p:nvPr>
            <p:ph type="sldNum" sz="quarter" idx="2"/>
          </p:nvPr>
        </p:nvSpPr>
        <p:spPr>
          <a:xfrm>
            <a:off x="11095176" y="6414760"/>
            <a:ext cx="258624" cy="248305"/>
          </a:xfrm>
          <a:prstGeom prst="rect">
            <a:avLst/>
          </a:prstGeom>
        </p:spPr>
        <p:txBody>
          <a:bodyPr lIns="45719" tIns="45719" rIns="45719" bIns="45719" anchor="ctr"/>
          <a:lstStyle>
            <a:lvl1pPr>
              <a:defRPr sz="12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Blank">
    <p:spTree>
      <p:nvGrpSpPr>
        <p:cNvPr id="1" name=""/>
        <p:cNvGrpSpPr/>
        <p:nvPr/>
      </p:nvGrpSpPr>
      <p:grpSpPr>
        <a:xfrm>
          <a:off x="0" y="0"/>
          <a:ext cx="0" cy="0"/>
          <a:chOff x="0" y="0"/>
          <a:chExt cx="0" cy="0"/>
        </a:xfrm>
      </p:grpSpPr>
      <p:sp>
        <p:nvSpPr>
          <p:cNvPr id="321" name="Rectangle 1"/>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22" name="Rectangle 4"/>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23"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324" name="Rectangle 5"/>
          <p:cNvSpPr/>
          <p:nvPr/>
        </p:nvSpPr>
        <p:spPr>
          <a:xfrm>
            <a:off x="0" y="0"/>
            <a:ext cx="12192000"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325" name="TextBox 8"/>
          <p:cNvSpPr txBox="1"/>
          <p:nvPr/>
        </p:nvSpPr>
        <p:spPr>
          <a:xfrm>
            <a:off x="958463" y="2392976"/>
            <a:ext cx="10275074" cy="11226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ts val="4000"/>
              </a:lnSpc>
              <a:defRPr sz="4000">
                <a:solidFill>
                  <a:srgbClr val="FFFFFF"/>
                </a:solidFill>
                <a:latin typeface="YaleNew"/>
                <a:ea typeface="YaleNew"/>
                <a:cs typeface="YaleNew"/>
                <a:sym typeface="YaleNew"/>
              </a:defRPr>
            </a:lvl1pPr>
          </a:lstStyle>
          <a:p>
            <a:pPr/>
            <a:r>
              <a:t>Yale Ventures helps develop innovations that impact the world’s greatest challenges.</a:t>
            </a:r>
          </a:p>
        </p:txBody>
      </p:sp>
      <p:pic>
        <p:nvPicPr>
          <p:cNvPr id="326" name="Graphic 10" descr="Graphic 10"/>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3" name="Slide Number"/>
          <p:cNvSpPr txBox="1"/>
          <p:nvPr>
            <p:ph type="sldNum" sz="quarter" idx="2"/>
          </p:nvPr>
        </p:nvSpPr>
        <p:spPr>
          <a:prstGeom prst="rect">
            <a:avLst/>
          </a:prstGeom>
        </p:spPr>
        <p:txBody>
          <a:bodyPr/>
          <a:lstStyle/>
          <a:p>
            <a:pPr/>
            <a:fld id="{86CB4B4D-7CA3-9044-876B-883B54F8677D}" type="slidenum"/>
          </a:p>
        </p:txBody>
      </p:sp>
      <p:sp>
        <p:nvSpPr>
          <p:cNvPr id="44"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45" name="Body Level One…"/>
          <p:cNvSpPr txBox="1"/>
          <p:nvPr>
            <p:ph type="body" sz="quarter" idx="1" hasCustomPrompt="1"/>
          </p:nvPr>
        </p:nvSpPr>
        <p:spPr>
          <a:xfrm>
            <a:off x="469661" y="6328369"/>
            <a:ext cx="9216002" cy="154801"/>
          </a:xfrm>
          <a:prstGeom prst="rect">
            <a:avLst/>
          </a:prstGeom>
        </p:spPr>
        <p:txBody>
          <a:bodyPr/>
          <a:lstStyle>
            <a:lvl1pPr>
              <a:spcBef>
                <a:spcPts val="0"/>
              </a:spcBef>
              <a:defRPr sz="800"/>
            </a:lvl1pPr>
            <a:lvl2pPr marL="120951" indent="-119239">
              <a:spcBef>
                <a:spcPts val="0"/>
              </a:spcBef>
              <a:defRPr sz="800"/>
            </a:lvl2pPr>
            <a:lvl3pPr marL="390951" indent="-119239">
              <a:spcBef>
                <a:spcPts val="0"/>
              </a:spcBef>
              <a:defRPr sz="800"/>
            </a:lvl3pPr>
            <a:lvl4pPr marL="659999" indent="-119999">
              <a:spcBef>
                <a:spcPts val="0"/>
              </a:spcBef>
              <a:defRPr sz="800"/>
            </a:lvl4pPr>
            <a:lvl5pPr>
              <a:spcBef>
                <a:spcPts val="0"/>
              </a:spcBef>
              <a:defRPr sz="800"/>
            </a:lvl5pPr>
          </a:lstStyle>
          <a:p>
            <a:pPr/>
            <a:r>
              <a:t>Source: Complete if required</a:t>
            </a:r>
          </a:p>
          <a:p>
            <a:pPr lvl="1"/>
            <a:r>
              <a:t/>
            </a:r>
          </a:p>
          <a:p>
            <a:pPr lvl="2"/>
            <a:r>
              <a:t/>
            </a:r>
          </a:p>
          <a:p>
            <a:pPr lvl="3"/>
            <a:r>
              <a:t/>
            </a:r>
          </a:p>
          <a:p>
            <a:pPr lvl="4"/>
            <a:r>
              <a:t/>
            </a:r>
          </a:p>
        </p:txBody>
      </p:sp>
      <p:sp>
        <p:nvSpPr>
          <p:cNvPr id="46" name="Text Placeholder 6"/>
          <p:cNvSpPr/>
          <p:nvPr>
            <p:ph type="body" sz="quarter" idx="21"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47" name="TextBox 6"/>
          <p:cNvSpPr txBox="1"/>
          <p:nvPr/>
        </p:nvSpPr>
        <p:spPr>
          <a:xfrm flipH="1" rot="10800000">
            <a:off x="10818731" y="25933"/>
            <a:ext cx="132531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BFBFBF"/>
                </a:solidFill>
              </a:defRPr>
            </a:lvl1pPr>
          </a:lstStyle>
          <a:p>
            <a:pPr/>
            <a:r>
              <a:t>CONFIDENTIAL</a:t>
            </a:r>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333" name="Rectangle 4"/>
          <p:cNvSpPr/>
          <p:nvPr/>
        </p:nvSpPr>
        <p:spPr>
          <a:xfrm>
            <a:off x="0" y="0"/>
            <a:ext cx="12192000"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334"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35"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36"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337" name="Rectangle 11"/>
          <p:cNvSpPr/>
          <p:nvPr/>
        </p:nvSpPr>
        <p:spPr>
          <a:xfrm>
            <a:off x="0" y="0"/>
            <a:ext cx="12192000"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pic>
        <p:nvPicPr>
          <p:cNvPr id="338"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339" name="Title Text"/>
          <p:cNvSpPr txBox="1"/>
          <p:nvPr>
            <p:ph type="title"/>
          </p:nvPr>
        </p:nvSpPr>
        <p:spPr>
          <a:xfrm>
            <a:off x="838200" y="1985922"/>
            <a:ext cx="10515600" cy="1325564"/>
          </a:xfrm>
          <a:prstGeom prst="rect">
            <a:avLst/>
          </a:prstGeom>
        </p:spPr>
        <p:txBody>
          <a:bodyPr lIns="45719" tIns="45719" rIns="45719" bIns="45719" anchor="ctr"/>
          <a:lstStyle>
            <a:lvl1pPr algn="ctr">
              <a:lnSpc>
                <a:spcPct val="90000"/>
              </a:lnSpc>
              <a:defRPr sz="4000">
                <a:solidFill>
                  <a:srgbClr val="FFFFFF"/>
                </a:solidFill>
                <a:latin typeface="YaleNew"/>
                <a:ea typeface="YaleNew"/>
                <a:cs typeface="YaleNew"/>
                <a:sym typeface="YaleNew"/>
              </a:defRPr>
            </a:lvl1pPr>
          </a:lstStyle>
          <a:p>
            <a:pPr/>
            <a:r>
              <a:t>Title Text</a:t>
            </a:r>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Blank">
    <p:spTree>
      <p:nvGrpSpPr>
        <p:cNvPr id="1" name=""/>
        <p:cNvGrpSpPr/>
        <p:nvPr/>
      </p:nvGrpSpPr>
      <p:grpSpPr>
        <a:xfrm>
          <a:off x="0" y="0"/>
          <a:ext cx="0" cy="0"/>
          <a:chOff x="0" y="0"/>
          <a:chExt cx="0" cy="0"/>
        </a:xfrm>
      </p:grpSpPr>
      <p:sp>
        <p:nvSpPr>
          <p:cNvPr id="346" name="Rectangle 1"/>
          <p:cNvSpPr/>
          <p:nvPr/>
        </p:nvSpPr>
        <p:spPr>
          <a:xfrm>
            <a:off x="0" y="0"/>
            <a:ext cx="12192000" cy="6417168"/>
          </a:xfrm>
          <a:prstGeom prst="rect">
            <a:avLst/>
          </a:prstGeom>
          <a:solidFill>
            <a:srgbClr val="00336A"/>
          </a:solidFill>
          <a:ln w="12700">
            <a:miter lim="400000"/>
          </a:ln>
        </p:spPr>
        <p:txBody>
          <a:bodyPr lIns="89999" tIns="89999" rIns="89999" bIns="89999" anchor="ctr"/>
          <a:lstStyle/>
          <a:p>
            <a:pPr algn="ctr">
              <a:defRPr>
                <a:solidFill>
                  <a:srgbClr val="63ACFF"/>
                </a:solidFill>
                <a:latin typeface="+mj-lt"/>
                <a:ea typeface="+mj-ea"/>
                <a:cs typeface="+mj-cs"/>
                <a:sym typeface="Calibri"/>
              </a:defRPr>
            </a:pPr>
          </a:p>
        </p:txBody>
      </p:sp>
      <p:sp>
        <p:nvSpPr>
          <p:cNvPr id="347"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48"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49"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350"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351" name="Title Text"/>
          <p:cNvSpPr txBox="1"/>
          <p:nvPr>
            <p:ph type="title"/>
          </p:nvPr>
        </p:nvSpPr>
        <p:spPr>
          <a:xfrm>
            <a:off x="838200" y="1985922"/>
            <a:ext cx="10515600" cy="1325564"/>
          </a:xfrm>
          <a:prstGeom prst="rect">
            <a:avLst/>
          </a:prstGeom>
        </p:spPr>
        <p:txBody>
          <a:bodyPr lIns="45719" tIns="45719" rIns="45719" bIns="45719" anchor="b"/>
          <a:lstStyle>
            <a:lvl1pPr>
              <a:lnSpc>
                <a:spcPct val="90000"/>
              </a:lnSpc>
              <a:defRPr b="1" sz="4000">
                <a:solidFill>
                  <a:srgbClr val="FFFFFF"/>
                </a:solidFill>
                <a:latin typeface="Montserrat"/>
                <a:ea typeface="Montserrat"/>
                <a:cs typeface="Montserrat"/>
                <a:sym typeface="Montserrat"/>
              </a:defRPr>
            </a:lvl1pPr>
          </a:lstStyle>
          <a:p>
            <a:pPr/>
            <a:r>
              <a:t>Title Text</a:t>
            </a:r>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Blank">
    <p:spTree>
      <p:nvGrpSpPr>
        <p:cNvPr id="1" name=""/>
        <p:cNvGrpSpPr/>
        <p:nvPr/>
      </p:nvGrpSpPr>
      <p:grpSpPr>
        <a:xfrm>
          <a:off x="0" y="0"/>
          <a:ext cx="0" cy="0"/>
          <a:chOff x="0" y="0"/>
          <a:chExt cx="0" cy="0"/>
        </a:xfrm>
      </p:grpSpPr>
      <p:sp>
        <p:nvSpPr>
          <p:cNvPr id="358" name="Rectangle 1"/>
          <p:cNvSpPr/>
          <p:nvPr/>
        </p:nvSpPr>
        <p:spPr>
          <a:xfrm>
            <a:off x="0" y="0"/>
            <a:ext cx="12192000" cy="6417168"/>
          </a:xfrm>
          <a:prstGeom prst="rect">
            <a:avLst/>
          </a:prstGeom>
          <a:solidFill>
            <a:srgbClr val="E7E6E6"/>
          </a:solidFill>
          <a:ln w="12700">
            <a:miter lim="400000"/>
          </a:ln>
        </p:spPr>
        <p:txBody>
          <a:bodyPr lIns="89999" tIns="89999" rIns="89999" bIns="89999" anchor="ctr"/>
          <a:lstStyle/>
          <a:p>
            <a:pPr algn="ctr">
              <a:defRPr>
                <a:solidFill>
                  <a:srgbClr val="63ACFF"/>
                </a:solidFill>
                <a:latin typeface="+mj-lt"/>
                <a:ea typeface="+mj-ea"/>
                <a:cs typeface="+mj-cs"/>
                <a:sym typeface="Calibri"/>
              </a:defRPr>
            </a:pPr>
          </a:p>
        </p:txBody>
      </p:sp>
      <p:sp>
        <p:nvSpPr>
          <p:cNvPr id="359"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60"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61"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362"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363" name="Title Text"/>
          <p:cNvSpPr txBox="1"/>
          <p:nvPr>
            <p:ph type="title"/>
          </p:nvPr>
        </p:nvSpPr>
        <p:spPr>
          <a:xfrm>
            <a:off x="838200" y="1985922"/>
            <a:ext cx="10515600" cy="1325564"/>
          </a:xfrm>
          <a:prstGeom prst="rect">
            <a:avLst/>
          </a:prstGeom>
        </p:spPr>
        <p:txBody>
          <a:bodyPr lIns="45719" tIns="45719" rIns="45719" bIns="45719" anchor="b"/>
          <a:lstStyle>
            <a:lvl1pPr>
              <a:lnSpc>
                <a:spcPct val="90000"/>
              </a:lnSpc>
              <a:defRPr b="1" sz="4000">
                <a:solidFill>
                  <a:srgbClr val="002060"/>
                </a:solidFill>
                <a:latin typeface="Montserrat"/>
                <a:ea typeface="Montserrat"/>
                <a:cs typeface="Montserrat"/>
                <a:sym typeface="Montserrat"/>
              </a:defRPr>
            </a:lvl1pPr>
          </a:lstStyle>
          <a:p>
            <a:pPr/>
            <a:r>
              <a:t>Title Text</a:t>
            </a:r>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Blank">
    <p:spTree>
      <p:nvGrpSpPr>
        <p:cNvPr id="1" name=""/>
        <p:cNvGrpSpPr/>
        <p:nvPr/>
      </p:nvGrpSpPr>
      <p:grpSpPr>
        <a:xfrm>
          <a:off x="0" y="0"/>
          <a:ext cx="0" cy="0"/>
          <a:chOff x="0" y="0"/>
          <a:chExt cx="0" cy="0"/>
        </a:xfrm>
      </p:grpSpPr>
      <p:sp>
        <p:nvSpPr>
          <p:cNvPr id="370"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71"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72"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373"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374" name="Title Text"/>
          <p:cNvSpPr txBox="1"/>
          <p:nvPr>
            <p:ph type="title"/>
          </p:nvPr>
        </p:nvSpPr>
        <p:spPr>
          <a:xfrm>
            <a:off x="838200" y="1985922"/>
            <a:ext cx="10515600" cy="1325564"/>
          </a:xfrm>
          <a:prstGeom prst="rect">
            <a:avLst/>
          </a:prstGeom>
        </p:spPr>
        <p:txBody>
          <a:bodyPr lIns="45719" tIns="45719" rIns="45719" bIns="45719" anchor="b"/>
          <a:lstStyle>
            <a:lvl1pPr>
              <a:lnSpc>
                <a:spcPct val="90000"/>
              </a:lnSpc>
              <a:defRPr b="1" sz="4000">
                <a:solidFill>
                  <a:srgbClr val="002060"/>
                </a:solidFill>
                <a:latin typeface="Montserrat"/>
                <a:ea typeface="Montserrat"/>
                <a:cs typeface="Montserrat"/>
                <a:sym typeface="Montserrat"/>
              </a:defRPr>
            </a:lvl1pPr>
          </a:lstStyle>
          <a:p>
            <a:pPr/>
            <a:r>
              <a:t>Title Text</a:t>
            </a:r>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Blank">
    <p:spTree>
      <p:nvGrpSpPr>
        <p:cNvPr id="1" name=""/>
        <p:cNvGrpSpPr/>
        <p:nvPr/>
      </p:nvGrpSpPr>
      <p:grpSpPr>
        <a:xfrm>
          <a:off x="0" y="0"/>
          <a:ext cx="0" cy="0"/>
          <a:chOff x="0" y="0"/>
          <a:chExt cx="0" cy="0"/>
        </a:xfrm>
      </p:grpSpPr>
      <p:sp>
        <p:nvSpPr>
          <p:cNvPr id="381"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82"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383"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384"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grpSp>
        <p:nvGrpSpPr>
          <p:cNvPr id="393" name="Group 1"/>
          <p:cNvGrpSpPr/>
          <p:nvPr/>
        </p:nvGrpSpPr>
        <p:grpSpPr>
          <a:xfrm>
            <a:off x="758650" y="471448"/>
            <a:ext cx="10674699" cy="3836193"/>
            <a:chOff x="0" y="0"/>
            <a:chExt cx="10674698" cy="3836191"/>
          </a:xfrm>
        </p:grpSpPr>
        <p:grpSp>
          <p:nvGrpSpPr>
            <p:cNvPr id="391" name="Group 2"/>
            <p:cNvGrpSpPr/>
            <p:nvPr/>
          </p:nvGrpSpPr>
          <p:grpSpPr>
            <a:xfrm>
              <a:off x="0" y="0"/>
              <a:ext cx="10674699" cy="3836192"/>
              <a:chOff x="0" y="0"/>
              <a:chExt cx="10674698" cy="3836191"/>
            </a:xfrm>
          </p:grpSpPr>
          <p:pic>
            <p:nvPicPr>
              <p:cNvPr id="385" name="Picture 4" descr="Picture 4"/>
              <p:cNvPicPr>
                <a:picLocks noChangeAspect="1"/>
              </p:cNvPicPr>
              <p:nvPr/>
            </p:nvPicPr>
            <p:blipFill>
              <a:blip r:embed="rId3">
                <a:extLst/>
              </a:blip>
              <a:stretch>
                <a:fillRect/>
              </a:stretch>
            </p:blipFill>
            <p:spPr>
              <a:xfrm>
                <a:off x="0" y="980170"/>
                <a:ext cx="9843501" cy="1313892"/>
              </a:xfrm>
              <a:prstGeom prst="rect">
                <a:avLst/>
              </a:prstGeom>
              <a:ln w="12700" cap="flat">
                <a:noFill/>
                <a:miter lim="400000"/>
              </a:ln>
              <a:effectLst/>
            </p:spPr>
          </p:pic>
          <p:pic>
            <p:nvPicPr>
              <p:cNvPr id="386" name="Picture 5" descr="Picture 5"/>
              <p:cNvPicPr>
                <a:picLocks noChangeAspect="1"/>
              </p:cNvPicPr>
              <p:nvPr/>
            </p:nvPicPr>
            <p:blipFill>
              <a:blip r:embed="rId4">
                <a:extLst/>
              </a:blip>
              <a:stretch>
                <a:fillRect/>
              </a:stretch>
            </p:blipFill>
            <p:spPr>
              <a:xfrm>
                <a:off x="707637" y="2237456"/>
                <a:ext cx="9843501" cy="1598736"/>
              </a:xfrm>
              <a:prstGeom prst="rect">
                <a:avLst/>
              </a:prstGeom>
              <a:ln w="12700" cap="flat">
                <a:noFill/>
                <a:miter lim="400000"/>
              </a:ln>
              <a:effectLst/>
            </p:spPr>
          </p:pic>
          <p:pic>
            <p:nvPicPr>
              <p:cNvPr id="387" name="Picture 6" descr="Picture 6"/>
              <p:cNvPicPr>
                <a:picLocks noChangeAspect="1"/>
              </p:cNvPicPr>
              <p:nvPr/>
            </p:nvPicPr>
            <p:blipFill>
              <a:blip r:embed="rId5">
                <a:alphaModFix amt="88000"/>
                <a:extLst/>
              </a:blip>
              <a:stretch>
                <a:fillRect/>
              </a:stretch>
            </p:blipFill>
            <p:spPr>
              <a:xfrm>
                <a:off x="9108683" y="1354456"/>
                <a:ext cx="1088635" cy="816476"/>
              </a:xfrm>
              <a:prstGeom prst="rect">
                <a:avLst/>
              </a:prstGeom>
              <a:ln w="12700" cap="flat">
                <a:noFill/>
                <a:miter lim="400000"/>
              </a:ln>
              <a:effectLst/>
            </p:spPr>
          </p:pic>
          <p:grpSp>
            <p:nvGrpSpPr>
              <p:cNvPr id="390" name="Group 7"/>
              <p:cNvGrpSpPr/>
              <p:nvPr/>
            </p:nvGrpSpPr>
            <p:grpSpPr>
              <a:xfrm>
                <a:off x="831198" y="0"/>
                <a:ext cx="9843501" cy="1079962"/>
                <a:chOff x="0" y="0"/>
                <a:chExt cx="9843499" cy="1079961"/>
              </a:xfrm>
            </p:grpSpPr>
            <p:pic>
              <p:nvPicPr>
                <p:cNvPr id="388" name="Picture 11" descr="Picture 11"/>
                <p:cNvPicPr>
                  <a:picLocks noChangeAspect="1"/>
                </p:cNvPicPr>
                <p:nvPr/>
              </p:nvPicPr>
              <p:blipFill>
                <a:blip r:embed="rId6">
                  <a:extLst/>
                </a:blip>
                <a:stretch>
                  <a:fillRect/>
                </a:stretch>
              </p:blipFill>
              <p:spPr>
                <a:xfrm>
                  <a:off x="0" y="0"/>
                  <a:ext cx="9843500" cy="980170"/>
                </a:xfrm>
                <a:prstGeom prst="rect">
                  <a:avLst/>
                </a:prstGeom>
                <a:ln w="12700" cap="flat">
                  <a:noFill/>
                  <a:miter lim="400000"/>
                </a:ln>
                <a:effectLst/>
              </p:spPr>
            </p:pic>
            <p:sp>
              <p:nvSpPr>
                <p:cNvPr id="389" name="Rectangle 14"/>
                <p:cNvSpPr/>
                <p:nvPr/>
              </p:nvSpPr>
              <p:spPr>
                <a:xfrm>
                  <a:off x="4848085" y="251510"/>
                  <a:ext cx="1942326" cy="828452"/>
                </a:xfrm>
                <a:prstGeom prst="rect">
                  <a:avLst/>
                </a:prstGeom>
                <a:solidFill>
                  <a:srgbClr val="FFFFFF"/>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grpSp>
        </p:grpSp>
        <p:pic>
          <p:nvPicPr>
            <p:cNvPr id="392" name="Picture 3" descr="Picture 3"/>
            <p:cNvPicPr>
              <a:picLocks noChangeAspect="1"/>
            </p:cNvPicPr>
            <p:nvPr/>
          </p:nvPicPr>
          <p:blipFill>
            <a:blip r:embed="rId7">
              <a:alphaModFix amt="75000"/>
              <a:extLst/>
            </a:blip>
            <a:stretch>
              <a:fillRect/>
            </a:stretch>
          </p:blipFill>
          <p:spPr>
            <a:xfrm>
              <a:off x="5543466" y="296246"/>
              <a:ext cx="2078144" cy="617902"/>
            </a:xfrm>
            <a:prstGeom prst="rect">
              <a:avLst/>
            </a:prstGeom>
            <a:ln w="12700" cap="flat">
              <a:noFill/>
              <a:miter lim="400000"/>
            </a:ln>
            <a:effectLst/>
          </p:spPr>
        </p:pic>
      </p:grpSp>
      <p:sp>
        <p:nvSpPr>
          <p:cNvPr id="394" name="Rectangle 16"/>
          <p:cNvSpPr/>
          <p:nvPr/>
        </p:nvSpPr>
        <p:spPr>
          <a:xfrm>
            <a:off x="0" y="4710543"/>
            <a:ext cx="12192000" cy="1706624"/>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395" name="TextBox 17"/>
          <p:cNvSpPr txBox="1"/>
          <p:nvPr/>
        </p:nvSpPr>
        <p:spPr>
          <a:xfrm>
            <a:off x="45719" y="5088766"/>
            <a:ext cx="12100562" cy="7962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2700"/>
              </a:lnSpc>
              <a:defRPr sz="3000">
                <a:solidFill>
                  <a:srgbClr val="FFFFFF"/>
                </a:solidFill>
                <a:latin typeface="YaleNew"/>
                <a:ea typeface="YaleNew"/>
                <a:cs typeface="YaleNew"/>
                <a:sym typeface="YaleNew"/>
              </a:defRPr>
            </a:pPr>
            <a:r>
              <a:t>A campus-wide initiative, we connect and support </a:t>
            </a:r>
            <a:endParaRPr>
              <a:latin typeface="+mj-lt"/>
              <a:ea typeface="+mj-ea"/>
              <a:cs typeface="+mj-cs"/>
              <a:sym typeface="Calibri"/>
            </a:endParaRPr>
          </a:p>
          <a:p>
            <a:pPr algn="ctr">
              <a:lnSpc>
                <a:spcPts val="2700"/>
              </a:lnSpc>
              <a:defRPr sz="3000">
                <a:solidFill>
                  <a:srgbClr val="FFFFFF"/>
                </a:solidFill>
                <a:latin typeface="YaleNew"/>
                <a:ea typeface="YaleNew"/>
                <a:cs typeface="YaleNew"/>
                <a:sym typeface="YaleNew"/>
              </a:defRPr>
            </a:pPr>
            <a:r>
              <a:t>Yale’s entrepreneurship and innovation ecosystem.</a:t>
            </a:r>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Blank">
    <p:spTree>
      <p:nvGrpSpPr>
        <p:cNvPr id="1" name=""/>
        <p:cNvGrpSpPr/>
        <p:nvPr/>
      </p:nvGrpSpPr>
      <p:grpSpPr>
        <a:xfrm>
          <a:off x="0" y="0"/>
          <a:ext cx="0" cy="0"/>
          <a:chOff x="0" y="0"/>
          <a:chExt cx="0" cy="0"/>
        </a:xfrm>
      </p:grpSpPr>
      <p:sp>
        <p:nvSpPr>
          <p:cNvPr id="402" name="Rectangle 16"/>
          <p:cNvSpPr/>
          <p:nvPr/>
        </p:nvSpPr>
        <p:spPr>
          <a:xfrm>
            <a:off x="0" y="4710543"/>
            <a:ext cx="12192000" cy="1706624"/>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403"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04"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05"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406"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grpSp>
        <p:nvGrpSpPr>
          <p:cNvPr id="415" name="Group 1"/>
          <p:cNvGrpSpPr/>
          <p:nvPr/>
        </p:nvGrpSpPr>
        <p:grpSpPr>
          <a:xfrm>
            <a:off x="758650" y="471448"/>
            <a:ext cx="10674699" cy="3836193"/>
            <a:chOff x="0" y="0"/>
            <a:chExt cx="10674698" cy="3836191"/>
          </a:xfrm>
        </p:grpSpPr>
        <p:grpSp>
          <p:nvGrpSpPr>
            <p:cNvPr id="413" name="Group 2"/>
            <p:cNvGrpSpPr/>
            <p:nvPr/>
          </p:nvGrpSpPr>
          <p:grpSpPr>
            <a:xfrm>
              <a:off x="0" y="0"/>
              <a:ext cx="10674699" cy="3836192"/>
              <a:chOff x="0" y="0"/>
              <a:chExt cx="10674698" cy="3836191"/>
            </a:xfrm>
          </p:grpSpPr>
          <p:pic>
            <p:nvPicPr>
              <p:cNvPr id="407" name="Picture 4" descr="Picture 4"/>
              <p:cNvPicPr>
                <a:picLocks noChangeAspect="1"/>
              </p:cNvPicPr>
              <p:nvPr/>
            </p:nvPicPr>
            <p:blipFill>
              <a:blip r:embed="rId3">
                <a:extLst/>
              </a:blip>
              <a:stretch>
                <a:fillRect/>
              </a:stretch>
            </p:blipFill>
            <p:spPr>
              <a:xfrm>
                <a:off x="0" y="980170"/>
                <a:ext cx="9843501" cy="1313892"/>
              </a:xfrm>
              <a:prstGeom prst="rect">
                <a:avLst/>
              </a:prstGeom>
              <a:ln w="12700" cap="flat">
                <a:noFill/>
                <a:miter lim="400000"/>
              </a:ln>
              <a:effectLst/>
            </p:spPr>
          </p:pic>
          <p:pic>
            <p:nvPicPr>
              <p:cNvPr id="408" name="Picture 5" descr="Picture 5"/>
              <p:cNvPicPr>
                <a:picLocks noChangeAspect="1"/>
              </p:cNvPicPr>
              <p:nvPr/>
            </p:nvPicPr>
            <p:blipFill>
              <a:blip r:embed="rId4">
                <a:extLst/>
              </a:blip>
              <a:stretch>
                <a:fillRect/>
              </a:stretch>
            </p:blipFill>
            <p:spPr>
              <a:xfrm>
                <a:off x="707637" y="2237456"/>
                <a:ext cx="9843501" cy="1598736"/>
              </a:xfrm>
              <a:prstGeom prst="rect">
                <a:avLst/>
              </a:prstGeom>
              <a:ln w="12700" cap="flat">
                <a:noFill/>
                <a:miter lim="400000"/>
              </a:ln>
              <a:effectLst/>
            </p:spPr>
          </p:pic>
          <p:pic>
            <p:nvPicPr>
              <p:cNvPr id="409" name="Picture 6" descr="Picture 6"/>
              <p:cNvPicPr>
                <a:picLocks noChangeAspect="1"/>
              </p:cNvPicPr>
              <p:nvPr/>
            </p:nvPicPr>
            <p:blipFill>
              <a:blip r:embed="rId5">
                <a:alphaModFix amt="88000"/>
                <a:extLst/>
              </a:blip>
              <a:stretch>
                <a:fillRect/>
              </a:stretch>
            </p:blipFill>
            <p:spPr>
              <a:xfrm>
                <a:off x="9108683" y="1354456"/>
                <a:ext cx="1088635" cy="816476"/>
              </a:xfrm>
              <a:prstGeom prst="rect">
                <a:avLst/>
              </a:prstGeom>
              <a:ln w="12700" cap="flat">
                <a:noFill/>
                <a:miter lim="400000"/>
              </a:ln>
              <a:effectLst/>
            </p:spPr>
          </p:pic>
          <p:grpSp>
            <p:nvGrpSpPr>
              <p:cNvPr id="412" name="Group 7"/>
              <p:cNvGrpSpPr/>
              <p:nvPr/>
            </p:nvGrpSpPr>
            <p:grpSpPr>
              <a:xfrm>
                <a:off x="831198" y="0"/>
                <a:ext cx="9843501" cy="1079962"/>
                <a:chOff x="0" y="0"/>
                <a:chExt cx="9843499" cy="1079961"/>
              </a:xfrm>
            </p:grpSpPr>
            <p:pic>
              <p:nvPicPr>
                <p:cNvPr id="410" name="Picture 11" descr="Picture 11"/>
                <p:cNvPicPr>
                  <a:picLocks noChangeAspect="1"/>
                </p:cNvPicPr>
                <p:nvPr/>
              </p:nvPicPr>
              <p:blipFill>
                <a:blip r:embed="rId6">
                  <a:extLst/>
                </a:blip>
                <a:stretch>
                  <a:fillRect/>
                </a:stretch>
              </p:blipFill>
              <p:spPr>
                <a:xfrm>
                  <a:off x="0" y="0"/>
                  <a:ext cx="9843500" cy="980170"/>
                </a:xfrm>
                <a:prstGeom prst="rect">
                  <a:avLst/>
                </a:prstGeom>
                <a:ln w="12700" cap="flat">
                  <a:noFill/>
                  <a:miter lim="400000"/>
                </a:ln>
                <a:effectLst/>
              </p:spPr>
            </p:pic>
            <p:sp>
              <p:nvSpPr>
                <p:cNvPr id="411" name="Rectangle 14"/>
                <p:cNvSpPr/>
                <p:nvPr/>
              </p:nvSpPr>
              <p:spPr>
                <a:xfrm>
                  <a:off x="4848085" y="251510"/>
                  <a:ext cx="1942326" cy="828452"/>
                </a:xfrm>
                <a:prstGeom prst="rect">
                  <a:avLst/>
                </a:prstGeom>
                <a:solidFill>
                  <a:srgbClr val="FFFFFF"/>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grpSp>
        </p:grpSp>
        <p:pic>
          <p:nvPicPr>
            <p:cNvPr id="414" name="Picture 3" descr="Picture 3"/>
            <p:cNvPicPr>
              <a:picLocks noChangeAspect="1"/>
            </p:cNvPicPr>
            <p:nvPr/>
          </p:nvPicPr>
          <p:blipFill>
            <a:blip r:embed="rId7">
              <a:alphaModFix amt="75000"/>
              <a:extLst/>
            </a:blip>
            <a:stretch>
              <a:fillRect/>
            </a:stretch>
          </p:blipFill>
          <p:spPr>
            <a:xfrm>
              <a:off x="5543466" y="296246"/>
              <a:ext cx="2078144" cy="617902"/>
            </a:xfrm>
            <a:prstGeom prst="rect">
              <a:avLst/>
            </a:prstGeom>
            <a:ln w="12700" cap="flat">
              <a:noFill/>
              <a:miter lim="400000"/>
            </a:ln>
            <a:effectLst/>
          </p:spPr>
        </p:pic>
      </p:grpSp>
      <p:sp>
        <p:nvSpPr>
          <p:cNvPr id="416" name="Title Text"/>
          <p:cNvSpPr txBox="1"/>
          <p:nvPr>
            <p:ph type="title"/>
          </p:nvPr>
        </p:nvSpPr>
        <p:spPr>
          <a:xfrm>
            <a:off x="558492" y="4909791"/>
            <a:ext cx="10515601" cy="1325563"/>
          </a:xfrm>
          <a:prstGeom prst="rect">
            <a:avLst/>
          </a:prstGeom>
        </p:spPr>
        <p:txBody>
          <a:bodyPr lIns="45719" tIns="45719" rIns="45719" bIns="45719" anchor="ctr"/>
          <a:lstStyle>
            <a:lvl1pPr algn="ctr">
              <a:lnSpc>
                <a:spcPct val="90000"/>
              </a:lnSpc>
              <a:defRPr sz="3000">
                <a:solidFill>
                  <a:srgbClr val="FFFFFF"/>
                </a:solidFill>
                <a:latin typeface="YaleNew"/>
                <a:ea typeface="YaleNew"/>
                <a:cs typeface="YaleNew"/>
                <a:sym typeface="YaleNew"/>
              </a:defRPr>
            </a:lvl1pPr>
          </a:lstStyle>
          <a:p>
            <a:pPr/>
            <a:r>
              <a:t>Title Text</a:t>
            </a:r>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Blank">
    <p:spTree>
      <p:nvGrpSpPr>
        <p:cNvPr id="1" name=""/>
        <p:cNvGrpSpPr/>
        <p:nvPr/>
      </p:nvGrpSpPr>
      <p:grpSpPr>
        <a:xfrm>
          <a:off x="0" y="0"/>
          <a:ext cx="0" cy="0"/>
          <a:chOff x="0" y="0"/>
          <a:chExt cx="0" cy="0"/>
        </a:xfrm>
      </p:grpSpPr>
      <p:sp>
        <p:nvSpPr>
          <p:cNvPr id="423" name="Rectangle 16"/>
          <p:cNvSpPr/>
          <p:nvPr/>
        </p:nvSpPr>
        <p:spPr>
          <a:xfrm>
            <a:off x="0" y="4710543"/>
            <a:ext cx="12192000" cy="1706624"/>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424"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25"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26"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427"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428" name="Title Text"/>
          <p:cNvSpPr txBox="1"/>
          <p:nvPr>
            <p:ph type="title"/>
          </p:nvPr>
        </p:nvSpPr>
        <p:spPr>
          <a:xfrm>
            <a:off x="558492" y="4909791"/>
            <a:ext cx="10515601" cy="1325563"/>
          </a:xfrm>
          <a:prstGeom prst="rect">
            <a:avLst/>
          </a:prstGeom>
        </p:spPr>
        <p:txBody>
          <a:bodyPr lIns="45719" tIns="45719" rIns="45719" bIns="45719" anchor="ctr"/>
          <a:lstStyle>
            <a:lvl1pPr algn="ctr">
              <a:lnSpc>
                <a:spcPct val="90000"/>
              </a:lnSpc>
              <a:defRPr sz="3000">
                <a:solidFill>
                  <a:srgbClr val="FFFFFF"/>
                </a:solidFill>
                <a:latin typeface="YaleNew"/>
                <a:ea typeface="YaleNew"/>
                <a:cs typeface="YaleNew"/>
                <a:sym typeface="YaleNew"/>
              </a:defRPr>
            </a:lvl1pPr>
          </a:lstStyle>
          <a:p>
            <a:pPr/>
            <a:r>
              <a:t>Title Text</a:t>
            </a:r>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Blank">
    <p:spTree>
      <p:nvGrpSpPr>
        <p:cNvPr id="1" name=""/>
        <p:cNvGrpSpPr/>
        <p:nvPr/>
      </p:nvGrpSpPr>
      <p:grpSpPr>
        <a:xfrm>
          <a:off x="0" y="0"/>
          <a:ext cx="0" cy="0"/>
          <a:chOff x="0" y="0"/>
          <a:chExt cx="0" cy="0"/>
        </a:xfrm>
      </p:grpSpPr>
      <p:sp>
        <p:nvSpPr>
          <p:cNvPr id="435" name="Rectangle 16"/>
          <p:cNvSpPr/>
          <p:nvPr/>
        </p:nvSpPr>
        <p:spPr>
          <a:xfrm>
            <a:off x="0" y="0"/>
            <a:ext cx="12192000" cy="1706623"/>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436"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37"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38"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439"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440" name="Title Text"/>
          <p:cNvSpPr txBox="1"/>
          <p:nvPr>
            <p:ph type="title"/>
          </p:nvPr>
        </p:nvSpPr>
        <p:spPr>
          <a:xfrm>
            <a:off x="990690" y="190528"/>
            <a:ext cx="10515601" cy="1325564"/>
          </a:xfrm>
          <a:prstGeom prst="rect">
            <a:avLst/>
          </a:prstGeom>
        </p:spPr>
        <p:txBody>
          <a:bodyPr lIns="45719" tIns="45719" rIns="45719" bIns="45719" anchor="ctr"/>
          <a:lstStyle>
            <a:lvl1pPr algn="ctr">
              <a:lnSpc>
                <a:spcPct val="90000"/>
              </a:lnSpc>
              <a:defRPr sz="3000">
                <a:solidFill>
                  <a:srgbClr val="FFFFFF"/>
                </a:solidFill>
                <a:latin typeface="YaleNew"/>
                <a:ea typeface="YaleNew"/>
                <a:cs typeface="YaleNew"/>
                <a:sym typeface="YaleNew"/>
              </a:defRPr>
            </a:lvl1pPr>
          </a:lstStyle>
          <a:p>
            <a:pPr/>
            <a:r>
              <a:t>Title Text</a:t>
            </a:r>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Content with Caption">
    <p:spTree>
      <p:nvGrpSpPr>
        <p:cNvPr id="1" name=""/>
        <p:cNvGrpSpPr/>
        <p:nvPr/>
      </p:nvGrpSpPr>
      <p:grpSpPr>
        <a:xfrm>
          <a:off x="0" y="0"/>
          <a:ext cx="0" cy="0"/>
          <a:chOff x="0" y="0"/>
          <a:chExt cx="0" cy="0"/>
        </a:xfrm>
      </p:grpSpPr>
      <p:sp>
        <p:nvSpPr>
          <p:cNvPr id="447" name="Rectangle 16"/>
          <p:cNvSpPr/>
          <p:nvPr/>
        </p:nvSpPr>
        <p:spPr>
          <a:xfrm>
            <a:off x="7833993" y="-74872"/>
            <a:ext cx="4462273" cy="3225727"/>
          </a:xfrm>
          <a:prstGeom prst="rect">
            <a:avLst/>
          </a:prstGeom>
          <a:solidFill>
            <a:srgbClr val="0070C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48" name="Rectangle 15"/>
          <p:cNvSpPr/>
          <p:nvPr/>
        </p:nvSpPr>
        <p:spPr>
          <a:xfrm>
            <a:off x="3273683" y="3250694"/>
            <a:ext cx="4462273" cy="3166474"/>
          </a:xfrm>
          <a:prstGeom prst="rect">
            <a:avLst/>
          </a:prstGeom>
          <a:solidFill>
            <a:srgbClr val="21447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49" name="Rectangle 5"/>
          <p:cNvSpPr/>
          <p:nvPr/>
        </p:nvSpPr>
        <p:spPr>
          <a:xfrm>
            <a:off x="3273683" y="-74872"/>
            <a:ext cx="4462273" cy="3225727"/>
          </a:xfrm>
          <a:prstGeom prst="rect">
            <a:avLst/>
          </a:prstGeom>
          <a:solidFill>
            <a:srgbClr val="00A4AB"/>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grpSp>
        <p:nvGrpSpPr>
          <p:cNvPr id="452" name="Rectangle 13"/>
          <p:cNvGrpSpPr/>
          <p:nvPr/>
        </p:nvGrpSpPr>
        <p:grpSpPr>
          <a:xfrm>
            <a:off x="7833993" y="3250694"/>
            <a:ext cx="4414877" cy="3166475"/>
            <a:chOff x="0" y="0"/>
            <a:chExt cx="4414876" cy="3166473"/>
          </a:xfrm>
        </p:grpSpPr>
        <p:sp>
          <p:nvSpPr>
            <p:cNvPr id="450" name="Rectangle"/>
            <p:cNvSpPr/>
            <p:nvPr/>
          </p:nvSpPr>
          <p:spPr>
            <a:xfrm>
              <a:off x="-1" y="0"/>
              <a:ext cx="4414878" cy="3166474"/>
            </a:xfrm>
            <a:prstGeom prst="rect">
              <a:avLst/>
            </a:prstGeom>
            <a:solidFill>
              <a:srgbClr val="A5A5A5"/>
            </a:solidFill>
            <a:ln w="12700" cap="flat">
              <a:solidFill>
                <a:srgbClr val="CCD9CD"/>
              </a:solidFill>
              <a:prstDash val="solid"/>
              <a:miter lim="8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51" name="Text"/>
            <p:cNvSpPr txBox="1"/>
            <p:nvPr/>
          </p:nvSpPr>
          <p:spPr>
            <a:xfrm>
              <a:off x="52069" y="1416693"/>
              <a:ext cx="4310738"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sp>
        <p:nvSpPr>
          <p:cNvPr id="453" name="Body Level One…"/>
          <p:cNvSpPr txBox="1"/>
          <p:nvPr>
            <p:ph type="body" sz="quarter" idx="1"/>
          </p:nvPr>
        </p:nvSpPr>
        <p:spPr>
          <a:xfrm>
            <a:off x="3550024" y="440832"/>
            <a:ext cx="4012311" cy="2537146"/>
          </a:xfrm>
          <a:prstGeom prst="rect">
            <a:avLst/>
          </a:prstGeom>
        </p:spPr>
        <p:txBody>
          <a:bodyPr lIns="45719" tIns="45719" rIns="45719" bIns="45719"/>
          <a:lstStyle>
            <a:lvl1pPr>
              <a:lnSpc>
                <a:spcPct val="90000"/>
              </a:lnSpc>
              <a:spcBef>
                <a:spcPts val="1000"/>
              </a:spcBef>
              <a:defRPr b="1" sz="3000">
                <a:solidFill>
                  <a:srgbClr val="FFFFFF"/>
                </a:solidFill>
                <a:latin typeface="Montserrat"/>
                <a:ea typeface="Montserrat"/>
                <a:cs typeface="Montserrat"/>
                <a:sym typeface="Montserrat"/>
              </a:defRPr>
            </a:lvl1pPr>
            <a:lvl2pPr marL="860611" indent="-403411">
              <a:lnSpc>
                <a:spcPct val="90000"/>
              </a:lnSpc>
              <a:spcBef>
                <a:spcPts val="1000"/>
              </a:spcBef>
              <a:buChar char="•"/>
              <a:defRPr b="1" sz="3000">
                <a:solidFill>
                  <a:srgbClr val="FFFFFF"/>
                </a:solidFill>
                <a:latin typeface="Montserrat"/>
                <a:ea typeface="Montserrat"/>
                <a:cs typeface="Montserrat"/>
                <a:sym typeface="Montserrat"/>
              </a:defRPr>
            </a:lvl2pPr>
            <a:lvl3pPr marL="1317811" indent="-403411">
              <a:lnSpc>
                <a:spcPct val="90000"/>
              </a:lnSpc>
              <a:spcBef>
                <a:spcPts val="1000"/>
              </a:spcBef>
              <a:buChar char="•"/>
              <a:defRPr b="1" sz="3000">
                <a:solidFill>
                  <a:srgbClr val="FFFFFF"/>
                </a:solidFill>
                <a:latin typeface="Montserrat"/>
                <a:ea typeface="Montserrat"/>
                <a:cs typeface="Montserrat"/>
                <a:sym typeface="Montserrat"/>
              </a:defRPr>
            </a:lvl3pPr>
            <a:lvl4pPr marL="1775011" indent="-403411">
              <a:lnSpc>
                <a:spcPct val="90000"/>
              </a:lnSpc>
              <a:spcBef>
                <a:spcPts val="1000"/>
              </a:spcBef>
              <a:buChar char="•"/>
              <a:defRPr b="1" sz="3000">
                <a:solidFill>
                  <a:srgbClr val="FFFFFF"/>
                </a:solidFill>
                <a:latin typeface="Montserrat"/>
                <a:ea typeface="Montserrat"/>
                <a:cs typeface="Montserrat"/>
                <a:sym typeface="Montserrat"/>
              </a:defRPr>
            </a:lvl4pPr>
            <a:lvl5pPr marL="2232211" indent="-403411">
              <a:lnSpc>
                <a:spcPct val="90000"/>
              </a:lnSpc>
              <a:spcBef>
                <a:spcPts val="1000"/>
              </a:spcBef>
              <a:buSzPct val="100000"/>
              <a:buChar char="•"/>
              <a:defRPr b="1" sz="3000">
                <a:solidFill>
                  <a:srgbClr val="FFFFFF"/>
                </a:solidFill>
                <a:latin typeface="Montserrat"/>
                <a:ea typeface="Montserrat"/>
                <a:cs typeface="Montserrat"/>
                <a:sym typeface="Montserrat"/>
              </a:defRPr>
            </a:lvl5pPr>
          </a:lstStyle>
          <a:p>
            <a:pPr/>
            <a:r>
              <a:t>Body Level One</a:t>
            </a:r>
          </a:p>
          <a:p>
            <a:pPr lvl="1"/>
            <a:r>
              <a:t>Body Level Two</a:t>
            </a:r>
          </a:p>
          <a:p>
            <a:pPr lvl="2"/>
            <a:r>
              <a:t>Body Level Three</a:t>
            </a:r>
          </a:p>
          <a:p>
            <a:pPr lvl="3"/>
            <a:r>
              <a:t>Body Level Four</a:t>
            </a:r>
          </a:p>
          <a:p>
            <a:pPr lvl="4"/>
            <a:r>
              <a:t>Body Level Five</a:t>
            </a:r>
          </a:p>
        </p:txBody>
      </p:sp>
      <p:sp>
        <p:nvSpPr>
          <p:cNvPr id="454"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55"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456"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457"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458"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Content with Caption">
    <p:spTree>
      <p:nvGrpSpPr>
        <p:cNvPr id="1" name=""/>
        <p:cNvGrpSpPr/>
        <p:nvPr/>
      </p:nvGrpSpPr>
      <p:grpSpPr>
        <a:xfrm>
          <a:off x="0" y="0"/>
          <a:ext cx="0" cy="0"/>
          <a:chOff x="0" y="0"/>
          <a:chExt cx="0" cy="0"/>
        </a:xfrm>
      </p:grpSpPr>
      <p:sp>
        <p:nvSpPr>
          <p:cNvPr id="465" name="Rectangle 16"/>
          <p:cNvSpPr/>
          <p:nvPr/>
        </p:nvSpPr>
        <p:spPr>
          <a:xfrm>
            <a:off x="7833993" y="-74872"/>
            <a:ext cx="4462273" cy="3225727"/>
          </a:xfrm>
          <a:prstGeom prst="rect">
            <a:avLst/>
          </a:prstGeom>
          <a:solidFill>
            <a:srgbClr val="0070C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66" name="Rectangle 15"/>
          <p:cNvSpPr/>
          <p:nvPr/>
        </p:nvSpPr>
        <p:spPr>
          <a:xfrm>
            <a:off x="3273683" y="3250694"/>
            <a:ext cx="4462273" cy="3166474"/>
          </a:xfrm>
          <a:prstGeom prst="rect">
            <a:avLst/>
          </a:prstGeom>
          <a:solidFill>
            <a:srgbClr val="21447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67" name="Rectangle 5"/>
          <p:cNvSpPr/>
          <p:nvPr/>
        </p:nvSpPr>
        <p:spPr>
          <a:xfrm>
            <a:off x="3273683" y="-74872"/>
            <a:ext cx="4462273" cy="3225727"/>
          </a:xfrm>
          <a:prstGeom prst="rect">
            <a:avLst/>
          </a:prstGeom>
          <a:solidFill>
            <a:srgbClr val="00A4AB"/>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grpSp>
        <p:nvGrpSpPr>
          <p:cNvPr id="470" name="Rectangle 13"/>
          <p:cNvGrpSpPr/>
          <p:nvPr/>
        </p:nvGrpSpPr>
        <p:grpSpPr>
          <a:xfrm>
            <a:off x="7833993" y="3250694"/>
            <a:ext cx="4414877" cy="3166475"/>
            <a:chOff x="0" y="0"/>
            <a:chExt cx="4414876" cy="3166473"/>
          </a:xfrm>
        </p:grpSpPr>
        <p:sp>
          <p:nvSpPr>
            <p:cNvPr id="468" name="Rectangle"/>
            <p:cNvSpPr/>
            <p:nvPr/>
          </p:nvSpPr>
          <p:spPr>
            <a:xfrm>
              <a:off x="-1" y="0"/>
              <a:ext cx="4414878" cy="3166474"/>
            </a:xfrm>
            <a:prstGeom prst="rect">
              <a:avLst/>
            </a:prstGeom>
            <a:solidFill>
              <a:srgbClr val="A5A5A5"/>
            </a:solidFill>
            <a:ln w="12700" cap="flat">
              <a:solidFill>
                <a:srgbClr val="CCD9CD"/>
              </a:solidFill>
              <a:prstDash val="solid"/>
              <a:miter lim="8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69" name="Text"/>
            <p:cNvSpPr txBox="1"/>
            <p:nvPr/>
          </p:nvSpPr>
          <p:spPr>
            <a:xfrm>
              <a:off x="52069" y="1416693"/>
              <a:ext cx="4310738"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sp>
        <p:nvSpPr>
          <p:cNvPr id="471" name="Body Level One…"/>
          <p:cNvSpPr txBox="1"/>
          <p:nvPr>
            <p:ph type="body" sz="quarter" idx="1"/>
          </p:nvPr>
        </p:nvSpPr>
        <p:spPr>
          <a:xfrm>
            <a:off x="3550024" y="440832"/>
            <a:ext cx="4012311" cy="2537146"/>
          </a:xfrm>
          <a:prstGeom prst="rect">
            <a:avLst/>
          </a:prstGeom>
        </p:spPr>
        <p:txBody>
          <a:bodyPr lIns="45719" tIns="45719" rIns="45719" bIns="45719"/>
          <a:lstStyle>
            <a:lvl1pPr>
              <a:lnSpc>
                <a:spcPct val="90000"/>
              </a:lnSpc>
              <a:spcBef>
                <a:spcPts val="1000"/>
              </a:spcBef>
              <a:defRPr b="1" sz="3000">
                <a:solidFill>
                  <a:srgbClr val="FFFFFF"/>
                </a:solidFill>
                <a:latin typeface="Montserrat"/>
                <a:ea typeface="Montserrat"/>
                <a:cs typeface="Montserrat"/>
                <a:sym typeface="Montserrat"/>
              </a:defRPr>
            </a:lvl1pPr>
            <a:lvl2pPr marL="860611" indent="-403411">
              <a:lnSpc>
                <a:spcPct val="90000"/>
              </a:lnSpc>
              <a:spcBef>
                <a:spcPts val="1000"/>
              </a:spcBef>
              <a:buChar char="•"/>
              <a:defRPr b="1" sz="3000">
                <a:solidFill>
                  <a:srgbClr val="FFFFFF"/>
                </a:solidFill>
                <a:latin typeface="Montserrat"/>
                <a:ea typeface="Montserrat"/>
                <a:cs typeface="Montserrat"/>
                <a:sym typeface="Montserrat"/>
              </a:defRPr>
            </a:lvl2pPr>
            <a:lvl3pPr marL="1317811" indent="-403411">
              <a:lnSpc>
                <a:spcPct val="90000"/>
              </a:lnSpc>
              <a:spcBef>
                <a:spcPts val="1000"/>
              </a:spcBef>
              <a:buChar char="•"/>
              <a:defRPr b="1" sz="3000">
                <a:solidFill>
                  <a:srgbClr val="FFFFFF"/>
                </a:solidFill>
                <a:latin typeface="Montserrat"/>
                <a:ea typeface="Montserrat"/>
                <a:cs typeface="Montserrat"/>
                <a:sym typeface="Montserrat"/>
              </a:defRPr>
            </a:lvl3pPr>
            <a:lvl4pPr marL="1775011" indent="-403411">
              <a:lnSpc>
                <a:spcPct val="90000"/>
              </a:lnSpc>
              <a:spcBef>
                <a:spcPts val="1000"/>
              </a:spcBef>
              <a:buChar char="•"/>
              <a:defRPr b="1" sz="3000">
                <a:solidFill>
                  <a:srgbClr val="FFFFFF"/>
                </a:solidFill>
                <a:latin typeface="Montserrat"/>
                <a:ea typeface="Montserrat"/>
                <a:cs typeface="Montserrat"/>
                <a:sym typeface="Montserrat"/>
              </a:defRPr>
            </a:lvl4pPr>
            <a:lvl5pPr marL="2232211" indent="-403411">
              <a:lnSpc>
                <a:spcPct val="90000"/>
              </a:lnSpc>
              <a:spcBef>
                <a:spcPts val="1000"/>
              </a:spcBef>
              <a:buSzPct val="100000"/>
              <a:buChar char="•"/>
              <a:defRPr b="1" sz="3000">
                <a:solidFill>
                  <a:srgbClr val="FFFFFF"/>
                </a:solidFill>
                <a:latin typeface="Montserrat"/>
                <a:ea typeface="Montserrat"/>
                <a:cs typeface="Montserrat"/>
                <a:sym typeface="Montserrat"/>
              </a:defRPr>
            </a:lvl5pPr>
          </a:lstStyle>
          <a:p>
            <a:pPr/>
            <a:r>
              <a:t>Body Level One</a:t>
            </a:r>
          </a:p>
          <a:p>
            <a:pPr lvl="1"/>
            <a:r>
              <a:t>Body Level Two</a:t>
            </a:r>
          </a:p>
          <a:p>
            <a:pPr lvl="2"/>
            <a:r>
              <a:t>Body Level Three</a:t>
            </a:r>
          </a:p>
          <a:p>
            <a:pPr lvl="3"/>
            <a:r>
              <a:t>Body Level Four</a:t>
            </a:r>
          </a:p>
          <a:p>
            <a:pPr lvl="4"/>
            <a:r>
              <a:t>Body Level Five</a:t>
            </a:r>
          </a:p>
        </p:txBody>
      </p:sp>
      <p:sp>
        <p:nvSpPr>
          <p:cNvPr id="472"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73"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474"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475"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476"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4" name="Slide Number"/>
          <p:cNvSpPr txBox="1"/>
          <p:nvPr>
            <p:ph type="sldNum" sz="quarter" idx="2"/>
          </p:nvPr>
        </p:nvSpPr>
        <p:spPr>
          <a:prstGeom prst="rect">
            <a:avLst/>
          </a:prstGeom>
        </p:spPr>
        <p:txBody>
          <a:bodyPr/>
          <a:lstStyle/>
          <a:p>
            <a:pPr/>
            <a:fld id="{86CB4B4D-7CA3-9044-876B-883B54F8677D}" type="slidenum"/>
          </a:p>
        </p:txBody>
      </p:sp>
      <p:sp>
        <p:nvSpPr>
          <p:cNvPr id="55"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56" name="Body Level One…"/>
          <p:cNvSpPr txBox="1"/>
          <p:nvPr>
            <p:ph type="body" idx="1" hasCustomPrompt="1"/>
          </p:nvPr>
        </p:nvSpPr>
        <p:spPr>
          <a:prstGeom prst="rect">
            <a:avLst/>
          </a:prstGeom>
        </p:spPr>
        <p:txBody>
          <a:bodyPr/>
          <a:lstStyle/>
          <a:p>
            <a:pPr/>
            <a:r>
              <a:t>Level 0</a:t>
            </a:r>
          </a:p>
          <a:p>
            <a:pPr lvl="1"/>
            <a:r>
              <a:t/>
            </a:r>
          </a:p>
          <a:p>
            <a:pPr lvl="2"/>
            <a:r>
              <a:t/>
            </a:r>
          </a:p>
          <a:p>
            <a:pPr lvl="3"/>
            <a:r>
              <a:t/>
            </a:r>
          </a:p>
          <a:p>
            <a:pPr lvl="4"/>
            <a:r>
              <a:t/>
            </a:r>
          </a:p>
        </p:txBody>
      </p:sp>
      <p:sp>
        <p:nvSpPr>
          <p:cNvPr id="57" name="Text Placeholder 6"/>
          <p:cNvSpPr/>
          <p:nvPr>
            <p:ph type="body" sz="quarter" idx="21"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58" name="Textplatzhalter 6"/>
          <p:cNvSpPr/>
          <p:nvPr>
            <p:ph type="body" sz="quarter" idx="22" hasCustomPrompt="1"/>
          </p:nvPr>
        </p:nvSpPr>
        <p:spPr>
          <a:xfrm>
            <a:off x="469661" y="6328369"/>
            <a:ext cx="9216002" cy="154801"/>
          </a:xfrm>
          <a:prstGeom prst="rect">
            <a:avLst/>
          </a:prstGeom>
        </p:spPr>
        <p:txBody>
          <a:bodyPr/>
          <a:lstStyle>
            <a:lvl1pPr>
              <a:spcBef>
                <a:spcPts val="0"/>
              </a:spcBef>
              <a:defRPr sz="800"/>
            </a:lvl1pPr>
          </a:lstStyle>
          <a:p>
            <a:pPr/>
            <a:r>
              <a:t>Source: Complete if required</a:t>
            </a:r>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Content with Caption">
    <p:spTree>
      <p:nvGrpSpPr>
        <p:cNvPr id="1" name=""/>
        <p:cNvGrpSpPr/>
        <p:nvPr/>
      </p:nvGrpSpPr>
      <p:grpSpPr>
        <a:xfrm>
          <a:off x="0" y="0"/>
          <a:ext cx="0" cy="0"/>
          <a:chOff x="0" y="0"/>
          <a:chExt cx="0" cy="0"/>
        </a:xfrm>
      </p:grpSpPr>
      <p:grpSp>
        <p:nvGrpSpPr>
          <p:cNvPr id="485" name="Rectangle 4"/>
          <p:cNvGrpSpPr/>
          <p:nvPr/>
        </p:nvGrpSpPr>
        <p:grpSpPr>
          <a:xfrm>
            <a:off x="3279911" y="-40945"/>
            <a:ext cx="4462272" cy="3200401"/>
            <a:chOff x="0" y="0"/>
            <a:chExt cx="4462271" cy="3200400"/>
          </a:xfrm>
        </p:grpSpPr>
        <p:sp>
          <p:nvSpPr>
            <p:cNvPr id="483" name="Rectangle"/>
            <p:cNvSpPr/>
            <p:nvPr/>
          </p:nvSpPr>
          <p:spPr>
            <a:xfrm>
              <a:off x="0" y="0"/>
              <a:ext cx="4462272" cy="3200400"/>
            </a:xfrm>
            <a:prstGeom prst="rect">
              <a:avLst/>
            </a:prstGeom>
            <a:solidFill>
              <a:srgbClr val="DDDCD8"/>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84" name="Text"/>
            <p:cNvSpPr txBox="1"/>
            <p:nvPr/>
          </p:nvSpPr>
          <p:spPr>
            <a:xfrm>
              <a:off x="45720" y="1433656"/>
              <a:ext cx="4370832"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FC1AC"/>
                  </a:solidFill>
                  <a:latin typeface="+mj-lt"/>
                  <a:ea typeface="+mj-ea"/>
                  <a:cs typeface="+mj-cs"/>
                  <a:sym typeface="Calibri"/>
                </a:defRPr>
              </a:lvl1pPr>
            </a:lstStyle>
            <a:p>
              <a:pPr/>
              <a:r>
                <a:t> </a:t>
              </a:r>
            </a:p>
          </p:txBody>
        </p:sp>
      </p:grpSp>
      <p:grpSp>
        <p:nvGrpSpPr>
          <p:cNvPr id="488" name="Rectangle 7"/>
          <p:cNvGrpSpPr/>
          <p:nvPr/>
        </p:nvGrpSpPr>
        <p:grpSpPr>
          <a:xfrm>
            <a:off x="7786596" y="-40945"/>
            <a:ext cx="4462273" cy="3200401"/>
            <a:chOff x="0" y="0"/>
            <a:chExt cx="4462271" cy="3200400"/>
          </a:xfrm>
        </p:grpSpPr>
        <p:sp>
          <p:nvSpPr>
            <p:cNvPr id="486" name="Rectangle"/>
            <p:cNvSpPr/>
            <p:nvPr/>
          </p:nvSpPr>
          <p:spPr>
            <a:xfrm>
              <a:off x="0" y="0"/>
              <a:ext cx="4462272" cy="3200400"/>
            </a:xfrm>
            <a:prstGeom prst="rect">
              <a:avLst/>
            </a:prstGeom>
            <a:solidFill>
              <a:srgbClr val="93B0D6"/>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87" name="Text"/>
            <p:cNvSpPr txBox="1"/>
            <p:nvPr/>
          </p:nvSpPr>
          <p:spPr>
            <a:xfrm>
              <a:off x="45720" y="1433656"/>
              <a:ext cx="4370832"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grpSp>
        <p:nvGrpSpPr>
          <p:cNvPr id="491" name="Rectangle 12"/>
          <p:cNvGrpSpPr/>
          <p:nvPr/>
        </p:nvGrpSpPr>
        <p:grpSpPr>
          <a:xfrm>
            <a:off x="3279911" y="3216767"/>
            <a:ext cx="4462272" cy="3200401"/>
            <a:chOff x="0" y="0"/>
            <a:chExt cx="4462271" cy="3200400"/>
          </a:xfrm>
        </p:grpSpPr>
        <p:sp>
          <p:nvSpPr>
            <p:cNvPr id="489" name="Rectangle"/>
            <p:cNvSpPr/>
            <p:nvPr/>
          </p:nvSpPr>
          <p:spPr>
            <a:xfrm>
              <a:off x="0" y="0"/>
              <a:ext cx="4462272" cy="3200400"/>
            </a:xfrm>
            <a:prstGeom prst="rect">
              <a:avLst/>
            </a:prstGeom>
            <a:solidFill>
              <a:srgbClr val="CCD9CD"/>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90" name="Text"/>
            <p:cNvSpPr txBox="1"/>
            <p:nvPr/>
          </p:nvSpPr>
          <p:spPr>
            <a:xfrm>
              <a:off x="45720" y="1433656"/>
              <a:ext cx="4370832"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grpSp>
        <p:nvGrpSpPr>
          <p:cNvPr id="494" name="Rectangle 13"/>
          <p:cNvGrpSpPr/>
          <p:nvPr/>
        </p:nvGrpSpPr>
        <p:grpSpPr>
          <a:xfrm>
            <a:off x="7786596" y="3216767"/>
            <a:ext cx="4462273" cy="3200401"/>
            <a:chOff x="0" y="0"/>
            <a:chExt cx="4462271" cy="3200400"/>
          </a:xfrm>
        </p:grpSpPr>
        <p:sp>
          <p:nvSpPr>
            <p:cNvPr id="492" name="Rectangle"/>
            <p:cNvSpPr/>
            <p:nvPr/>
          </p:nvSpPr>
          <p:spPr>
            <a:xfrm>
              <a:off x="0" y="0"/>
              <a:ext cx="4462272" cy="3200400"/>
            </a:xfrm>
            <a:prstGeom prst="rect">
              <a:avLst/>
            </a:prstGeom>
            <a:solidFill>
              <a:srgbClr val="EFAFA8"/>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493" name="Text"/>
            <p:cNvSpPr txBox="1"/>
            <p:nvPr/>
          </p:nvSpPr>
          <p:spPr>
            <a:xfrm>
              <a:off x="45720" y="1433656"/>
              <a:ext cx="4370832"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E0E4E6"/>
                  </a:solidFill>
                  <a:latin typeface="+mj-lt"/>
                  <a:ea typeface="+mj-ea"/>
                  <a:cs typeface="+mj-cs"/>
                  <a:sym typeface="Calibri"/>
                </a:defRPr>
              </a:lvl1pPr>
            </a:lstStyle>
            <a:p>
              <a:pPr/>
              <a:r>
                <a:t> </a:t>
              </a:r>
            </a:p>
          </p:txBody>
        </p:sp>
      </p:grpSp>
      <p:sp>
        <p:nvSpPr>
          <p:cNvPr id="495" name="Body Level One…"/>
          <p:cNvSpPr txBox="1"/>
          <p:nvPr>
            <p:ph type="body" sz="quarter" idx="1"/>
          </p:nvPr>
        </p:nvSpPr>
        <p:spPr>
          <a:xfrm>
            <a:off x="3550024" y="440832"/>
            <a:ext cx="4012311" cy="2537146"/>
          </a:xfrm>
          <a:prstGeom prst="rect">
            <a:avLst/>
          </a:prstGeom>
        </p:spPr>
        <p:txBody>
          <a:bodyPr lIns="45719" tIns="45719" rIns="45719" bIns="45719"/>
          <a:lstStyle>
            <a:lvl1pPr>
              <a:lnSpc>
                <a:spcPct val="90000"/>
              </a:lnSpc>
              <a:spcBef>
                <a:spcPts val="1000"/>
              </a:spcBef>
              <a:defRPr b="1" sz="3000">
                <a:solidFill>
                  <a:srgbClr val="002060"/>
                </a:solidFill>
                <a:latin typeface="Montserrat"/>
                <a:ea typeface="Montserrat"/>
                <a:cs typeface="Montserrat"/>
                <a:sym typeface="Montserrat"/>
              </a:defRPr>
            </a:lvl1pPr>
            <a:lvl2pPr marL="860611" indent="-403411">
              <a:lnSpc>
                <a:spcPct val="90000"/>
              </a:lnSpc>
              <a:spcBef>
                <a:spcPts val="1000"/>
              </a:spcBef>
              <a:buChar char="•"/>
              <a:defRPr b="1" sz="3000">
                <a:solidFill>
                  <a:srgbClr val="002060"/>
                </a:solidFill>
                <a:latin typeface="Montserrat"/>
                <a:ea typeface="Montserrat"/>
                <a:cs typeface="Montserrat"/>
                <a:sym typeface="Montserrat"/>
              </a:defRPr>
            </a:lvl2pPr>
            <a:lvl3pPr marL="1317811" indent="-403411">
              <a:lnSpc>
                <a:spcPct val="90000"/>
              </a:lnSpc>
              <a:spcBef>
                <a:spcPts val="1000"/>
              </a:spcBef>
              <a:buChar char="•"/>
              <a:defRPr b="1" sz="3000">
                <a:solidFill>
                  <a:srgbClr val="002060"/>
                </a:solidFill>
                <a:latin typeface="Montserrat"/>
                <a:ea typeface="Montserrat"/>
                <a:cs typeface="Montserrat"/>
                <a:sym typeface="Montserrat"/>
              </a:defRPr>
            </a:lvl3pPr>
            <a:lvl4pPr marL="1775011" indent="-403411">
              <a:lnSpc>
                <a:spcPct val="90000"/>
              </a:lnSpc>
              <a:spcBef>
                <a:spcPts val="1000"/>
              </a:spcBef>
              <a:buChar char="•"/>
              <a:defRPr b="1" sz="3000">
                <a:solidFill>
                  <a:srgbClr val="002060"/>
                </a:solidFill>
                <a:latin typeface="Montserrat"/>
                <a:ea typeface="Montserrat"/>
                <a:cs typeface="Montserrat"/>
                <a:sym typeface="Montserrat"/>
              </a:defRPr>
            </a:lvl4pPr>
            <a:lvl5pPr marL="2232211" indent="-403411">
              <a:lnSpc>
                <a:spcPct val="90000"/>
              </a:lnSpc>
              <a:spcBef>
                <a:spcPts val="1000"/>
              </a:spcBef>
              <a:buSzPct val="100000"/>
              <a:buChar char="•"/>
              <a:defRPr b="1" sz="3000">
                <a:solidFill>
                  <a:srgbClr val="002060"/>
                </a:solidFill>
                <a:latin typeface="Montserrat"/>
                <a:ea typeface="Montserrat"/>
                <a:cs typeface="Montserrat"/>
                <a:sym typeface="Montserrat"/>
              </a:defRPr>
            </a:lvl5pPr>
          </a:lstStyle>
          <a:p>
            <a:pPr/>
            <a:r>
              <a:t>Body Level One</a:t>
            </a:r>
          </a:p>
          <a:p>
            <a:pPr lvl="1"/>
            <a:r>
              <a:t>Body Level Two</a:t>
            </a:r>
          </a:p>
          <a:p>
            <a:pPr lvl="2"/>
            <a:r>
              <a:t>Body Level Three</a:t>
            </a:r>
          </a:p>
          <a:p>
            <a:pPr lvl="3"/>
            <a:r>
              <a:t>Body Level Four</a:t>
            </a:r>
          </a:p>
          <a:p>
            <a:pPr lvl="4"/>
            <a:r>
              <a:t>Body Level Five</a:t>
            </a:r>
          </a:p>
        </p:txBody>
      </p:sp>
      <p:sp>
        <p:nvSpPr>
          <p:cNvPr id="496"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497"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498"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499"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500"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3_Title Slide">
    <p:spTree>
      <p:nvGrpSpPr>
        <p:cNvPr id="1" name=""/>
        <p:cNvGrpSpPr/>
        <p:nvPr/>
      </p:nvGrpSpPr>
      <p:grpSpPr>
        <a:xfrm>
          <a:off x="0" y="0"/>
          <a:ext cx="0" cy="0"/>
          <a:chOff x="0" y="0"/>
          <a:chExt cx="0" cy="0"/>
        </a:xfrm>
      </p:grpSpPr>
      <p:pic>
        <p:nvPicPr>
          <p:cNvPr id="507" name="Graphic 7" descr="Graphic 7"/>
          <p:cNvPicPr>
            <a:picLocks noChangeAspect="1"/>
          </p:cNvPicPr>
          <p:nvPr/>
        </p:nvPicPr>
        <p:blipFill>
          <a:blip r:embed="rId2">
            <a:extLst/>
          </a:blip>
          <a:stretch>
            <a:fillRect/>
          </a:stretch>
        </p:blipFill>
        <p:spPr>
          <a:xfrm>
            <a:off x="11168209" y="105268"/>
            <a:ext cx="585642" cy="239581"/>
          </a:xfrm>
          <a:prstGeom prst="rect">
            <a:avLst/>
          </a:prstGeom>
          <a:ln w="12700">
            <a:miter lim="400000"/>
          </a:ln>
        </p:spPr>
      </p:pic>
      <p:sp>
        <p:nvSpPr>
          <p:cNvPr id="508" name="Rectangle 1"/>
          <p:cNvSpPr/>
          <p:nvPr/>
        </p:nvSpPr>
        <p:spPr>
          <a:xfrm>
            <a:off x="-1" y="-466165"/>
            <a:ext cx="4023361" cy="2772122"/>
          </a:xfrm>
          <a:prstGeom prst="rect">
            <a:avLst/>
          </a:prstGeom>
          <a:solidFill>
            <a:srgbClr val="002060"/>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509" name="Rectangle 2"/>
          <p:cNvSpPr/>
          <p:nvPr/>
        </p:nvSpPr>
        <p:spPr>
          <a:xfrm>
            <a:off x="4084320" y="-466166"/>
            <a:ext cx="4023360" cy="2772122"/>
          </a:xfrm>
          <a:prstGeom prst="rect">
            <a:avLst/>
          </a:prstGeom>
          <a:solidFill>
            <a:srgbClr val="0070C0"/>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510" name="Rectangle 6"/>
          <p:cNvSpPr/>
          <p:nvPr/>
        </p:nvSpPr>
        <p:spPr>
          <a:xfrm>
            <a:off x="8162696" y="-466164"/>
            <a:ext cx="4023360" cy="2772119"/>
          </a:xfrm>
          <a:prstGeom prst="rect">
            <a:avLst/>
          </a:prstGeom>
          <a:solidFill>
            <a:srgbClr val="D9D9D9"/>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511" name="Rectangle 20"/>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12" name="Rectangle 21"/>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513" name="Graphic 23" descr="Graphic 23"/>
          <p:cNvPicPr>
            <a:picLocks noChangeAspect="1"/>
          </p:cNvPicPr>
          <p:nvPr/>
        </p:nvPicPr>
        <p:blipFill>
          <a:blip r:embed="rId3">
            <a:extLst/>
          </a:blip>
          <a:stretch>
            <a:fillRect/>
          </a:stretch>
        </p:blipFill>
        <p:spPr>
          <a:xfrm>
            <a:off x="11390242" y="6559119"/>
            <a:ext cx="582683" cy="238371"/>
          </a:xfrm>
          <a:prstGeom prst="rect">
            <a:avLst/>
          </a:prstGeom>
          <a:ln w="12700">
            <a:miter lim="400000"/>
          </a:ln>
        </p:spPr>
      </p:pic>
      <p:sp>
        <p:nvSpPr>
          <p:cNvPr id="514"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515" name="Body Level One…"/>
          <p:cNvSpPr txBox="1"/>
          <p:nvPr>
            <p:ph type="body" sz="quarter" idx="1"/>
          </p:nvPr>
        </p:nvSpPr>
        <p:spPr>
          <a:xfrm>
            <a:off x="4365900" y="2649679"/>
            <a:ext cx="2714626" cy="1990726"/>
          </a:xfrm>
          <a:prstGeom prst="rect">
            <a:avLst/>
          </a:prstGeom>
        </p:spPr>
        <p:txBody>
          <a:bodyPr lIns="45719" tIns="45719" rIns="45719" bIns="45719"/>
          <a:lstStyle>
            <a:lvl1pPr marL="228600" indent="-228600">
              <a:lnSpc>
                <a:spcPct val="90000"/>
              </a:lnSpc>
              <a:spcBef>
                <a:spcPts val="1000"/>
              </a:spcBef>
              <a:buSzPct val="100000"/>
              <a:buFont typeface="Arial"/>
              <a:buChar char="•"/>
              <a:defRPr>
                <a:solidFill>
                  <a:srgbClr val="002060"/>
                </a:solidFill>
                <a:latin typeface="YaleNew"/>
                <a:ea typeface="YaleNew"/>
                <a:cs typeface="YaleNew"/>
                <a:sym typeface="YaleNew"/>
              </a:defRPr>
            </a:lvl1pPr>
            <a:lvl2pPr marL="685800" indent="-228600">
              <a:lnSpc>
                <a:spcPct val="90000"/>
              </a:lnSpc>
              <a:spcBef>
                <a:spcPts val="1000"/>
              </a:spcBef>
              <a:buFont typeface="Arial"/>
              <a:buChar char="•"/>
              <a:defRPr>
                <a:solidFill>
                  <a:srgbClr val="002060"/>
                </a:solidFill>
                <a:latin typeface="YaleNew"/>
                <a:ea typeface="YaleNew"/>
                <a:cs typeface="YaleNew"/>
                <a:sym typeface="YaleNew"/>
              </a:defRPr>
            </a:lvl2pPr>
            <a:lvl3pPr marL="1143000" indent="-228600">
              <a:lnSpc>
                <a:spcPct val="90000"/>
              </a:lnSpc>
              <a:spcBef>
                <a:spcPts val="1000"/>
              </a:spcBef>
              <a:buFont typeface="Arial"/>
              <a:buChar char="•"/>
              <a:defRPr>
                <a:solidFill>
                  <a:srgbClr val="002060"/>
                </a:solidFill>
                <a:latin typeface="YaleNew"/>
                <a:ea typeface="YaleNew"/>
                <a:cs typeface="YaleNew"/>
                <a:sym typeface="YaleNew"/>
              </a:defRPr>
            </a:lvl3pPr>
            <a:lvl4pPr marL="1600200" indent="-228600">
              <a:lnSpc>
                <a:spcPct val="90000"/>
              </a:lnSpc>
              <a:spcBef>
                <a:spcPts val="1000"/>
              </a:spcBef>
              <a:buFont typeface="Arial"/>
              <a:buChar char="•"/>
              <a:defRPr>
                <a:solidFill>
                  <a:srgbClr val="002060"/>
                </a:solidFill>
                <a:latin typeface="YaleNew"/>
                <a:ea typeface="YaleNew"/>
                <a:cs typeface="YaleNew"/>
                <a:sym typeface="YaleNew"/>
              </a:defRPr>
            </a:lvl4pPr>
            <a:lvl5pPr marL="2057400" indent="-228600">
              <a:lnSpc>
                <a:spcPct val="90000"/>
              </a:lnSpc>
              <a:spcBef>
                <a:spcPts val="1000"/>
              </a:spcBef>
              <a:buSzPct val="100000"/>
              <a:buFont typeface="Arial"/>
              <a:buChar char="•"/>
              <a:defRPr>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516" name="Text Placeholder 26"/>
          <p:cNvSpPr/>
          <p:nvPr>
            <p:ph type="body" sz="quarter" idx="21"/>
          </p:nvPr>
        </p:nvSpPr>
        <p:spPr>
          <a:xfrm>
            <a:off x="8435482" y="2644943"/>
            <a:ext cx="2714626" cy="1990726"/>
          </a:xfrm>
          <a:prstGeom prst="rect">
            <a:avLst/>
          </a:prstGeom>
        </p:spPr>
        <p:txBody>
          <a:bodyPr lIns="45719" tIns="45719" rIns="45719" bIns="45719"/>
          <a:lstStyle/>
          <a:p>
            <a:pPr marL="228600" indent="-228600">
              <a:lnSpc>
                <a:spcPct val="90000"/>
              </a:lnSpc>
              <a:spcBef>
                <a:spcPts val="1000"/>
              </a:spcBef>
              <a:buSzPct val="100000"/>
              <a:buFont typeface="Arial"/>
              <a:buChar char="•"/>
              <a:defRPr>
                <a:solidFill>
                  <a:srgbClr val="002060"/>
                </a:solidFill>
                <a:latin typeface="YaleNew"/>
                <a:ea typeface="YaleNew"/>
                <a:cs typeface="YaleNew"/>
                <a:sym typeface="YaleNew"/>
              </a:defRPr>
            </a:pPr>
          </a:p>
        </p:txBody>
      </p:sp>
      <p:sp>
        <p:nvSpPr>
          <p:cNvPr id="517" name="Text Placeholder 26"/>
          <p:cNvSpPr/>
          <p:nvPr>
            <p:ph type="body" sz="quarter" idx="22"/>
          </p:nvPr>
        </p:nvSpPr>
        <p:spPr>
          <a:xfrm>
            <a:off x="387626" y="2644942"/>
            <a:ext cx="2714626" cy="1990726"/>
          </a:xfrm>
          <a:prstGeom prst="rect">
            <a:avLst/>
          </a:prstGeom>
        </p:spPr>
        <p:txBody>
          <a:bodyPr lIns="45719" tIns="45719" rIns="45719" bIns="45719"/>
          <a:lstStyle/>
          <a:p>
            <a:pPr marL="228600" indent="-228600">
              <a:lnSpc>
                <a:spcPct val="90000"/>
              </a:lnSpc>
              <a:spcBef>
                <a:spcPts val="1000"/>
              </a:spcBef>
              <a:buSzPct val="100000"/>
              <a:buFont typeface="Arial"/>
              <a:buChar char="•"/>
              <a:defRPr>
                <a:solidFill>
                  <a:srgbClr val="002060"/>
                </a:solidFill>
                <a:latin typeface="YaleNew"/>
                <a:ea typeface="YaleNew"/>
                <a:cs typeface="YaleNew"/>
                <a:sym typeface="YaleNew"/>
              </a:defRPr>
            </a:pPr>
          </a:p>
        </p:txBody>
      </p:sp>
      <p:sp>
        <p:nvSpPr>
          <p:cNvPr id="518" name="Text Placeholder 26"/>
          <p:cNvSpPr/>
          <p:nvPr>
            <p:ph type="body" sz="quarter" idx="23" hasCustomPrompt="1"/>
          </p:nvPr>
        </p:nvSpPr>
        <p:spPr>
          <a:xfrm>
            <a:off x="341972" y="1783992"/>
            <a:ext cx="2714626" cy="1990726"/>
          </a:xfrm>
          <a:prstGeom prst="rect">
            <a:avLst/>
          </a:prstGeom>
        </p:spPr>
        <p:txBody>
          <a:bodyPr lIns="45719" tIns="45719" rIns="45719" bIns="45719"/>
          <a:lstStyle>
            <a:lvl1pPr>
              <a:lnSpc>
                <a:spcPct val="90000"/>
              </a:lnSpc>
              <a:spcBef>
                <a:spcPts val="1000"/>
              </a:spcBef>
              <a:defRPr b="1">
                <a:solidFill>
                  <a:srgbClr val="FFFFFF"/>
                </a:solidFill>
                <a:latin typeface="Montserrat"/>
                <a:ea typeface="Montserrat"/>
                <a:cs typeface="Montserrat"/>
                <a:sym typeface="Montserrat"/>
              </a:defRPr>
            </a:lvl1pPr>
          </a:lstStyle>
          <a:p>
            <a:pPr/>
            <a:r>
              <a:t>CLICK TO EDIT</a:t>
            </a:r>
          </a:p>
        </p:txBody>
      </p:sp>
      <p:sp>
        <p:nvSpPr>
          <p:cNvPr id="519" name="Text Placeholder 26"/>
          <p:cNvSpPr/>
          <p:nvPr>
            <p:ph type="body" sz="quarter" idx="24" hasCustomPrompt="1"/>
          </p:nvPr>
        </p:nvSpPr>
        <p:spPr>
          <a:xfrm>
            <a:off x="4351578" y="1874659"/>
            <a:ext cx="2714626" cy="1990726"/>
          </a:xfrm>
          <a:prstGeom prst="rect">
            <a:avLst/>
          </a:prstGeom>
        </p:spPr>
        <p:txBody>
          <a:bodyPr lIns="45719" tIns="45719" rIns="45719" bIns="45719"/>
          <a:lstStyle>
            <a:lvl1pPr>
              <a:lnSpc>
                <a:spcPct val="90000"/>
              </a:lnSpc>
              <a:spcBef>
                <a:spcPts val="1000"/>
              </a:spcBef>
              <a:defRPr b="1">
                <a:solidFill>
                  <a:srgbClr val="FFFFFF"/>
                </a:solidFill>
                <a:latin typeface="Montserrat"/>
                <a:ea typeface="Montserrat"/>
                <a:cs typeface="Montserrat"/>
                <a:sym typeface="Montserrat"/>
              </a:defRPr>
            </a:lvl1pPr>
          </a:lstStyle>
          <a:p>
            <a:pPr/>
            <a:r>
              <a:t>CLICK TO EDIT</a:t>
            </a:r>
          </a:p>
        </p:txBody>
      </p:sp>
      <p:sp>
        <p:nvSpPr>
          <p:cNvPr id="520" name="Text Placeholder 26"/>
          <p:cNvSpPr/>
          <p:nvPr>
            <p:ph type="body" sz="quarter" idx="25" hasCustomPrompt="1"/>
          </p:nvPr>
        </p:nvSpPr>
        <p:spPr>
          <a:xfrm>
            <a:off x="8435482" y="1866731"/>
            <a:ext cx="2714626" cy="1990726"/>
          </a:xfrm>
          <a:prstGeom prst="rect">
            <a:avLst/>
          </a:prstGeom>
        </p:spPr>
        <p:txBody>
          <a:bodyPr lIns="45719" tIns="45719" rIns="45719" bIns="45719"/>
          <a:lstStyle>
            <a:lvl1pPr>
              <a:lnSpc>
                <a:spcPct val="90000"/>
              </a:lnSpc>
              <a:spcBef>
                <a:spcPts val="1000"/>
              </a:spcBef>
              <a:defRPr b="1">
                <a:solidFill>
                  <a:srgbClr val="FFFFFF"/>
                </a:solidFill>
                <a:latin typeface="Montserrat"/>
                <a:ea typeface="Montserrat"/>
                <a:cs typeface="Montserrat"/>
                <a:sym typeface="Montserrat"/>
              </a:defRPr>
            </a:lvl1pPr>
          </a:lstStyle>
          <a:p>
            <a:pPr/>
            <a:r>
              <a:t>CLICK TO EDIT</a:t>
            </a:r>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Blank">
    <p:spTree>
      <p:nvGrpSpPr>
        <p:cNvPr id="1" name=""/>
        <p:cNvGrpSpPr/>
        <p:nvPr/>
      </p:nvGrpSpPr>
      <p:grpSpPr>
        <a:xfrm>
          <a:off x="0" y="0"/>
          <a:ext cx="0" cy="0"/>
          <a:chOff x="0" y="0"/>
          <a:chExt cx="0" cy="0"/>
        </a:xfrm>
      </p:grpSpPr>
      <p:sp>
        <p:nvSpPr>
          <p:cNvPr id="527" name="Rectangle 13"/>
          <p:cNvSpPr/>
          <p:nvPr/>
        </p:nvSpPr>
        <p:spPr>
          <a:xfrm>
            <a:off x="0" y="0"/>
            <a:ext cx="6096000" cy="6417168"/>
          </a:xfrm>
          <a:prstGeom prst="rect">
            <a:avLst/>
          </a:prstGeom>
          <a:solidFill>
            <a:srgbClr val="0070C0"/>
          </a:solidFill>
          <a:ln w="12700">
            <a:miter lim="400000"/>
          </a:ln>
        </p:spPr>
        <p:txBody>
          <a:bodyPr lIns="89999" tIns="89999" rIns="89999" bIns="89999" anchor="ctr"/>
          <a:lstStyle/>
          <a:p>
            <a:pPr algn="ctr">
              <a:defRPr>
                <a:solidFill>
                  <a:srgbClr val="0070C0"/>
                </a:solidFill>
                <a:latin typeface="+mj-lt"/>
                <a:ea typeface="+mj-ea"/>
                <a:cs typeface="+mj-cs"/>
                <a:sym typeface="Calibri"/>
              </a:defRPr>
            </a:pPr>
          </a:p>
        </p:txBody>
      </p:sp>
      <p:sp>
        <p:nvSpPr>
          <p:cNvPr id="528" name="Rectangle 3"/>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E0E4E6"/>
                </a:solidFill>
                <a:latin typeface="+mj-lt"/>
                <a:ea typeface="+mj-ea"/>
                <a:cs typeface="+mj-cs"/>
                <a:sym typeface="Calibri"/>
              </a:defRPr>
            </a:pPr>
          </a:p>
        </p:txBody>
      </p:sp>
      <p:sp>
        <p:nvSpPr>
          <p:cNvPr id="529" name="Rectangle 5"/>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30"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531" name="Graphic 1" descr="Graphic 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32" name="Body Level One…"/>
          <p:cNvSpPr txBox="1"/>
          <p:nvPr>
            <p:ph type="body" idx="1" hasCustomPrompt="1"/>
          </p:nvPr>
        </p:nvSpPr>
        <p:spPr>
          <a:xfrm>
            <a:off x="6468957" y="317765"/>
            <a:ext cx="7835349" cy="4623555"/>
          </a:xfrm>
          <a:prstGeom prst="rect">
            <a:avLst/>
          </a:prstGeom>
        </p:spPr>
        <p:txBody>
          <a:bodyPr lIns="45719" tIns="45719" rIns="45719" bIns="45719"/>
          <a:lstStyle>
            <a:lvl1pPr>
              <a:lnSpc>
                <a:spcPct val="90000"/>
              </a:lnSpc>
              <a:spcBef>
                <a:spcPts val="1000"/>
              </a:spcBef>
              <a:defRPr>
                <a:solidFill>
                  <a:srgbClr val="002060"/>
                </a:solidFill>
                <a:latin typeface="YaleNew"/>
                <a:ea typeface="YaleNew"/>
                <a:cs typeface="YaleNew"/>
                <a:sym typeface="YaleNew"/>
              </a:defRPr>
            </a:lvl1pPr>
            <a:lvl2pPr marL="0" indent="457200">
              <a:lnSpc>
                <a:spcPct val="90000"/>
              </a:lnSpc>
              <a:spcBef>
                <a:spcPts val="1000"/>
              </a:spcBef>
              <a:buSzTx/>
              <a:buNone/>
              <a:defRPr>
                <a:solidFill>
                  <a:srgbClr val="002060"/>
                </a:solidFill>
                <a:latin typeface="YaleNew"/>
                <a:ea typeface="YaleNew"/>
                <a:cs typeface="YaleNew"/>
                <a:sym typeface="YaleNew"/>
              </a:defRPr>
            </a:lvl2pPr>
            <a:lvl3pPr marL="0" indent="914400">
              <a:lnSpc>
                <a:spcPct val="90000"/>
              </a:lnSpc>
              <a:spcBef>
                <a:spcPts val="1000"/>
              </a:spcBef>
              <a:buSzTx/>
              <a:buNone/>
              <a:defRPr>
                <a:solidFill>
                  <a:srgbClr val="002060"/>
                </a:solidFill>
                <a:latin typeface="YaleNew"/>
                <a:ea typeface="YaleNew"/>
                <a:cs typeface="YaleNew"/>
                <a:sym typeface="YaleNew"/>
              </a:defRPr>
            </a:lvl3pPr>
            <a:lvl4pPr marL="0" indent="1371600">
              <a:lnSpc>
                <a:spcPct val="90000"/>
              </a:lnSpc>
              <a:spcBef>
                <a:spcPts val="1000"/>
              </a:spcBef>
              <a:buSzTx/>
              <a:buNone/>
              <a:defRPr>
                <a:solidFill>
                  <a:srgbClr val="002060"/>
                </a:solidFill>
                <a:latin typeface="YaleNew"/>
                <a:ea typeface="YaleNew"/>
                <a:cs typeface="YaleNew"/>
                <a:sym typeface="YaleNew"/>
              </a:defRPr>
            </a:lvl4pPr>
            <a:lvl5pPr indent="1828800">
              <a:lnSpc>
                <a:spcPct val="90000"/>
              </a:lnSpc>
              <a:spcBef>
                <a:spcPts val="1000"/>
              </a:spcBef>
              <a:defRPr>
                <a:solidFill>
                  <a:srgbClr val="002060"/>
                </a:solidFill>
                <a:latin typeface="YaleNew"/>
                <a:ea typeface="YaleNew"/>
                <a:cs typeface="YaleNew"/>
                <a:sym typeface="YaleNew"/>
              </a:defRPr>
            </a:lvl5pPr>
          </a:lstStyle>
          <a:p>
            <a:pPr/>
            <a:r>
              <a:t>Click to edit master text styles</a:t>
            </a:r>
          </a:p>
          <a:p>
            <a:pPr lvl="1"/>
            <a:r>
              <a:t/>
            </a:r>
          </a:p>
          <a:p>
            <a:pPr lvl="2"/>
            <a:r>
              <a:t/>
            </a:r>
          </a:p>
          <a:p>
            <a:pPr lvl="3"/>
            <a:r>
              <a:t/>
            </a:r>
          </a:p>
          <a:p>
            <a:pPr lvl="4"/>
            <a:r>
              <a:t/>
            </a:r>
          </a:p>
        </p:txBody>
      </p:sp>
      <p:sp>
        <p:nvSpPr>
          <p:cNvPr id="533"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3_Blank">
    <p:spTree>
      <p:nvGrpSpPr>
        <p:cNvPr id="1" name=""/>
        <p:cNvGrpSpPr/>
        <p:nvPr/>
      </p:nvGrpSpPr>
      <p:grpSpPr>
        <a:xfrm>
          <a:off x="0" y="0"/>
          <a:ext cx="0" cy="0"/>
          <a:chOff x="0" y="0"/>
          <a:chExt cx="0" cy="0"/>
        </a:xfrm>
      </p:grpSpPr>
      <p:sp>
        <p:nvSpPr>
          <p:cNvPr id="540" name="Rectangle 13"/>
          <p:cNvSpPr/>
          <p:nvPr/>
        </p:nvSpPr>
        <p:spPr>
          <a:xfrm>
            <a:off x="0" y="0"/>
            <a:ext cx="6096000" cy="6417168"/>
          </a:xfrm>
          <a:prstGeom prst="rect">
            <a:avLst/>
          </a:prstGeom>
          <a:solidFill>
            <a:srgbClr val="002060"/>
          </a:solidFill>
          <a:ln w="12700">
            <a:miter lim="400000"/>
          </a:ln>
        </p:spPr>
        <p:txBody>
          <a:bodyPr lIns="89999" tIns="89999" rIns="89999" bIns="89999" anchor="ctr"/>
          <a:lstStyle/>
          <a:p>
            <a:pPr algn="ctr">
              <a:defRPr>
                <a:solidFill>
                  <a:srgbClr val="0070C0"/>
                </a:solidFill>
                <a:latin typeface="+mj-lt"/>
                <a:ea typeface="+mj-ea"/>
                <a:cs typeface="+mj-cs"/>
                <a:sym typeface="Calibri"/>
              </a:defRPr>
            </a:pPr>
          </a:p>
        </p:txBody>
      </p:sp>
      <p:sp>
        <p:nvSpPr>
          <p:cNvPr id="541" name="Rectangle 3"/>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E0E4E6"/>
                </a:solidFill>
                <a:latin typeface="+mj-lt"/>
                <a:ea typeface="+mj-ea"/>
                <a:cs typeface="+mj-cs"/>
                <a:sym typeface="Calibri"/>
              </a:defRPr>
            </a:pPr>
          </a:p>
        </p:txBody>
      </p:sp>
      <p:sp>
        <p:nvSpPr>
          <p:cNvPr id="542" name="Rectangle 5"/>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43"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544" name="Graphic 1" descr="Graphic 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45" name="Body Level One…"/>
          <p:cNvSpPr txBox="1"/>
          <p:nvPr>
            <p:ph type="body" idx="1" hasCustomPrompt="1"/>
          </p:nvPr>
        </p:nvSpPr>
        <p:spPr>
          <a:xfrm>
            <a:off x="6468957" y="317765"/>
            <a:ext cx="7835349" cy="4623555"/>
          </a:xfrm>
          <a:prstGeom prst="rect">
            <a:avLst/>
          </a:prstGeom>
        </p:spPr>
        <p:txBody>
          <a:bodyPr lIns="45719" tIns="45719" rIns="45719" bIns="45719"/>
          <a:lstStyle>
            <a:lvl1pPr>
              <a:lnSpc>
                <a:spcPct val="90000"/>
              </a:lnSpc>
              <a:spcBef>
                <a:spcPts val="1000"/>
              </a:spcBef>
              <a:defRPr>
                <a:solidFill>
                  <a:srgbClr val="002060"/>
                </a:solidFill>
                <a:latin typeface="YaleNew"/>
                <a:ea typeface="YaleNew"/>
                <a:cs typeface="YaleNew"/>
                <a:sym typeface="YaleNew"/>
              </a:defRPr>
            </a:lvl1pPr>
            <a:lvl2pPr marL="0" indent="457200">
              <a:lnSpc>
                <a:spcPct val="90000"/>
              </a:lnSpc>
              <a:spcBef>
                <a:spcPts val="1000"/>
              </a:spcBef>
              <a:buSzTx/>
              <a:buNone/>
              <a:defRPr>
                <a:solidFill>
                  <a:srgbClr val="002060"/>
                </a:solidFill>
                <a:latin typeface="YaleNew"/>
                <a:ea typeface="YaleNew"/>
                <a:cs typeface="YaleNew"/>
                <a:sym typeface="YaleNew"/>
              </a:defRPr>
            </a:lvl2pPr>
            <a:lvl3pPr marL="0" indent="914400">
              <a:lnSpc>
                <a:spcPct val="90000"/>
              </a:lnSpc>
              <a:spcBef>
                <a:spcPts val="1000"/>
              </a:spcBef>
              <a:buSzTx/>
              <a:buNone/>
              <a:defRPr>
                <a:solidFill>
                  <a:srgbClr val="002060"/>
                </a:solidFill>
                <a:latin typeface="YaleNew"/>
                <a:ea typeface="YaleNew"/>
                <a:cs typeface="YaleNew"/>
                <a:sym typeface="YaleNew"/>
              </a:defRPr>
            </a:lvl3pPr>
            <a:lvl4pPr marL="0" indent="1371600">
              <a:lnSpc>
                <a:spcPct val="90000"/>
              </a:lnSpc>
              <a:spcBef>
                <a:spcPts val="1000"/>
              </a:spcBef>
              <a:buSzTx/>
              <a:buNone/>
              <a:defRPr>
                <a:solidFill>
                  <a:srgbClr val="002060"/>
                </a:solidFill>
                <a:latin typeface="YaleNew"/>
                <a:ea typeface="YaleNew"/>
                <a:cs typeface="YaleNew"/>
                <a:sym typeface="YaleNew"/>
              </a:defRPr>
            </a:lvl4pPr>
            <a:lvl5pPr indent="1828800">
              <a:lnSpc>
                <a:spcPct val="90000"/>
              </a:lnSpc>
              <a:spcBef>
                <a:spcPts val="1000"/>
              </a:spcBef>
              <a:defRPr>
                <a:solidFill>
                  <a:srgbClr val="002060"/>
                </a:solidFill>
                <a:latin typeface="YaleNew"/>
                <a:ea typeface="YaleNew"/>
                <a:cs typeface="YaleNew"/>
                <a:sym typeface="YaleNew"/>
              </a:defRPr>
            </a:lvl5pPr>
          </a:lstStyle>
          <a:p>
            <a:pPr/>
            <a:r>
              <a:t>Click to edit master text styles</a:t>
            </a:r>
          </a:p>
          <a:p>
            <a:pPr lvl="1"/>
            <a:r>
              <a:t/>
            </a:r>
          </a:p>
          <a:p>
            <a:pPr lvl="2"/>
            <a:r>
              <a:t/>
            </a:r>
          </a:p>
          <a:p>
            <a:pPr lvl="3"/>
            <a:r>
              <a:t/>
            </a:r>
          </a:p>
          <a:p>
            <a:pPr lvl="4"/>
            <a:r>
              <a:t/>
            </a:r>
          </a:p>
        </p:txBody>
      </p:sp>
      <p:sp>
        <p:nvSpPr>
          <p:cNvPr id="546"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2_Blank">
    <p:spTree>
      <p:nvGrpSpPr>
        <p:cNvPr id="1" name=""/>
        <p:cNvGrpSpPr/>
        <p:nvPr/>
      </p:nvGrpSpPr>
      <p:grpSpPr>
        <a:xfrm>
          <a:off x="0" y="0"/>
          <a:ext cx="0" cy="0"/>
          <a:chOff x="0" y="0"/>
          <a:chExt cx="0" cy="0"/>
        </a:xfrm>
      </p:grpSpPr>
      <p:sp>
        <p:nvSpPr>
          <p:cNvPr id="553" name="Rectangle 13"/>
          <p:cNvSpPr/>
          <p:nvPr/>
        </p:nvSpPr>
        <p:spPr>
          <a:xfrm>
            <a:off x="0" y="0"/>
            <a:ext cx="6096000" cy="6417168"/>
          </a:xfrm>
          <a:prstGeom prst="rect">
            <a:avLst/>
          </a:prstGeom>
          <a:solidFill>
            <a:srgbClr val="93B0D6"/>
          </a:solidFill>
          <a:ln w="12700">
            <a:miter lim="400000"/>
          </a:ln>
        </p:spPr>
        <p:txBody>
          <a:bodyPr lIns="89999" tIns="89999" rIns="89999" bIns="89999" anchor="ctr"/>
          <a:lstStyle/>
          <a:p>
            <a:pPr algn="ctr">
              <a:defRPr>
                <a:solidFill>
                  <a:srgbClr val="0070C0"/>
                </a:solidFill>
                <a:latin typeface="+mj-lt"/>
                <a:ea typeface="+mj-ea"/>
                <a:cs typeface="+mj-cs"/>
                <a:sym typeface="Calibri"/>
              </a:defRPr>
            </a:pPr>
          </a:p>
        </p:txBody>
      </p:sp>
      <p:sp>
        <p:nvSpPr>
          <p:cNvPr id="554" name="Rectangle 3"/>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E0E4E6"/>
                </a:solidFill>
                <a:latin typeface="+mj-lt"/>
                <a:ea typeface="+mj-ea"/>
                <a:cs typeface="+mj-cs"/>
                <a:sym typeface="Calibri"/>
              </a:defRPr>
            </a:pPr>
          </a:p>
        </p:txBody>
      </p:sp>
      <p:sp>
        <p:nvSpPr>
          <p:cNvPr id="555" name="Rectangle 5"/>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56"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557" name="Graphic 1" descr="Graphic 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58" name="Body Level One…"/>
          <p:cNvSpPr txBox="1"/>
          <p:nvPr>
            <p:ph type="body" idx="1" hasCustomPrompt="1"/>
          </p:nvPr>
        </p:nvSpPr>
        <p:spPr>
          <a:xfrm>
            <a:off x="6468957" y="317765"/>
            <a:ext cx="7835349" cy="4623555"/>
          </a:xfrm>
          <a:prstGeom prst="rect">
            <a:avLst/>
          </a:prstGeom>
        </p:spPr>
        <p:txBody>
          <a:bodyPr lIns="45719" tIns="45719" rIns="45719" bIns="45719"/>
          <a:lstStyle>
            <a:lvl1pPr>
              <a:lnSpc>
                <a:spcPct val="90000"/>
              </a:lnSpc>
              <a:spcBef>
                <a:spcPts val="1000"/>
              </a:spcBef>
              <a:defRPr>
                <a:solidFill>
                  <a:srgbClr val="002060"/>
                </a:solidFill>
                <a:latin typeface="YaleNew"/>
                <a:ea typeface="YaleNew"/>
                <a:cs typeface="YaleNew"/>
                <a:sym typeface="YaleNew"/>
              </a:defRPr>
            </a:lvl1pPr>
            <a:lvl2pPr marL="0" indent="457200">
              <a:lnSpc>
                <a:spcPct val="90000"/>
              </a:lnSpc>
              <a:spcBef>
                <a:spcPts val="1000"/>
              </a:spcBef>
              <a:buSzTx/>
              <a:buNone/>
              <a:defRPr>
                <a:solidFill>
                  <a:srgbClr val="002060"/>
                </a:solidFill>
                <a:latin typeface="YaleNew"/>
                <a:ea typeface="YaleNew"/>
                <a:cs typeface="YaleNew"/>
                <a:sym typeface="YaleNew"/>
              </a:defRPr>
            </a:lvl2pPr>
            <a:lvl3pPr marL="0" indent="914400">
              <a:lnSpc>
                <a:spcPct val="90000"/>
              </a:lnSpc>
              <a:spcBef>
                <a:spcPts val="1000"/>
              </a:spcBef>
              <a:buSzTx/>
              <a:buNone/>
              <a:defRPr>
                <a:solidFill>
                  <a:srgbClr val="002060"/>
                </a:solidFill>
                <a:latin typeface="YaleNew"/>
                <a:ea typeface="YaleNew"/>
                <a:cs typeface="YaleNew"/>
                <a:sym typeface="YaleNew"/>
              </a:defRPr>
            </a:lvl3pPr>
            <a:lvl4pPr marL="0" indent="1371600">
              <a:lnSpc>
                <a:spcPct val="90000"/>
              </a:lnSpc>
              <a:spcBef>
                <a:spcPts val="1000"/>
              </a:spcBef>
              <a:buSzTx/>
              <a:buNone/>
              <a:defRPr>
                <a:solidFill>
                  <a:srgbClr val="002060"/>
                </a:solidFill>
                <a:latin typeface="YaleNew"/>
                <a:ea typeface="YaleNew"/>
                <a:cs typeface="YaleNew"/>
                <a:sym typeface="YaleNew"/>
              </a:defRPr>
            </a:lvl4pPr>
            <a:lvl5pPr indent="1828800">
              <a:lnSpc>
                <a:spcPct val="90000"/>
              </a:lnSpc>
              <a:spcBef>
                <a:spcPts val="1000"/>
              </a:spcBef>
              <a:defRPr>
                <a:solidFill>
                  <a:srgbClr val="002060"/>
                </a:solidFill>
                <a:latin typeface="YaleNew"/>
                <a:ea typeface="YaleNew"/>
                <a:cs typeface="YaleNew"/>
                <a:sym typeface="YaleNew"/>
              </a:defRPr>
            </a:lvl5pPr>
          </a:lstStyle>
          <a:p>
            <a:pPr/>
            <a:r>
              <a:t>Click to edit master text styles</a:t>
            </a:r>
          </a:p>
          <a:p>
            <a:pPr lvl="1"/>
            <a:r>
              <a:t/>
            </a:r>
          </a:p>
          <a:p>
            <a:pPr lvl="2"/>
            <a:r>
              <a:t/>
            </a:r>
          </a:p>
          <a:p>
            <a:pPr lvl="3"/>
            <a:r>
              <a:t/>
            </a:r>
          </a:p>
          <a:p>
            <a:pPr lvl="4"/>
            <a:r>
              <a:t/>
            </a:r>
          </a:p>
        </p:txBody>
      </p:sp>
      <p:sp>
        <p:nvSpPr>
          <p:cNvPr id="559"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ntent with Caption">
    <p:spTree>
      <p:nvGrpSpPr>
        <p:cNvPr id="1" name=""/>
        <p:cNvGrpSpPr/>
        <p:nvPr/>
      </p:nvGrpSpPr>
      <p:grpSpPr>
        <a:xfrm>
          <a:off x="0" y="0"/>
          <a:ext cx="0" cy="0"/>
          <a:chOff x="0" y="0"/>
          <a:chExt cx="0" cy="0"/>
        </a:xfrm>
      </p:grpSpPr>
      <p:sp>
        <p:nvSpPr>
          <p:cNvPr id="566" name="Rectangle 7"/>
          <p:cNvSpPr/>
          <p:nvPr/>
        </p:nvSpPr>
        <p:spPr>
          <a:xfrm>
            <a:off x="0" y="0"/>
            <a:ext cx="3210338"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567"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568"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69"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570"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71"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572"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ntent with Caption">
    <p:spTree>
      <p:nvGrpSpPr>
        <p:cNvPr id="1" name=""/>
        <p:cNvGrpSpPr/>
        <p:nvPr/>
      </p:nvGrpSpPr>
      <p:grpSpPr>
        <a:xfrm>
          <a:off x="0" y="0"/>
          <a:ext cx="0" cy="0"/>
          <a:chOff x="0" y="0"/>
          <a:chExt cx="0" cy="0"/>
        </a:xfrm>
      </p:grpSpPr>
      <p:sp>
        <p:nvSpPr>
          <p:cNvPr id="579" name="Rectangle 3"/>
          <p:cNvSpPr/>
          <p:nvPr/>
        </p:nvSpPr>
        <p:spPr>
          <a:xfrm>
            <a:off x="0" y="0"/>
            <a:ext cx="3210338" cy="6417168"/>
          </a:xfrm>
          <a:prstGeom prst="rect">
            <a:avLst/>
          </a:prstGeom>
          <a:solidFill>
            <a:srgbClr val="DDDCD8"/>
          </a:solidFill>
          <a:ln w="12700">
            <a:miter lim="400000"/>
          </a:ln>
        </p:spPr>
        <p:txBody>
          <a:bodyPr lIns="89999" tIns="89999" rIns="89999" bIns="89999" anchor="ctr"/>
          <a:lstStyle/>
          <a:p>
            <a:pPr algn="ctr">
              <a:defRPr>
                <a:solidFill>
                  <a:srgbClr val="E0E4E6"/>
                </a:solidFill>
                <a:latin typeface="+mj-lt"/>
                <a:ea typeface="+mj-ea"/>
                <a:cs typeface="+mj-cs"/>
                <a:sym typeface="Calibri"/>
              </a:defRPr>
            </a:pPr>
          </a:p>
        </p:txBody>
      </p:sp>
      <p:sp>
        <p:nvSpPr>
          <p:cNvPr id="580"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581"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82"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583"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84"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585"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ntent with Caption">
    <p:spTree>
      <p:nvGrpSpPr>
        <p:cNvPr id="1" name=""/>
        <p:cNvGrpSpPr/>
        <p:nvPr/>
      </p:nvGrpSpPr>
      <p:grpSpPr>
        <a:xfrm>
          <a:off x="0" y="0"/>
          <a:ext cx="0" cy="0"/>
          <a:chOff x="0" y="0"/>
          <a:chExt cx="0" cy="0"/>
        </a:xfrm>
      </p:grpSpPr>
      <p:sp>
        <p:nvSpPr>
          <p:cNvPr id="592" name="Rectangle 3"/>
          <p:cNvSpPr/>
          <p:nvPr/>
        </p:nvSpPr>
        <p:spPr>
          <a:xfrm>
            <a:off x="0" y="0"/>
            <a:ext cx="3210338" cy="6417168"/>
          </a:xfrm>
          <a:prstGeom prst="rect">
            <a:avLst/>
          </a:prstGeom>
          <a:solidFill>
            <a:srgbClr val="4A545B"/>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593"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594"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595"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596"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597"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598"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ontent with Caption">
    <p:spTree>
      <p:nvGrpSpPr>
        <p:cNvPr id="1" name=""/>
        <p:cNvGrpSpPr/>
        <p:nvPr/>
      </p:nvGrpSpPr>
      <p:grpSpPr>
        <a:xfrm>
          <a:off x="0" y="0"/>
          <a:ext cx="0" cy="0"/>
          <a:chOff x="0" y="0"/>
          <a:chExt cx="0" cy="0"/>
        </a:xfrm>
      </p:grpSpPr>
      <p:sp>
        <p:nvSpPr>
          <p:cNvPr id="605" name="Rectangle 4"/>
          <p:cNvSpPr/>
          <p:nvPr/>
        </p:nvSpPr>
        <p:spPr>
          <a:xfrm>
            <a:off x="0" y="0"/>
            <a:ext cx="3210338" cy="6417168"/>
          </a:xfrm>
          <a:prstGeom prst="rect">
            <a:avLst/>
          </a:prstGeom>
          <a:solidFill>
            <a:srgbClr val="EFC1AC"/>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606"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07"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08"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09"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10"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611"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ontent with Caption">
    <p:spTree>
      <p:nvGrpSpPr>
        <p:cNvPr id="1" name=""/>
        <p:cNvGrpSpPr/>
        <p:nvPr/>
      </p:nvGrpSpPr>
      <p:grpSpPr>
        <a:xfrm>
          <a:off x="0" y="0"/>
          <a:ext cx="0" cy="0"/>
          <a:chOff x="0" y="0"/>
          <a:chExt cx="0" cy="0"/>
        </a:xfrm>
      </p:grpSpPr>
      <p:sp>
        <p:nvSpPr>
          <p:cNvPr id="618" name="Rectangle 5"/>
          <p:cNvSpPr/>
          <p:nvPr/>
        </p:nvSpPr>
        <p:spPr>
          <a:xfrm>
            <a:off x="0" y="0"/>
            <a:ext cx="3210338" cy="6417168"/>
          </a:xfrm>
          <a:prstGeom prst="rect">
            <a:avLst/>
          </a:prstGeom>
          <a:solidFill>
            <a:srgbClr val="00336A"/>
          </a:solidFill>
          <a:ln w="12700">
            <a:miter lim="400000"/>
          </a:ln>
        </p:spPr>
        <p:txBody>
          <a:bodyPr lIns="89999" tIns="89999" rIns="89999" bIns="89999"/>
          <a:lstStyle/>
          <a:p>
            <a:pPr algn="ctr">
              <a:defRPr>
                <a:solidFill>
                  <a:srgbClr val="1F2D4F"/>
                </a:solidFill>
                <a:latin typeface="+mj-lt"/>
                <a:ea typeface="+mj-ea"/>
                <a:cs typeface="+mj-cs"/>
                <a:sym typeface="Calibri"/>
              </a:defRPr>
            </a:pPr>
          </a:p>
        </p:txBody>
      </p:sp>
      <p:sp>
        <p:nvSpPr>
          <p:cNvPr id="619"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20"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21"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22"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23"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624"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ternative Title and Content">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
        <p:nvSpPr>
          <p:cNvPr id="66"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67" name="Body Level One…"/>
          <p:cNvSpPr txBox="1"/>
          <p:nvPr>
            <p:ph type="body" idx="1" hasCustomPrompt="1"/>
          </p:nvPr>
        </p:nvSpPr>
        <p:spPr>
          <a:xfrm>
            <a:off x="469661" y="1600200"/>
            <a:ext cx="9216002" cy="4648200"/>
          </a:xfrm>
          <a:prstGeom prst="rect">
            <a:avLst/>
          </a:prstGeom>
        </p:spPr>
        <p:txBody>
          <a:bodyPr/>
          <a:lstStyle/>
          <a:p>
            <a:pPr/>
            <a:r>
              <a:t>Level 0</a:t>
            </a:r>
          </a:p>
          <a:p>
            <a:pPr lvl="1"/>
            <a:r>
              <a:t/>
            </a:r>
          </a:p>
          <a:p>
            <a:pPr lvl="2"/>
            <a:r>
              <a:t/>
            </a:r>
          </a:p>
          <a:p>
            <a:pPr lvl="3"/>
            <a:r>
              <a:t/>
            </a:r>
          </a:p>
          <a:p>
            <a:pPr lvl="4"/>
            <a:r>
              <a:t/>
            </a:r>
          </a:p>
        </p:txBody>
      </p:sp>
      <p:sp>
        <p:nvSpPr>
          <p:cNvPr id="68" name="Text Placeholder 6"/>
          <p:cNvSpPr/>
          <p:nvPr>
            <p:ph type="body" sz="quarter" idx="21"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69" name="Textplatzhalter 6"/>
          <p:cNvSpPr/>
          <p:nvPr>
            <p:ph type="body" sz="quarter" idx="22" hasCustomPrompt="1"/>
          </p:nvPr>
        </p:nvSpPr>
        <p:spPr>
          <a:xfrm>
            <a:off x="469661" y="6328369"/>
            <a:ext cx="9216002" cy="154801"/>
          </a:xfrm>
          <a:prstGeom prst="rect">
            <a:avLst/>
          </a:prstGeom>
        </p:spPr>
        <p:txBody>
          <a:bodyPr/>
          <a:lstStyle>
            <a:lvl1pPr>
              <a:spcBef>
                <a:spcPts val="0"/>
              </a:spcBef>
              <a:defRPr sz="800"/>
            </a:lvl1pPr>
          </a:lstStyle>
          <a:p>
            <a:pPr/>
            <a:r>
              <a:t>Source: Complete if required</a:t>
            </a:r>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631" name="Rectangle 10"/>
          <p:cNvSpPr/>
          <p:nvPr/>
        </p:nvSpPr>
        <p:spPr>
          <a:xfrm>
            <a:off x="0" y="0"/>
            <a:ext cx="12192000"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632" name="CLICK TO EDIT MASTER TITLE STYLE"/>
          <p:cNvSpPr txBox="1"/>
          <p:nvPr>
            <p:ph type="title" hasCustomPrompt="1"/>
          </p:nvPr>
        </p:nvSpPr>
        <p:spPr>
          <a:xfrm>
            <a:off x="831850" y="1709738"/>
            <a:ext cx="10515600" cy="2852737"/>
          </a:xfrm>
          <a:prstGeom prst="rect">
            <a:avLst/>
          </a:prstGeom>
        </p:spPr>
        <p:txBody>
          <a:bodyPr lIns="45719" tIns="45719" rIns="45719" bIns="45719" anchor="b"/>
          <a:lstStyle>
            <a:lvl1pPr>
              <a:lnSpc>
                <a:spcPct val="90000"/>
              </a:lnSpc>
              <a:defRPr b="1" sz="6000">
                <a:solidFill>
                  <a:srgbClr val="FFFFFF"/>
                </a:solidFill>
                <a:latin typeface="Montserrat"/>
                <a:ea typeface="Montserrat"/>
                <a:cs typeface="Montserrat"/>
                <a:sym typeface="Montserrat"/>
              </a:defRPr>
            </a:lvl1pPr>
          </a:lstStyle>
          <a:p>
            <a:pPr/>
            <a:r>
              <a:t>CLICK TO EDIT MASTER TITLE STYLE</a:t>
            </a:r>
          </a:p>
        </p:txBody>
      </p:sp>
      <p:sp>
        <p:nvSpPr>
          <p:cNvPr id="633" name="Body Level One…"/>
          <p:cNvSpPr txBox="1"/>
          <p:nvPr>
            <p:ph type="body" sz="quarter" idx="1"/>
          </p:nvPr>
        </p:nvSpPr>
        <p:spPr>
          <a:xfrm>
            <a:off x="831850" y="4589462"/>
            <a:ext cx="10515600" cy="1500188"/>
          </a:xfrm>
          <a:prstGeom prst="rect">
            <a:avLst/>
          </a:prstGeom>
        </p:spPr>
        <p:txBody>
          <a:bodyPr lIns="45719" tIns="45719" rIns="45719" bIns="45719"/>
          <a:lstStyle>
            <a:lvl1pPr>
              <a:lnSpc>
                <a:spcPct val="90000"/>
              </a:lnSpc>
              <a:spcBef>
                <a:spcPts val="1000"/>
              </a:spcBef>
              <a:defRPr sz="2400">
                <a:solidFill>
                  <a:srgbClr val="FFFFFF"/>
                </a:solidFill>
                <a:latin typeface="YaleNew"/>
                <a:ea typeface="YaleNew"/>
                <a:cs typeface="YaleNew"/>
                <a:sym typeface="YaleNew"/>
              </a:defRPr>
            </a:lvl1pPr>
            <a:lvl2pPr marL="0" indent="457200">
              <a:lnSpc>
                <a:spcPct val="90000"/>
              </a:lnSpc>
              <a:spcBef>
                <a:spcPts val="1000"/>
              </a:spcBef>
              <a:buSzTx/>
              <a:buNone/>
              <a:defRPr sz="2400">
                <a:solidFill>
                  <a:srgbClr val="FFFFFF"/>
                </a:solidFill>
                <a:latin typeface="YaleNew"/>
                <a:ea typeface="YaleNew"/>
                <a:cs typeface="YaleNew"/>
                <a:sym typeface="YaleNew"/>
              </a:defRPr>
            </a:lvl2pPr>
            <a:lvl3pPr marL="0" indent="914400">
              <a:lnSpc>
                <a:spcPct val="90000"/>
              </a:lnSpc>
              <a:spcBef>
                <a:spcPts val="1000"/>
              </a:spcBef>
              <a:buSzTx/>
              <a:buNone/>
              <a:defRPr sz="2400">
                <a:solidFill>
                  <a:srgbClr val="FFFFFF"/>
                </a:solidFill>
                <a:latin typeface="YaleNew"/>
                <a:ea typeface="YaleNew"/>
                <a:cs typeface="YaleNew"/>
                <a:sym typeface="YaleNew"/>
              </a:defRPr>
            </a:lvl3pPr>
            <a:lvl4pPr marL="0" indent="1371600">
              <a:lnSpc>
                <a:spcPct val="90000"/>
              </a:lnSpc>
              <a:spcBef>
                <a:spcPts val="1000"/>
              </a:spcBef>
              <a:buSzTx/>
              <a:buNone/>
              <a:defRPr sz="2400">
                <a:solidFill>
                  <a:srgbClr val="FFFFFF"/>
                </a:solidFill>
                <a:latin typeface="YaleNew"/>
                <a:ea typeface="YaleNew"/>
                <a:cs typeface="YaleNew"/>
                <a:sym typeface="YaleNew"/>
              </a:defRPr>
            </a:lvl4pPr>
            <a:lvl5pPr indent="1828800">
              <a:lnSpc>
                <a:spcPct val="90000"/>
              </a:lnSpc>
              <a:spcBef>
                <a:spcPts val="1000"/>
              </a:spcBef>
              <a:defRPr sz="2400">
                <a:solidFill>
                  <a:srgbClr val="FFFFFF"/>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634" name="Rectangle 6"/>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35" name="Rectangle 7"/>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36" name="Graphic 9" descr="Graphic 9"/>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37"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ection Header">
    <p:spTree>
      <p:nvGrpSpPr>
        <p:cNvPr id="1" name=""/>
        <p:cNvGrpSpPr/>
        <p:nvPr/>
      </p:nvGrpSpPr>
      <p:grpSpPr>
        <a:xfrm>
          <a:off x="0" y="0"/>
          <a:ext cx="0" cy="0"/>
          <a:chOff x="0" y="0"/>
          <a:chExt cx="0" cy="0"/>
        </a:xfrm>
      </p:grpSpPr>
      <p:sp>
        <p:nvSpPr>
          <p:cNvPr id="644" name="Rectangle 10"/>
          <p:cNvSpPr/>
          <p:nvPr/>
        </p:nvSpPr>
        <p:spPr>
          <a:xfrm>
            <a:off x="0" y="0"/>
            <a:ext cx="12192000" cy="6417168"/>
          </a:xfrm>
          <a:prstGeom prst="rect">
            <a:avLst/>
          </a:prstGeom>
          <a:solidFill>
            <a:srgbClr val="A5A5A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645" name="CLICK TO EDIT MASTER TITLE STYLE"/>
          <p:cNvSpPr txBox="1"/>
          <p:nvPr>
            <p:ph type="title" hasCustomPrompt="1"/>
          </p:nvPr>
        </p:nvSpPr>
        <p:spPr>
          <a:xfrm>
            <a:off x="831850" y="1709738"/>
            <a:ext cx="10515600" cy="2852737"/>
          </a:xfrm>
          <a:prstGeom prst="rect">
            <a:avLst/>
          </a:prstGeom>
        </p:spPr>
        <p:txBody>
          <a:bodyPr lIns="45719" tIns="45719" rIns="45719" bIns="45719" anchor="b"/>
          <a:lstStyle>
            <a:lvl1pPr>
              <a:lnSpc>
                <a:spcPct val="90000"/>
              </a:lnSpc>
              <a:defRPr b="1" sz="6000">
                <a:solidFill>
                  <a:srgbClr val="FFFFFF"/>
                </a:solidFill>
                <a:latin typeface="Montserrat"/>
                <a:ea typeface="Montserrat"/>
                <a:cs typeface="Montserrat"/>
                <a:sym typeface="Montserrat"/>
              </a:defRPr>
            </a:lvl1pPr>
          </a:lstStyle>
          <a:p>
            <a:pPr/>
            <a:r>
              <a:t>CLICK TO EDIT MASTER TITLE STYLE</a:t>
            </a:r>
          </a:p>
        </p:txBody>
      </p:sp>
      <p:sp>
        <p:nvSpPr>
          <p:cNvPr id="646" name="Body Level One…"/>
          <p:cNvSpPr txBox="1"/>
          <p:nvPr>
            <p:ph type="body" sz="quarter" idx="1"/>
          </p:nvPr>
        </p:nvSpPr>
        <p:spPr>
          <a:xfrm>
            <a:off x="831850" y="4589462"/>
            <a:ext cx="10515600" cy="1500188"/>
          </a:xfrm>
          <a:prstGeom prst="rect">
            <a:avLst/>
          </a:prstGeom>
        </p:spPr>
        <p:txBody>
          <a:bodyPr lIns="45719" tIns="45719" rIns="45719" bIns="45719"/>
          <a:lstStyle>
            <a:lvl1pPr>
              <a:lnSpc>
                <a:spcPct val="90000"/>
              </a:lnSpc>
              <a:spcBef>
                <a:spcPts val="1000"/>
              </a:spcBef>
              <a:defRPr sz="2400">
                <a:solidFill>
                  <a:srgbClr val="FFFFFF"/>
                </a:solidFill>
                <a:latin typeface="YaleNew"/>
                <a:ea typeface="YaleNew"/>
                <a:cs typeface="YaleNew"/>
                <a:sym typeface="YaleNew"/>
              </a:defRPr>
            </a:lvl1pPr>
            <a:lvl2pPr marL="0" indent="457200">
              <a:lnSpc>
                <a:spcPct val="90000"/>
              </a:lnSpc>
              <a:spcBef>
                <a:spcPts val="1000"/>
              </a:spcBef>
              <a:buSzTx/>
              <a:buNone/>
              <a:defRPr sz="2400">
                <a:solidFill>
                  <a:srgbClr val="FFFFFF"/>
                </a:solidFill>
                <a:latin typeface="YaleNew"/>
                <a:ea typeface="YaleNew"/>
                <a:cs typeface="YaleNew"/>
                <a:sym typeface="YaleNew"/>
              </a:defRPr>
            </a:lvl2pPr>
            <a:lvl3pPr marL="0" indent="914400">
              <a:lnSpc>
                <a:spcPct val="90000"/>
              </a:lnSpc>
              <a:spcBef>
                <a:spcPts val="1000"/>
              </a:spcBef>
              <a:buSzTx/>
              <a:buNone/>
              <a:defRPr sz="2400">
                <a:solidFill>
                  <a:srgbClr val="FFFFFF"/>
                </a:solidFill>
                <a:latin typeface="YaleNew"/>
                <a:ea typeface="YaleNew"/>
                <a:cs typeface="YaleNew"/>
                <a:sym typeface="YaleNew"/>
              </a:defRPr>
            </a:lvl3pPr>
            <a:lvl4pPr marL="0" indent="1371600">
              <a:lnSpc>
                <a:spcPct val="90000"/>
              </a:lnSpc>
              <a:spcBef>
                <a:spcPts val="1000"/>
              </a:spcBef>
              <a:buSzTx/>
              <a:buNone/>
              <a:defRPr sz="2400">
                <a:solidFill>
                  <a:srgbClr val="FFFFFF"/>
                </a:solidFill>
                <a:latin typeface="YaleNew"/>
                <a:ea typeface="YaleNew"/>
                <a:cs typeface="YaleNew"/>
                <a:sym typeface="YaleNew"/>
              </a:defRPr>
            </a:lvl4pPr>
            <a:lvl5pPr indent="1828800">
              <a:lnSpc>
                <a:spcPct val="90000"/>
              </a:lnSpc>
              <a:spcBef>
                <a:spcPts val="1000"/>
              </a:spcBef>
              <a:defRPr sz="2400">
                <a:solidFill>
                  <a:srgbClr val="FFFFFF"/>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647" name="Rectangle 6"/>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48" name="Rectangle 7"/>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49" name="Graphic 9" descr="Graphic 9"/>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50"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Section Header">
    <p:spTree>
      <p:nvGrpSpPr>
        <p:cNvPr id="1" name=""/>
        <p:cNvGrpSpPr/>
        <p:nvPr/>
      </p:nvGrpSpPr>
      <p:grpSpPr>
        <a:xfrm>
          <a:off x="0" y="0"/>
          <a:ext cx="0" cy="0"/>
          <a:chOff x="0" y="0"/>
          <a:chExt cx="0" cy="0"/>
        </a:xfrm>
      </p:grpSpPr>
      <p:sp>
        <p:nvSpPr>
          <p:cNvPr id="657" name="Rectangle 10"/>
          <p:cNvSpPr/>
          <p:nvPr/>
        </p:nvSpPr>
        <p:spPr>
          <a:xfrm>
            <a:off x="0" y="0"/>
            <a:ext cx="12192000" cy="6417168"/>
          </a:xfrm>
          <a:prstGeom prst="rect">
            <a:avLst/>
          </a:prstGeom>
          <a:solidFill>
            <a:srgbClr val="002060"/>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658" name="CLICK TO EDIT MASTER TITLE STYLE"/>
          <p:cNvSpPr txBox="1"/>
          <p:nvPr>
            <p:ph type="title" hasCustomPrompt="1"/>
          </p:nvPr>
        </p:nvSpPr>
        <p:spPr>
          <a:xfrm>
            <a:off x="831850" y="1709738"/>
            <a:ext cx="10515600" cy="2852737"/>
          </a:xfrm>
          <a:prstGeom prst="rect">
            <a:avLst/>
          </a:prstGeom>
        </p:spPr>
        <p:txBody>
          <a:bodyPr lIns="45719" tIns="45719" rIns="45719" bIns="45719" anchor="b"/>
          <a:lstStyle>
            <a:lvl1pPr>
              <a:lnSpc>
                <a:spcPct val="90000"/>
              </a:lnSpc>
              <a:defRPr b="1" sz="6000">
                <a:solidFill>
                  <a:srgbClr val="FFFFFF"/>
                </a:solidFill>
                <a:latin typeface="Montserrat"/>
                <a:ea typeface="Montserrat"/>
                <a:cs typeface="Montserrat"/>
                <a:sym typeface="Montserrat"/>
              </a:defRPr>
            </a:lvl1pPr>
          </a:lstStyle>
          <a:p>
            <a:pPr/>
            <a:r>
              <a:t>CLICK TO EDIT MASTER TITLE STYLE</a:t>
            </a:r>
          </a:p>
        </p:txBody>
      </p:sp>
      <p:sp>
        <p:nvSpPr>
          <p:cNvPr id="659" name="Body Level One…"/>
          <p:cNvSpPr txBox="1"/>
          <p:nvPr>
            <p:ph type="body" sz="quarter" idx="1"/>
          </p:nvPr>
        </p:nvSpPr>
        <p:spPr>
          <a:xfrm>
            <a:off x="831850" y="4589462"/>
            <a:ext cx="10515600" cy="1500188"/>
          </a:xfrm>
          <a:prstGeom prst="rect">
            <a:avLst/>
          </a:prstGeom>
        </p:spPr>
        <p:txBody>
          <a:bodyPr lIns="45719" tIns="45719" rIns="45719" bIns="45719"/>
          <a:lstStyle>
            <a:lvl1pPr>
              <a:lnSpc>
                <a:spcPct val="90000"/>
              </a:lnSpc>
              <a:spcBef>
                <a:spcPts val="1000"/>
              </a:spcBef>
              <a:defRPr sz="2400">
                <a:solidFill>
                  <a:srgbClr val="FFFFFF"/>
                </a:solidFill>
                <a:latin typeface="YaleNew"/>
                <a:ea typeface="YaleNew"/>
                <a:cs typeface="YaleNew"/>
                <a:sym typeface="YaleNew"/>
              </a:defRPr>
            </a:lvl1pPr>
            <a:lvl2pPr marL="0" indent="457200">
              <a:lnSpc>
                <a:spcPct val="90000"/>
              </a:lnSpc>
              <a:spcBef>
                <a:spcPts val="1000"/>
              </a:spcBef>
              <a:buSzTx/>
              <a:buNone/>
              <a:defRPr sz="2400">
                <a:solidFill>
                  <a:srgbClr val="FFFFFF"/>
                </a:solidFill>
                <a:latin typeface="YaleNew"/>
                <a:ea typeface="YaleNew"/>
                <a:cs typeface="YaleNew"/>
                <a:sym typeface="YaleNew"/>
              </a:defRPr>
            </a:lvl2pPr>
            <a:lvl3pPr marL="0" indent="914400">
              <a:lnSpc>
                <a:spcPct val="90000"/>
              </a:lnSpc>
              <a:spcBef>
                <a:spcPts val="1000"/>
              </a:spcBef>
              <a:buSzTx/>
              <a:buNone/>
              <a:defRPr sz="2400">
                <a:solidFill>
                  <a:srgbClr val="FFFFFF"/>
                </a:solidFill>
                <a:latin typeface="YaleNew"/>
                <a:ea typeface="YaleNew"/>
                <a:cs typeface="YaleNew"/>
                <a:sym typeface="YaleNew"/>
              </a:defRPr>
            </a:lvl3pPr>
            <a:lvl4pPr marL="0" indent="1371600">
              <a:lnSpc>
                <a:spcPct val="90000"/>
              </a:lnSpc>
              <a:spcBef>
                <a:spcPts val="1000"/>
              </a:spcBef>
              <a:buSzTx/>
              <a:buNone/>
              <a:defRPr sz="2400">
                <a:solidFill>
                  <a:srgbClr val="FFFFFF"/>
                </a:solidFill>
                <a:latin typeface="YaleNew"/>
                <a:ea typeface="YaleNew"/>
                <a:cs typeface="YaleNew"/>
                <a:sym typeface="YaleNew"/>
              </a:defRPr>
            </a:lvl4pPr>
            <a:lvl5pPr indent="1828800">
              <a:lnSpc>
                <a:spcPct val="90000"/>
              </a:lnSpc>
              <a:spcBef>
                <a:spcPts val="1000"/>
              </a:spcBef>
              <a:defRPr sz="2400">
                <a:solidFill>
                  <a:srgbClr val="FFFFFF"/>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660" name="Rectangle 6"/>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61" name="Rectangle 7"/>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62" name="Graphic 9" descr="Graphic 9"/>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63"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sp>
        <p:nvSpPr>
          <p:cNvPr id="670" name="Rectangle 3"/>
          <p:cNvSpPr/>
          <p:nvPr/>
        </p:nvSpPr>
        <p:spPr>
          <a:xfrm>
            <a:off x="0" y="0"/>
            <a:ext cx="12192000" cy="6417168"/>
          </a:xfrm>
          <a:prstGeom prst="rect">
            <a:avLst/>
          </a:prstGeom>
          <a:solidFill>
            <a:srgbClr val="EFC1AC"/>
          </a:solidFill>
          <a:ln w="12700">
            <a:miter lim="400000"/>
          </a:ln>
        </p:spPr>
        <p:txBody>
          <a:bodyPr lIns="89999" tIns="89999" rIns="89999" bIns="89999" anchor="ctr"/>
          <a:lstStyle/>
          <a:p>
            <a:pPr algn="ctr">
              <a:defRPr>
                <a:solidFill>
                  <a:srgbClr val="63ACFF"/>
                </a:solidFill>
                <a:latin typeface="+mj-lt"/>
                <a:ea typeface="+mj-ea"/>
                <a:cs typeface="+mj-cs"/>
                <a:sym typeface="Calibri"/>
              </a:defRPr>
            </a:pPr>
          </a:p>
        </p:txBody>
      </p:sp>
      <p:sp>
        <p:nvSpPr>
          <p:cNvPr id="671" name="CLICK TO EDIT MASTER TITLE STYLE"/>
          <p:cNvSpPr txBox="1"/>
          <p:nvPr>
            <p:ph type="title" hasCustomPrompt="1"/>
          </p:nvPr>
        </p:nvSpPr>
        <p:spPr>
          <a:xfrm>
            <a:off x="831850" y="1709738"/>
            <a:ext cx="10515600" cy="2852737"/>
          </a:xfrm>
          <a:prstGeom prst="rect">
            <a:avLst/>
          </a:prstGeom>
        </p:spPr>
        <p:txBody>
          <a:bodyPr lIns="45719" tIns="45719" rIns="45719" bIns="45719" anchor="b"/>
          <a:lstStyle>
            <a:lvl1pPr>
              <a:lnSpc>
                <a:spcPct val="90000"/>
              </a:lnSpc>
              <a:defRPr b="1" sz="6000">
                <a:solidFill>
                  <a:srgbClr val="002060"/>
                </a:solidFill>
                <a:latin typeface="Montserrat"/>
                <a:ea typeface="Montserrat"/>
                <a:cs typeface="Montserrat"/>
                <a:sym typeface="Montserrat"/>
              </a:defRPr>
            </a:lvl1pPr>
          </a:lstStyle>
          <a:p>
            <a:pPr/>
            <a:r>
              <a:t>CLICK TO EDIT MASTER TITLE STYLE</a:t>
            </a:r>
          </a:p>
        </p:txBody>
      </p:sp>
      <p:sp>
        <p:nvSpPr>
          <p:cNvPr id="672" name="Body Level One…"/>
          <p:cNvSpPr txBox="1"/>
          <p:nvPr>
            <p:ph type="body" sz="quarter" idx="1"/>
          </p:nvPr>
        </p:nvSpPr>
        <p:spPr>
          <a:xfrm>
            <a:off x="831850" y="4589462"/>
            <a:ext cx="10515600" cy="1500188"/>
          </a:xfrm>
          <a:prstGeom prst="rect">
            <a:avLst/>
          </a:prstGeom>
        </p:spPr>
        <p:txBody>
          <a:bodyPr lIns="45719" tIns="45719" rIns="45719" bIns="45719"/>
          <a:lstStyle>
            <a:lvl1pPr>
              <a:lnSpc>
                <a:spcPct val="90000"/>
              </a:lnSpc>
              <a:spcBef>
                <a:spcPts val="1000"/>
              </a:spcBef>
              <a:defRPr sz="2400">
                <a:solidFill>
                  <a:srgbClr val="002060"/>
                </a:solidFill>
                <a:latin typeface="YaleNew"/>
                <a:ea typeface="YaleNew"/>
                <a:cs typeface="YaleNew"/>
                <a:sym typeface="YaleNew"/>
              </a:defRPr>
            </a:lvl1pPr>
            <a:lvl2pPr marL="0" indent="457200">
              <a:lnSpc>
                <a:spcPct val="90000"/>
              </a:lnSpc>
              <a:spcBef>
                <a:spcPts val="1000"/>
              </a:spcBef>
              <a:buSzTx/>
              <a:buNone/>
              <a:defRPr sz="2400">
                <a:solidFill>
                  <a:srgbClr val="002060"/>
                </a:solidFill>
                <a:latin typeface="YaleNew"/>
                <a:ea typeface="YaleNew"/>
                <a:cs typeface="YaleNew"/>
                <a:sym typeface="YaleNew"/>
              </a:defRPr>
            </a:lvl2pPr>
            <a:lvl3pPr marL="0" indent="914400">
              <a:lnSpc>
                <a:spcPct val="90000"/>
              </a:lnSpc>
              <a:spcBef>
                <a:spcPts val="1000"/>
              </a:spcBef>
              <a:buSzTx/>
              <a:buNone/>
              <a:defRPr sz="2400">
                <a:solidFill>
                  <a:srgbClr val="002060"/>
                </a:solidFill>
                <a:latin typeface="YaleNew"/>
                <a:ea typeface="YaleNew"/>
                <a:cs typeface="YaleNew"/>
                <a:sym typeface="YaleNew"/>
              </a:defRPr>
            </a:lvl3pPr>
            <a:lvl4pPr marL="0" indent="1371600">
              <a:lnSpc>
                <a:spcPct val="90000"/>
              </a:lnSpc>
              <a:spcBef>
                <a:spcPts val="1000"/>
              </a:spcBef>
              <a:buSzTx/>
              <a:buNone/>
              <a:defRPr sz="2400">
                <a:solidFill>
                  <a:srgbClr val="002060"/>
                </a:solidFill>
                <a:latin typeface="YaleNew"/>
                <a:ea typeface="YaleNew"/>
                <a:cs typeface="YaleNew"/>
                <a:sym typeface="YaleNew"/>
              </a:defRPr>
            </a:lvl4pPr>
            <a:lvl5pPr indent="1828800">
              <a:lnSpc>
                <a:spcPct val="90000"/>
              </a:lnSpc>
              <a:spcBef>
                <a:spcPts val="1000"/>
              </a:spcBef>
              <a:defRPr sz="2400">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673" name="Rectangle 6"/>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74" name="Rectangle 7"/>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75" name="Graphic 9" descr="Graphic 9"/>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76"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Content with Caption">
    <p:spTree>
      <p:nvGrpSpPr>
        <p:cNvPr id="1" name=""/>
        <p:cNvGrpSpPr/>
        <p:nvPr/>
      </p:nvGrpSpPr>
      <p:grpSpPr>
        <a:xfrm>
          <a:off x="0" y="0"/>
          <a:ext cx="0" cy="0"/>
          <a:chOff x="0" y="0"/>
          <a:chExt cx="0" cy="0"/>
        </a:xfrm>
      </p:grpSpPr>
      <p:sp>
        <p:nvSpPr>
          <p:cNvPr id="683" name="Rectangle 3"/>
          <p:cNvSpPr/>
          <p:nvPr/>
        </p:nvSpPr>
        <p:spPr>
          <a:xfrm flipH="1">
            <a:off x="3279912" y="0"/>
            <a:ext cx="8981663" cy="6417168"/>
          </a:xfrm>
          <a:prstGeom prst="rect">
            <a:avLst/>
          </a:prstGeom>
          <a:solidFill>
            <a:srgbClr val="EFC1AC"/>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84" name="CLICK TO EDIT MASTER TITLE STYLE"/>
          <p:cNvSpPr txBox="1"/>
          <p:nvPr>
            <p:ph type="title" hasCustomPrompt="1"/>
          </p:nvPr>
        </p:nvSpPr>
        <p:spPr>
          <a:xfrm>
            <a:off x="239813" y="843180"/>
            <a:ext cx="2478675" cy="2962700"/>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
        <p:nvSpPr>
          <p:cNvPr id="685"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3000">
                <a:solidFill>
                  <a:srgbClr val="002060"/>
                </a:solidFill>
                <a:latin typeface="YaleNew"/>
                <a:ea typeface="YaleNew"/>
                <a:cs typeface="YaleNew"/>
                <a:sym typeface="YaleNew"/>
              </a:defRPr>
            </a:lvl1pPr>
            <a:lvl2pPr marL="685800" indent="-228600">
              <a:lnSpc>
                <a:spcPct val="90000"/>
              </a:lnSpc>
              <a:spcBef>
                <a:spcPts val="1000"/>
              </a:spcBef>
              <a:buFont typeface="Arial"/>
              <a:buChar char="•"/>
              <a:defRPr sz="3000">
                <a:solidFill>
                  <a:srgbClr val="002060"/>
                </a:solidFill>
                <a:latin typeface="YaleNew"/>
                <a:ea typeface="YaleNew"/>
                <a:cs typeface="YaleNew"/>
                <a:sym typeface="YaleNew"/>
              </a:defRPr>
            </a:lvl2pPr>
            <a:lvl3pPr marL="1143000" indent="-228600">
              <a:lnSpc>
                <a:spcPct val="90000"/>
              </a:lnSpc>
              <a:spcBef>
                <a:spcPts val="1000"/>
              </a:spcBef>
              <a:buFont typeface="Arial"/>
              <a:buChar char="•"/>
              <a:defRPr sz="3000">
                <a:solidFill>
                  <a:srgbClr val="002060"/>
                </a:solidFill>
                <a:latin typeface="YaleNew"/>
                <a:ea typeface="YaleNew"/>
                <a:cs typeface="YaleNew"/>
                <a:sym typeface="YaleNew"/>
              </a:defRPr>
            </a:lvl3pPr>
            <a:lvl4pPr marL="1600200" indent="-228600">
              <a:lnSpc>
                <a:spcPct val="90000"/>
              </a:lnSpc>
              <a:spcBef>
                <a:spcPts val="1000"/>
              </a:spcBef>
              <a:buFont typeface="Arial"/>
              <a:buChar char="•"/>
              <a:defRPr sz="3000">
                <a:solidFill>
                  <a:srgbClr val="002060"/>
                </a:solidFill>
                <a:latin typeface="YaleNew"/>
                <a:ea typeface="YaleNew"/>
                <a:cs typeface="YaleNew"/>
                <a:sym typeface="YaleNew"/>
              </a:defRPr>
            </a:lvl4pPr>
            <a:lvl5pPr marL="2057400" indent="-228600">
              <a:lnSpc>
                <a:spcPct val="90000"/>
              </a:lnSpc>
              <a:spcBef>
                <a:spcPts val="1000"/>
              </a:spcBef>
              <a:buSzPct val="100000"/>
              <a:buFont typeface="Arial"/>
              <a:buChar char="•"/>
              <a:defRPr sz="3000">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686"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87"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688"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689"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696"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002060"/>
                </a:solidFill>
                <a:latin typeface="Montserrat"/>
                <a:ea typeface="Montserrat"/>
                <a:cs typeface="Montserrat"/>
                <a:sym typeface="Montserrat"/>
              </a:defRPr>
            </a:lvl1pPr>
          </a:lstStyle>
          <a:p>
            <a:pPr/>
            <a:r>
              <a:t>CLICK TO EDIT MASTER TITLE STYLE</a:t>
            </a:r>
          </a:p>
        </p:txBody>
      </p:sp>
      <p:sp>
        <p:nvSpPr>
          <p:cNvPr id="697" name="Picture Placeholder 2"/>
          <p:cNvSpPr/>
          <p:nvPr>
            <p:ph type="pic" idx="21"/>
          </p:nvPr>
        </p:nvSpPr>
        <p:spPr>
          <a:xfrm>
            <a:off x="3279911" y="-123569"/>
            <a:ext cx="8912090" cy="6512013"/>
          </a:xfrm>
          <a:prstGeom prst="rect">
            <a:avLst/>
          </a:prstGeom>
        </p:spPr>
        <p:txBody>
          <a:bodyPr lIns="91439" tIns="45719" rIns="91439" bIns="45719">
            <a:noAutofit/>
          </a:bodyPr>
          <a:lstStyle/>
          <a:p>
            <a:pPr/>
          </a:p>
        </p:txBody>
      </p:sp>
      <p:sp>
        <p:nvSpPr>
          <p:cNvPr id="698" name="Rectangle 7"/>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699" name="Rectangle 8"/>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700" name="Graphic 10" descr="Graphic 10"/>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701"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702" name="Body Level One…"/>
          <p:cNvSpPr txBox="1"/>
          <p:nvPr>
            <p:ph type="body" sz="quarter" idx="1"/>
          </p:nvPr>
        </p:nvSpPr>
        <p:spPr>
          <a:xfrm>
            <a:off x="197708" y="3429000"/>
            <a:ext cx="3117559" cy="1919860"/>
          </a:xfrm>
          <a:prstGeom prst="rect">
            <a:avLst/>
          </a:prstGeom>
        </p:spPr>
        <p:txBody>
          <a:bodyPr lIns="45719" tIns="45719" rIns="45719" bIns="45719"/>
          <a:lstStyle>
            <a:lvl1pPr>
              <a:lnSpc>
                <a:spcPct val="90000"/>
              </a:lnSpc>
              <a:spcBef>
                <a:spcPts val="1000"/>
              </a:spcBef>
              <a:defRPr sz="2400">
                <a:solidFill>
                  <a:srgbClr val="002060"/>
                </a:solidFill>
                <a:latin typeface="YaleNew"/>
                <a:ea typeface="YaleNew"/>
                <a:cs typeface="YaleNew"/>
                <a:sym typeface="YaleNew"/>
              </a:defRPr>
            </a:lvl1pPr>
            <a:lvl2pPr marL="0" indent="457200">
              <a:lnSpc>
                <a:spcPct val="90000"/>
              </a:lnSpc>
              <a:spcBef>
                <a:spcPts val="1000"/>
              </a:spcBef>
              <a:buSzTx/>
              <a:buNone/>
              <a:defRPr sz="2400">
                <a:solidFill>
                  <a:srgbClr val="002060"/>
                </a:solidFill>
                <a:latin typeface="YaleNew"/>
                <a:ea typeface="YaleNew"/>
                <a:cs typeface="YaleNew"/>
                <a:sym typeface="YaleNew"/>
              </a:defRPr>
            </a:lvl2pPr>
            <a:lvl3pPr marL="0" indent="914400">
              <a:lnSpc>
                <a:spcPct val="90000"/>
              </a:lnSpc>
              <a:spcBef>
                <a:spcPts val="1000"/>
              </a:spcBef>
              <a:buSzTx/>
              <a:buNone/>
              <a:defRPr sz="2400">
                <a:solidFill>
                  <a:srgbClr val="002060"/>
                </a:solidFill>
                <a:latin typeface="YaleNew"/>
                <a:ea typeface="YaleNew"/>
                <a:cs typeface="YaleNew"/>
                <a:sym typeface="YaleNew"/>
              </a:defRPr>
            </a:lvl3pPr>
            <a:lvl4pPr marL="0" indent="1371600">
              <a:lnSpc>
                <a:spcPct val="90000"/>
              </a:lnSpc>
              <a:spcBef>
                <a:spcPts val="1000"/>
              </a:spcBef>
              <a:buSzTx/>
              <a:buNone/>
              <a:defRPr sz="2400">
                <a:solidFill>
                  <a:srgbClr val="002060"/>
                </a:solidFill>
                <a:latin typeface="YaleNew"/>
                <a:ea typeface="YaleNew"/>
                <a:cs typeface="YaleNew"/>
                <a:sym typeface="YaleNew"/>
              </a:defRPr>
            </a:lvl4pPr>
            <a:lvl5pPr indent="1828800">
              <a:lnSpc>
                <a:spcPct val="90000"/>
              </a:lnSpc>
              <a:spcBef>
                <a:spcPts val="1000"/>
              </a:spcBef>
              <a:defRPr sz="2400">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Blank">
    <p:spTree>
      <p:nvGrpSpPr>
        <p:cNvPr id="1" name=""/>
        <p:cNvGrpSpPr/>
        <p:nvPr/>
      </p:nvGrpSpPr>
      <p:grpSpPr>
        <a:xfrm>
          <a:off x="0" y="0"/>
          <a:ext cx="0" cy="0"/>
          <a:chOff x="0" y="0"/>
          <a:chExt cx="0" cy="0"/>
        </a:xfrm>
      </p:grpSpPr>
      <p:sp>
        <p:nvSpPr>
          <p:cNvPr id="709"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710"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711"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pic>
        <p:nvPicPr>
          <p:cNvPr id="712" name="Graphic 12" descr="Graphic 12"/>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713" name="Title Text"/>
          <p:cNvSpPr txBox="1"/>
          <p:nvPr>
            <p:ph type="title"/>
          </p:nvPr>
        </p:nvSpPr>
        <p:spPr>
          <a:xfrm>
            <a:off x="838200" y="1985922"/>
            <a:ext cx="10515600" cy="1325564"/>
          </a:xfrm>
          <a:prstGeom prst="rect">
            <a:avLst/>
          </a:prstGeom>
        </p:spPr>
        <p:txBody>
          <a:bodyPr lIns="45719" tIns="45719" rIns="45719" bIns="45719" anchor="ctr"/>
          <a:lstStyle>
            <a:lvl1pPr algn="ctr">
              <a:lnSpc>
                <a:spcPct val="90000"/>
              </a:lnSpc>
              <a:defRPr sz="4000">
                <a:solidFill>
                  <a:srgbClr val="002060"/>
                </a:solidFill>
                <a:latin typeface="Times New Roman"/>
                <a:ea typeface="Times New Roman"/>
                <a:cs typeface="Times New Roman"/>
                <a:sym typeface="Times New Roman"/>
              </a:defRPr>
            </a:lvl1pPr>
          </a:lstStyle>
          <a:p>
            <a:pPr/>
            <a:r>
              <a:t>Title Text</a:t>
            </a:r>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20" name="Rectangle 7"/>
          <p:cNvSpPr/>
          <p:nvPr/>
        </p:nvSpPr>
        <p:spPr>
          <a:xfrm>
            <a:off x="0" y="0"/>
            <a:ext cx="3210338"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721"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YaleNew"/>
                <a:ea typeface="YaleNew"/>
                <a:cs typeface="YaleNew"/>
                <a:sym typeface="YaleNew"/>
              </a:defRPr>
            </a:lvl1pPr>
            <a:lvl2pPr marL="685800" indent="-228600">
              <a:lnSpc>
                <a:spcPct val="90000"/>
              </a:lnSpc>
              <a:spcBef>
                <a:spcPts val="1000"/>
              </a:spcBef>
              <a:buFont typeface="Arial"/>
              <a:buChar char="•"/>
              <a:defRPr sz="2400">
                <a:solidFill>
                  <a:srgbClr val="002060"/>
                </a:solidFill>
                <a:latin typeface="YaleNew"/>
                <a:ea typeface="YaleNew"/>
                <a:cs typeface="YaleNew"/>
                <a:sym typeface="YaleNew"/>
              </a:defRPr>
            </a:lvl2pPr>
            <a:lvl3pPr marL="1143000" indent="-228600">
              <a:lnSpc>
                <a:spcPct val="90000"/>
              </a:lnSpc>
              <a:spcBef>
                <a:spcPts val="1000"/>
              </a:spcBef>
              <a:buFont typeface="Arial"/>
              <a:buChar char="•"/>
              <a:defRPr sz="2400">
                <a:solidFill>
                  <a:srgbClr val="002060"/>
                </a:solidFill>
                <a:latin typeface="YaleNew"/>
                <a:ea typeface="YaleNew"/>
                <a:cs typeface="YaleNew"/>
                <a:sym typeface="YaleNew"/>
              </a:defRPr>
            </a:lvl3pPr>
            <a:lvl4pPr marL="1600200" indent="-228600">
              <a:lnSpc>
                <a:spcPct val="90000"/>
              </a:lnSpc>
              <a:spcBef>
                <a:spcPts val="1000"/>
              </a:spcBef>
              <a:buFont typeface="Arial"/>
              <a:buChar char="•"/>
              <a:defRPr sz="2400">
                <a:solidFill>
                  <a:srgbClr val="002060"/>
                </a:solidFill>
                <a:latin typeface="YaleNew"/>
                <a:ea typeface="YaleNew"/>
                <a:cs typeface="YaleNew"/>
                <a:sym typeface="YaleNew"/>
              </a:defRPr>
            </a:lvl4pPr>
            <a:lvl5pPr marL="2057400" indent="-228600">
              <a:lnSpc>
                <a:spcPct val="90000"/>
              </a:lnSpc>
              <a:spcBef>
                <a:spcPts val="1000"/>
              </a:spcBef>
              <a:buSzPct val="100000"/>
              <a:buFont typeface="Arial"/>
              <a:buChar char="•"/>
              <a:defRPr sz="2400">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722"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723"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724"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725"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
        <p:nvSpPr>
          <p:cNvPr id="726" name="CLICK TO EDIT MASTER TITLE STYLE"/>
          <p:cNvSpPr txBox="1"/>
          <p:nvPr>
            <p:ph type="title" hasCustomPrompt="1"/>
          </p:nvPr>
        </p:nvSpPr>
        <p:spPr>
          <a:xfrm>
            <a:off x="197708" y="457200"/>
            <a:ext cx="2607278" cy="2767914"/>
          </a:xfrm>
          <a:prstGeom prst="rect">
            <a:avLst/>
          </a:prstGeom>
        </p:spPr>
        <p:txBody>
          <a:bodyPr lIns="45719" tIns="45719" rIns="45719" bIns="45719"/>
          <a:lstStyle>
            <a:lvl1pPr>
              <a:lnSpc>
                <a:spcPct val="90000"/>
              </a:lnSpc>
              <a:defRPr b="1" sz="4000">
                <a:solidFill>
                  <a:srgbClr val="FFFFFF"/>
                </a:solidFill>
                <a:latin typeface="Montserrat"/>
                <a:ea typeface="Montserrat"/>
                <a:cs typeface="Montserrat"/>
                <a:sym typeface="Montserrat"/>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733" name="Title Text"/>
          <p:cNvSpPr txBox="1"/>
          <p:nvPr>
            <p:ph type="title"/>
          </p:nvPr>
        </p:nvSpPr>
        <p:spPr>
          <a:xfrm>
            <a:off x="558492" y="110231"/>
            <a:ext cx="10634473" cy="2157984"/>
          </a:xfrm>
          <a:prstGeom prst="rect">
            <a:avLst/>
          </a:prstGeom>
        </p:spPr>
        <p:txBody>
          <a:bodyPr lIns="45719" tIns="45719" rIns="45719" bIns="45719" anchor="ctr"/>
          <a:lstStyle>
            <a:lvl1pPr>
              <a:lnSpc>
                <a:spcPct val="90000"/>
              </a:lnSpc>
              <a:defRPr b="1" sz="4400">
                <a:solidFill>
                  <a:srgbClr val="002060"/>
                </a:solidFill>
                <a:latin typeface="Montserrat"/>
                <a:ea typeface="Montserrat"/>
                <a:cs typeface="Montserrat"/>
                <a:sym typeface="Montserrat"/>
              </a:defRPr>
            </a:lvl1pPr>
          </a:lstStyle>
          <a:p>
            <a:pPr/>
            <a:r>
              <a:t>Title Text</a:t>
            </a:r>
          </a:p>
        </p:txBody>
      </p:sp>
      <p:sp>
        <p:nvSpPr>
          <p:cNvPr id="734" name="Body Level One…"/>
          <p:cNvSpPr txBox="1"/>
          <p:nvPr>
            <p:ph type="body" idx="1"/>
          </p:nvPr>
        </p:nvSpPr>
        <p:spPr>
          <a:xfrm>
            <a:off x="838200" y="1825625"/>
            <a:ext cx="10515600" cy="4351338"/>
          </a:xfrm>
          <a:prstGeom prst="rect">
            <a:avLst/>
          </a:prstGeom>
        </p:spPr>
        <p:txBody>
          <a:bodyPr lIns="45719" tIns="45719" rIns="45719" bIns="45719"/>
          <a:lstStyle>
            <a:lvl1pPr marL="228600" indent="-228600">
              <a:lnSpc>
                <a:spcPct val="90000"/>
              </a:lnSpc>
              <a:spcBef>
                <a:spcPts val="1000"/>
              </a:spcBef>
              <a:buSzPct val="100000"/>
              <a:buFont typeface="Arial"/>
              <a:buChar char="•"/>
              <a:defRPr sz="2800">
                <a:solidFill>
                  <a:srgbClr val="002060"/>
                </a:solidFill>
                <a:latin typeface="YaleNew"/>
                <a:ea typeface="YaleNew"/>
                <a:cs typeface="YaleNew"/>
                <a:sym typeface="YaleNew"/>
              </a:defRPr>
            </a:lvl1pPr>
            <a:lvl2pPr marL="723900" indent="-266700">
              <a:lnSpc>
                <a:spcPct val="90000"/>
              </a:lnSpc>
              <a:spcBef>
                <a:spcPts val="1000"/>
              </a:spcBef>
              <a:buFont typeface="Arial"/>
              <a:buChar char="•"/>
              <a:defRPr sz="2800">
                <a:solidFill>
                  <a:srgbClr val="002060"/>
                </a:solidFill>
                <a:latin typeface="YaleNew"/>
                <a:ea typeface="YaleNew"/>
                <a:cs typeface="YaleNew"/>
                <a:sym typeface="YaleNew"/>
              </a:defRPr>
            </a:lvl2pPr>
            <a:lvl3pPr marL="1234439" indent="-320039">
              <a:lnSpc>
                <a:spcPct val="90000"/>
              </a:lnSpc>
              <a:spcBef>
                <a:spcPts val="1000"/>
              </a:spcBef>
              <a:buFont typeface="Arial"/>
              <a:buChar char="•"/>
              <a:defRPr sz="2800">
                <a:solidFill>
                  <a:srgbClr val="002060"/>
                </a:solidFill>
                <a:latin typeface="YaleNew"/>
                <a:ea typeface="YaleNew"/>
                <a:cs typeface="YaleNew"/>
                <a:sym typeface="YaleNew"/>
              </a:defRPr>
            </a:lvl3pPr>
            <a:lvl4pPr marL="1727200" indent="-355600">
              <a:lnSpc>
                <a:spcPct val="90000"/>
              </a:lnSpc>
              <a:spcBef>
                <a:spcPts val="1000"/>
              </a:spcBef>
              <a:buFont typeface="Arial"/>
              <a:buChar char="•"/>
              <a:defRPr sz="2800">
                <a:solidFill>
                  <a:srgbClr val="002060"/>
                </a:solidFill>
                <a:latin typeface="YaleNew"/>
                <a:ea typeface="YaleNew"/>
                <a:cs typeface="YaleNew"/>
                <a:sym typeface="YaleNew"/>
              </a:defRPr>
            </a:lvl4pPr>
            <a:lvl5pPr marL="2184400" indent="-355600">
              <a:lnSpc>
                <a:spcPct val="90000"/>
              </a:lnSpc>
              <a:spcBef>
                <a:spcPts val="1000"/>
              </a:spcBef>
              <a:buSzPct val="100000"/>
              <a:buFont typeface="Arial"/>
              <a:buChar char="•"/>
              <a:defRPr sz="2800">
                <a:solidFill>
                  <a:srgbClr val="002060"/>
                </a:solidFill>
                <a:latin typeface="YaleNew"/>
                <a:ea typeface="YaleNew"/>
                <a:cs typeface="YaleNew"/>
                <a:sym typeface="YaleNew"/>
              </a:defRPr>
            </a:lvl5pPr>
          </a:lstStyle>
          <a:p>
            <a:pPr/>
            <a:r>
              <a:t>Body Level One</a:t>
            </a:r>
          </a:p>
          <a:p>
            <a:pPr lvl="1"/>
            <a:r>
              <a:t>Body Level Two</a:t>
            </a:r>
          </a:p>
          <a:p>
            <a:pPr lvl="2"/>
            <a:r>
              <a:t>Body Level Three</a:t>
            </a:r>
          </a:p>
          <a:p>
            <a:pPr lvl="3"/>
            <a:r>
              <a:t>Body Level Four</a:t>
            </a:r>
          </a:p>
          <a:p>
            <a:pPr lvl="4"/>
            <a:r>
              <a:t>Body Level Five</a:t>
            </a:r>
          </a:p>
        </p:txBody>
      </p:sp>
      <p:sp>
        <p:nvSpPr>
          <p:cNvPr id="735"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736"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737"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738"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Content with Caption">
    <p:spTree>
      <p:nvGrpSpPr>
        <p:cNvPr id="1" name=""/>
        <p:cNvGrpSpPr/>
        <p:nvPr/>
      </p:nvGrpSpPr>
      <p:grpSpPr>
        <a:xfrm>
          <a:off x="0" y="0"/>
          <a:ext cx="0" cy="0"/>
          <a:chOff x="0" y="0"/>
          <a:chExt cx="0" cy="0"/>
        </a:xfrm>
      </p:grpSpPr>
      <p:sp>
        <p:nvSpPr>
          <p:cNvPr id="745" name="Rectangle 7"/>
          <p:cNvSpPr/>
          <p:nvPr/>
        </p:nvSpPr>
        <p:spPr>
          <a:xfrm>
            <a:off x="0" y="0"/>
            <a:ext cx="3210338" cy="6417168"/>
          </a:xfrm>
          <a:prstGeom prst="rect">
            <a:avLst/>
          </a:prstGeom>
          <a:solidFill>
            <a:srgbClr val="0070D5"/>
          </a:solidFill>
          <a:ln w="12700">
            <a:miter lim="400000"/>
          </a:ln>
        </p:spPr>
        <p:txBody>
          <a:bodyPr lIns="89999" tIns="89999" rIns="89999" bIns="89999" anchor="ctr"/>
          <a:lstStyle/>
          <a:p>
            <a:pPr algn="ctr">
              <a:defRPr>
                <a:solidFill>
                  <a:srgbClr val="1F2D4F"/>
                </a:solidFill>
                <a:latin typeface="+mj-lt"/>
                <a:ea typeface="+mj-ea"/>
                <a:cs typeface="+mj-cs"/>
                <a:sym typeface="Calibri"/>
              </a:defRPr>
            </a:pPr>
          </a:p>
        </p:txBody>
      </p:sp>
      <p:sp>
        <p:nvSpPr>
          <p:cNvPr id="746" name="CLICK TO EDIT MASTER TITLE STYLE"/>
          <p:cNvSpPr txBox="1"/>
          <p:nvPr>
            <p:ph type="title" hasCustomPrompt="1"/>
          </p:nvPr>
        </p:nvSpPr>
        <p:spPr>
          <a:xfrm>
            <a:off x="239813" y="843180"/>
            <a:ext cx="2478675" cy="2876204"/>
          </a:xfrm>
          <a:prstGeom prst="rect">
            <a:avLst/>
          </a:prstGeom>
        </p:spPr>
        <p:txBody>
          <a:bodyPr lIns="45719" tIns="45719" rIns="45719" bIns="45719"/>
          <a:lstStyle>
            <a:lvl1pPr>
              <a:lnSpc>
                <a:spcPct val="90000"/>
              </a:lnSpc>
              <a:defRPr b="1" sz="4000">
                <a:solidFill>
                  <a:srgbClr val="FFFFFF"/>
                </a:solidFill>
                <a:latin typeface="Arial"/>
                <a:ea typeface="Arial"/>
                <a:cs typeface="Arial"/>
                <a:sym typeface="Arial"/>
              </a:defRPr>
            </a:lvl1pPr>
          </a:lstStyle>
          <a:p>
            <a:pPr/>
            <a:r>
              <a:t>CLICK TO EDIT MASTER TITLE STYLE</a:t>
            </a:r>
          </a:p>
        </p:txBody>
      </p:sp>
      <p:sp>
        <p:nvSpPr>
          <p:cNvPr id="747" name="Body Level One…"/>
          <p:cNvSpPr txBox="1"/>
          <p:nvPr>
            <p:ph type="body" idx="1"/>
          </p:nvPr>
        </p:nvSpPr>
        <p:spPr>
          <a:xfrm>
            <a:off x="4038600" y="843180"/>
            <a:ext cx="7316789" cy="5017870"/>
          </a:xfrm>
          <a:prstGeom prst="rect">
            <a:avLst/>
          </a:prstGeom>
        </p:spPr>
        <p:txBody>
          <a:bodyPr lIns="45719" tIns="45719" rIns="45719" bIns="45719"/>
          <a:lstStyle>
            <a:lvl1pPr marL="2286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1pPr>
            <a:lvl2pPr marL="6858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2pPr>
            <a:lvl3pPr marL="11430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3pPr>
            <a:lvl4pPr marL="1600200" indent="-228600">
              <a:lnSpc>
                <a:spcPct val="90000"/>
              </a:lnSpc>
              <a:spcBef>
                <a:spcPts val="1000"/>
              </a:spcBef>
              <a:buFont typeface="Arial"/>
              <a:buChar char="•"/>
              <a:defRPr sz="2400">
                <a:solidFill>
                  <a:srgbClr val="002060"/>
                </a:solidFill>
                <a:latin typeface="Times New Roman"/>
                <a:ea typeface="Times New Roman"/>
                <a:cs typeface="Times New Roman"/>
                <a:sym typeface="Times New Roman"/>
              </a:defRPr>
            </a:lvl4pPr>
            <a:lvl5pPr marL="2057400" indent="-228600">
              <a:lnSpc>
                <a:spcPct val="90000"/>
              </a:lnSpc>
              <a:spcBef>
                <a:spcPts val="1000"/>
              </a:spcBef>
              <a:buSzPct val="100000"/>
              <a:buFont typeface="Arial"/>
              <a:buChar char="•"/>
              <a:defRPr sz="2400">
                <a:solidFill>
                  <a:srgbClr val="00206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748" name="Rectangle 8"/>
          <p:cNvSpPr/>
          <p:nvPr/>
        </p:nvSpPr>
        <p:spPr>
          <a:xfrm>
            <a:off x="3279912" y="6483081"/>
            <a:ext cx="8912088"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749" name="Rectangle 9"/>
          <p:cNvSpPr/>
          <p:nvPr/>
        </p:nvSpPr>
        <p:spPr>
          <a:xfrm>
            <a:off x="-1" y="6483081"/>
            <a:ext cx="3210341" cy="391984"/>
          </a:xfrm>
          <a:prstGeom prst="rect">
            <a:avLst/>
          </a:prstGeom>
          <a:solidFill>
            <a:srgbClr val="E7E6E6"/>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pic>
        <p:nvPicPr>
          <p:cNvPr id="750" name="Graphic 11" descr="Graphic 11"/>
          <p:cNvPicPr>
            <a:picLocks noChangeAspect="1"/>
          </p:cNvPicPr>
          <p:nvPr/>
        </p:nvPicPr>
        <p:blipFill>
          <a:blip r:embed="rId2">
            <a:extLst/>
          </a:blip>
          <a:stretch>
            <a:fillRect/>
          </a:stretch>
        </p:blipFill>
        <p:spPr>
          <a:xfrm>
            <a:off x="11390242" y="6559119"/>
            <a:ext cx="582683" cy="238371"/>
          </a:xfrm>
          <a:prstGeom prst="rect">
            <a:avLst/>
          </a:prstGeom>
          <a:ln w="12700">
            <a:miter lim="400000"/>
          </a:ln>
        </p:spPr>
      </p:pic>
      <p:sp>
        <p:nvSpPr>
          <p:cNvPr id="751" name="Slide Number"/>
          <p:cNvSpPr txBox="1"/>
          <p:nvPr>
            <p:ph type="sldNum" sz="quarter" idx="2"/>
          </p:nvPr>
        </p:nvSpPr>
        <p:spPr>
          <a:xfrm>
            <a:off x="126295" y="6547540"/>
            <a:ext cx="259530" cy="239271"/>
          </a:xfrm>
          <a:prstGeom prst="rect">
            <a:avLst/>
          </a:prstGeom>
        </p:spPr>
        <p:txBody>
          <a:bodyPr lIns="45719" tIns="45719" rIns="45719" bIns="45719" anchor="t"/>
          <a:lstStyle>
            <a:lvl1pPr algn="l">
              <a:defRPr sz="1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monopoly card">
    <p:spTree>
      <p:nvGrpSpPr>
        <p:cNvPr id="1" name=""/>
        <p:cNvGrpSpPr/>
        <p:nvPr/>
      </p:nvGrpSpPr>
      <p:grpSpPr>
        <a:xfrm>
          <a:off x="0" y="0"/>
          <a:ext cx="0" cy="0"/>
          <a:chOff x="0" y="0"/>
          <a:chExt cx="0" cy="0"/>
        </a:xfrm>
      </p:grpSpPr>
      <p:sp>
        <p:nvSpPr>
          <p:cNvPr id="76" name="Slide Number"/>
          <p:cNvSpPr txBox="1"/>
          <p:nvPr>
            <p:ph type="sldNum" sz="quarter" idx="2"/>
          </p:nvPr>
        </p:nvSpPr>
        <p:spPr>
          <a:prstGeom prst="rect">
            <a:avLst/>
          </a:prstGeom>
        </p:spPr>
        <p:txBody>
          <a:bodyPr/>
          <a:lstStyle/>
          <a:p>
            <a:pPr/>
            <a:fld id="{86CB4B4D-7CA3-9044-876B-883B54F8677D}" type="slidenum"/>
          </a:p>
        </p:txBody>
      </p:sp>
      <p:sp>
        <p:nvSpPr>
          <p:cNvPr id="77"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78" name="Body Level One…"/>
          <p:cNvSpPr txBox="1"/>
          <p:nvPr>
            <p:ph type="body" idx="1" hasCustomPrompt="1"/>
          </p:nvPr>
        </p:nvSpPr>
        <p:spPr>
          <a:xfrm>
            <a:off x="468922" y="2288400"/>
            <a:ext cx="11254156" cy="3960001"/>
          </a:xfrm>
          <a:prstGeom prst="rect">
            <a:avLst/>
          </a:prstGeom>
        </p:spPr>
        <p:txBody>
          <a:bodyPr/>
          <a:lstStyle>
            <a:lvl2pPr marL="269999" indent="-269999"/>
            <a:lvl3pPr marL="539999" indent="-269999"/>
          </a:lstStyle>
          <a:p>
            <a:pPr/>
            <a:r>
              <a:t>Level 0</a:t>
            </a:r>
          </a:p>
          <a:p>
            <a:pPr lvl="1"/>
            <a:r>
              <a:t/>
            </a:r>
          </a:p>
          <a:p>
            <a:pPr lvl="2"/>
            <a:r>
              <a:t/>
            </a:r>
          </a:p>
          <a:p>
            <a:pPr lvl="3"/>
            <a:r>
              <a:t/>
            </a:r>
          </a:p>
          <a:p>
            <a:pPr lvl="4"/>
            <a:r>
              <a:t/>
            </a:r>
          </a:p>
        </p:txBody>
      </p:sp>
      <p:sp>
        <p:nvSpPr>
          <p:cNvPr id="79" name="Text Placeholder 7"/>
          <p:cNvSpPr/>
          <p:nvPr>
            <p:ph type="body" sz="quarter" idx="21"/>
          </p:nvPr>
        </p:nvSpPr>
        <p:spPr>
          <a:xfrm>
            <a:off x="468922" y="1600200"/>
            <a:ext cx="11254156" cy="532800"/>
          </a:xfrm>
          <a:prstGeom prst="rect">
            <a:avLst/>
          </a:prstGeom>
        </p:spPr>
        <p:txBody>
          <a:bodyPr anchor="ctr"/>
          <a:lstStyle/>
          <a:p>
            <a:pPr algn="ctr">
              <a:spcBef>
                <a:spcPts val="0"/>
              </a:spcBef>
              <a:defRPr sz="2000"/>
            </a:pPr>
          </a:p>
        </p:txBody>
      </p:sp>
      <p:sp>
        <p:nvSpPr>
          <p:cNvPr id="80" name="Connecteur droit 11"/>
          <p:cNvSpPr/>
          <p:nvPr/>
        </p:nvSpPr>
        <p:spPr>
          <a:xfrm>
            <a:off x="468922" y="2133000"/>
            <a:ext cx="11254156" cy="1"/>
          </a:xfrm>
          <a:prstGeom prst="line">
            <a:avLst/>
          </a:prstGeom>
          <a:ln w="12700">
            <a:solidFill>
              <a:schemeClr val="accent1"/>
            </a:solidFill>
          </a:ln>
        </p:spPr>
        <p:txBody>
          <a:bodyPr lIns="45719" rIns="45719"/>
          <a:lstStyle/>
          <a:p>
            <a:pPr/>
          </a:p>
        </p:txBody>
      </p:sp>
      <p:sp>
        <p:nvSpPr>
          <p:cNvPr id="81" name="Text Placeholder 6"/>
          <p:cNvSpPr/>
          <p:nvPr>
            <p:ph type="body" sz="quarter" idx="22"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82" name="Textplatzhalter 6"/>
          <p:cNvSpPr/>
          <p:nvPr>
            <p:ph type="body" sz="quarter" idx="23" hasCustomPrompt="1"/>
          </p:nvPr>
        </p:nvSpPr>
        <p:spPr>
          <a:xfrm>
            <a:off x="469661" y="6328369"/>
            <a:ext cx="9216002" cy="154801"/>
          </a:xfrm>
          <a:prstGeom prst="rect">
            <a:avLst/>
          </a:prstGeom>
        </p:spPr>
        <p:txBody>
          <a:bodyPr/>
          <a:lstStyle>
            <a:lvl1pPr>
              <a:spcBef>
                <a:spcPts val="0"/>
              </a:spcBef>
              <a:defRPr sz="800"/>
            </a:lvl1pPr>
          </a:lstStyle>
          <a:p>
            <a:pPr/>
            <a:r>
              <a:t>Source: Complete if required</a:t>
            </a:r>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sp>
        <p:nvSpPr>
          <p:cNvPr id="758" name="Title inserted here"/>
          <p:cNvSpPr txBox="1"/>
          <p:nvPr>
            <p:ph type="title" hasCustomPrompt="1"/>
          </p:nvPr>
        </p:nvSpPr>
        <p:spPr>
          <a:xfrm>
            <a:off x="469661" y="2239200"/>
            <a:ext cx="11254155" cy="830998"/>
          </a:xfrm>
          <a:prstGeom prst="rect">
            <a:avLst/>
          </a:prstGeom>
        </p:spPr>
        <p:txBody>
          <a:bodyPr/>
          <a:lstStyle>
            <a:lvl1pPr>
              <a:lnSpc>
                <a:spcPct val="90000"/>
              </a:lnSpc>
              <a:defRPr sz="5400">
                <a:solidFill>
                  <a:srgbClr val="4472C4"/>
                </a:solidFill>
              </a:defRPr>
            </a:lvl1pPr>
          </a:lstStyle>
          <a:p>
            <a:pPr/>
            <a:r>
              <a:t>Title inserted here</a:t>
            </a:r>
          </a:p>
        </p:txBody>
      </p:sp>
      <p:sp>
        <p:nvSpPr>
          <p:cNvPr id="759" name="Body Level One…"/>
          <p:cNvSpPr txBox="1"/>
          <p:nvPr>
            <p:ph type="body" sz="quarter" idx="1" hasCustomPrompt="1"/>
          </p:nvPr>
        </p:nvSpPr>
        <p:spPr>
          <a:xfrm>
            <a:off x="469661" y="4320001"/>
            <a:ext cx="11254155" cy="430888"/>
          </a:xfrm>
          <a:prstGeom prst="rect">
            <a:avLst/>
          </a:prstGeom>
        </p:spPr>
        <p:txBody>
          <a:bodyPr/>
          <a:lstStyle>
            <a:lvl1pPr>
              <a:lnSpc>
                <a:spcPct val="90000"/>
              </a:lnSpc>
              <a:spcBef>
                <a:spcPts val="0"/>
              </a:spcBef>
              <a:defRPr sz="2800">
                <a:solidFill>
                  <a:srgbClr val="000000"/>
                </a:solidFill>
              </a:defRPr>
            </a:lvl1pPr>
            <a:lvl2pPr marL="0" indent="457200">
              <a:lnSpc>
                <a:spcPct val="90000"/>
              </a:lnSpc>
              <a:spcBef>
                <a:spcPts val="0"/>
              </a:spcBef>
              <a:buSzTx/>
              <a:buNone/>
              <a:defRPr sz="2800">
                <a:solidFill>
                  <a:srgbClr val="000000"/>
                </a:solidFill>
              </a:defRPr>
            </a:lvl2pPr>
            <a:lvl3pPr marL="0" indent="914400">
              <a:lnSpc>
                <a:spcPct val="90000"/>
              </a:lnSpc>
              <a:spcBef>
                <a:spcPts val="0"/>
              </a:spcBef>
              <a:buSzTx/>
              <a:buNone/>
              <a:defRPr sz="2800">
                <a:solidFill>
                  <a:srgbClr val="000000"/>
                </a:solidFill>
              </a:defRPr>
            </a:lvl3pPr>
            <a:lvl4pPr marL="0" indent="1371600">
              <a:lnSpc>
                <a:spcPct val="90000"/>
              </a:lnSpc>
              <a:spcBef>
                <a:spcPts val="0"/>
              </a:spcBef>
              <a:buSzTx/>
              <a:buNone/>
              <a:defRPr sz="2800">
                <a:solidFill>
                  <a:srgbClr val="000000"/>
                </a:solidFill>
              </a:defRPr>
            </a:lvl4pPr>
            <a:lvl5pPr indent="1828800">
              <a:lnSpc>
                <a:spcPct val="90000"/>
              </a:lnSpc>
              <a:spcBef>
                <a:spcPts val="0"/>
              </a:spcBef>
              <a:defRPr sz="2800">
                <a:solidFill>
                  <a:srgbClr val="000000"/>
                </a:solidFill>
              </a:defRPr>
            </a:lvl5pPr>
          </a:lstStyle>
          <a:p>
            <a:pPr/>
            <a:r>
              <a:t>Subtitle inserted here</a:t>
            </a:r>
          </a:p>
          <a:p>
            <a:pPr lvl="1"/>
            <a:r>
              <a:t/>
            </a:r>
          </a:p>
          <a:p>
            <a:pPr lvl="2"/>
            <a:r>
              <a:t/>
            </a:r>
          </a:p>
          <a:p>
            <a:pPr lvl="3"/>
            <a:r>
              <a:t/>
            </a:r>
          </a:p>
          <a:p>
            <a:pPr lvl="4"/>
            <a:r>
              <a:t/>
            </a:r>
          </a:p>
        </p:txBody>
      </p:sp>
      <p:sp>
        <p:nvSpPr>
          <p:cNvPr id="760" name="Text Placeholder 6"/>
          <p:cNvSpPr/>
          <p:nvPr>
            <p:ph type="body" sz="quarter" idx="21" hasCustomPrompt="1"/>
          </p:nvPr>
        </p:nvSpPr>
        <p:spPr>
          <a:xfrm>
            <a:off x="469660" y="5220001"/>
            <a:ext cx="11254156" cy="430888"/>
          </a:xfrm>
          <a:prstGeom prst="rect">
            <a:avLst/>
          </a:prstGeom>
        </p:spPr>
        <p:txBody>
          <a:bodyPr/>
          <a:lstStyle>
            <a:lvl1pPr marL="228600" indent="-228600">
              <a:lnSpc>
                <a:spcPct val="90000"/>
              </a:lnSpc>
              <a:buSzPct val="100000"/>
              <a:buFont typeface="Arial"/>
              <a:buChar char="•"/>
              <a:defRPr sz="2800">
                <a:solidFill>
                  <a:srgbClr val="000000"/>
                </a:solidFill>
              </a:defRPr>
            </a:lvl1pPr>
          </a:lstStyle>
          <a:p>
            <a:pPr/>
            <a:r>
              <a:t>Date inserted here</a:t>
            </a:r>
          </a:p>
        </p:txBody>
      </p:sp>
      <p:sp>
        <p:nvSpPr>
          <p:cNvPr id="761" name="Text Placeholder 4"/>
          <p:cNvSpPr/>
          <p:nvPr>
            <p:ph type="body" sz="quarter" idx="22" hasCustomPrompt="1"/>
          </p:nvPr>
        </p:nvSpPr>
        <p:spPr>
          <a:xfrm>
            <a:off x="882555" y="6593851"/>
            <a:ext cx="10426893" cy="234930"/>
          </a:xfrm>
          <a:prstGeom prst="rect">
            <a:avLst/>
          </a:prstGeom>
        </p:spPr>
        <p:txBody>
          <a:bodyPr anchor="ctr"/>
          <a:lstStyle>
            <a:lvl1pPr marL="228600" indent="-228600" algn="ctr">
              <a:lnSpc>
                <a:spcPct val="90000"/>
              </a:lnSpc>
              <a:spcBef>
                <a:spcPts val="0"/>
              </a:spcBef>
              <a:buSzPct val="100000"/>
              <a:buFont typeface="Arial"/>
              <a:buChar char="•"/>
              <a:defRPr sz="1400">
                <a:solidFill>
                  <a:srgbClr val="FFFFFF"/>
                </a:solidFill>
              </a:defRPr>
            </a:lvl1pPr>
          </a:lstStyle>
          <a:p>
            <a:pPr/>
            <a:r>
              <a:t>Presentation/Report to Client Name</a:t>
            </a:r>
          </a:p>
        </p:txBody>
      </p:sp>
      <p:sp>
        <p:nvSpPr>
          <p:cNvPr id="762" name="Slide Number"/>
          <p:cNvSpPr txBox="1"/>
          <p:nvPr>
            <p:ph type="sldNum" sz="quarter" idx="2"/>
          </p:nvPr>
        </p:nvSpPr>
        <p:spPr>
          <a:xfrm>
            <a:off x="5892800" y="6172200"/>
            <a:ext cx="2844800" cy="368301"/>
          </a:xfrm>
          <a:prstGeom prst="rect">
            <a:avLst/>
          </a:prstGeom>
        </p:spPr>
        <p:txBody>
          <a:bodyPr lIns="45719" tIns="45719" rIns="45719" bIns="45719" anchor="ctr"/>
          <a:lstStyle>
            <a:lvl1pP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only">
    <p:bg>
      <p:bgPr>
        <a:solidFill>
          <a:srgbClr val="007CC3"/>
        </a:solidFill>
      </p:bgPr>
    </p:bg>
    <p:spTree>
      <p:nvGrpSpPr>
        <p:cNvPr id="1" name=""/>
        <p:cNvGrpSpPr/>
        <p:nvPr/>
      </p:nvGrpSpPr>
      <p:grpSpPr>
        <a:xfrm>
          <a:off x="0" y="0"/>
          <a:ext cx="0" cy="0"/>
          <a:chOff x="0" y="0"/>
          <a:chExt cx="0" cy="0"/>
        </a:xfrm>
      </p:grpSpPr>
      <p:sp>
        <p:nvSpPr>
          <p:cNvPr id="89" name="Slide Number"/>
          <p:cNvSpPr txBox="1"/>
          <p:nvPr>
            <p:ph type="sldNum" sz="quarter" idx="2"/>
          </p:nvPr>
        </p:nvSpPr>
        <p:spPr>
          <a:xfrm>
            <a:off x="5892800" y="6172200"/>
            <a:ext cx="2844800" cy="368301"/>
          </a:xfrm>
          <a:prstGeom prst="rect">
            <a:avLst/>
          </a:prstGeom>
        </p:spPr>
        <p:txBody>
          <a:bodyPr lIns="45719" tIns="45719" rIns="45719" bIns="45719" anchor="ctr"/>
          <a:lstStyle>
            <a:lvl1pP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monopoly card">
    <p:spTree>
      <p:nvGrpSpPr>
        <p:cNvPr id="1" name=""/>
        <p:cNvGrpSpPr/>
        <p:nvPr/>
      </p:nvGrpSpPr>
      <p:grpSpPr>
        <a:xfrm>
          <a:off x="0" y="0"/>
          <a:ext cx="0" cy="0"/>
          <a:chOff x="0" y="0"/>
          <a:chExt cx="0" cy="0"/>
        </a:xfrm>
      </p:grpSpPr>
      <p:sp>
        <p:nvSpPr>
          <p:cNvPr id="96" name="Slide Number"/>
          <p:cNvSpPr txBox="1"/>
          <p:nvPr>
            <p:ph type="sldNum" sz="quarter" idx="2"/>
          </p:nvPr>
        </p:nvSpPr>
        <p:spPr>
          <a:prstGeom prst="rect">
            <a:avLst/>
          </a:prstGeom>
        </p:spPr>
        <p:txBody>
          <a:bodyPr/>
          <a:lstStyle/>
          <a:p>
            <a:pPr/>
            <a:fld id="{86CB4B4D-7CA3-9044-876B-883B54F8677D}" type="slidenum"/>
          </a:p>
        </p:txBody>
      </p:sp>
      <p:sp>
        <p:nvSpPr>
          <p:cNvPr id="97"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98" name="Body Level One…"/>
          <p:cNvSpPr txBox="1"/>
          <p:nvPr>
            <p:ph type="body" sz="half" idx="1" hasCustomPrompt="1"/>
          </p:nvPr>
        </p:nvSpPr>
        <p:spPr>
          <a:xfrm>
            <a:off x="468922" y="2288400"/>
            <a:ext cx="5299202" cy="3960001"/>
          </a:xfrm>
          <a:prstGeom prst="rect">
            <a:avLst/>
          </a:prstGeom>
        </p:spPr>
        <p:txBody>
          <a:bodyPr/>
          <a:lstStyle>
            <a:lvl2pPr marL="269999" indent="-269999"/>
            <a:lvl3pPr marL="539999" indent="-269999"/>
          </a:lstStyle>
          <a:p>
            <a:pPr/>
            <a:r>
              <a:t>Level 0</a:t>
            </a:r>
          </a:p>
          <a:p>
            <a:pPr lvl="1"/>
            <a:r>
              <a:t/>
            </a:r>
          </a:p>
          <a:p>
            <a:pPr lvl="2"/>
            <a:r>
              <a:t/>
            </a:r>
          </a:p>
          <a:p>
            <a:pPr lvl="3"/>
            <a:r>
              <a:t/>
            </a:r>
          </a:p>
          <a:p>
            <a:pPr lvl="4"/>
            <a:r>
              <a:t/>
            </a:r>
          </a:p>
        </p:txBody>
      </p:sp>
      <p:sp>
        <p:nvSpPr>
          <p:cNvPr id="99" name="Text Placeholder 7"/>
          <p:cNvSpPr/>
          <p:nvPr>
            <p:ph type="body" sz="quarter" idx="21"/>
          </p:nvPr>
        </p:nvSpPr>
        <p:spPr>
          <a:xfrm>
            <a:off x="468922" y="1600200"/>
            <a:ext cx="5299202" cy="532800"/>
          </a:xfrm>
          <a:prstGeom prst="rect">
            <a:avLst/>
          </a:prstGeom>
        </p:spPr>
        <p:txBody>
          <a:bodyPr anchor="ctr"/>
          <a:lstStyle/>
          <a:p>
            <a:pPr algn="ctr">
              <a:spcBef>
                <a:spcPts val="0"/>
              </a:spcBef>
              <a:defRPr sz="2000"/>
            </a:pPr>
          </a:p>
        </p:txBody>
      </p:sp>
      <p:sp>
        <p:nvSpPr>
          <p:cNvPr id="100" name="Text Placeholder 7"/>
          <p:cNvSpPr/>
          <p:nvPr>
            <p:ph type="body" sz="quarter" idx="22"/>
          </p:nvPr>
        </p:nvSpPr>
        <p:spPr>
          <a:xfrm>
            <a:off x="6423876" y="1600200"/>
            <a:ext cx="5299201" cy="532800"/>
          </a:xfrm>
          <a:prstGeom prst="rect">
            <a:avLst/>
          </a:prstGeom>
        </p:spPr>
        <p:txBody>
          <a:bodyPr anchor="ctr"/>
          <a:lstStyle/>
          <a:p>
            <a:pPr algn="ctr">
              <a:spcBef>
                <a:spcPts val="0"/>
              </a:spcBef>
              <a:defRPr sz="2000"/>
            </a:pPr>
          </a:p>
        </p:txBody>
      </p:sp>
      <p:sp>
        <p:nvSpPr>
          <p:cNvPr id="101" name="Connecteur droit 11"/>
          <p:cNvSpPr/>
          <p:nvPr/>
        </p:nvSpPr>
        <p:spPr>
          <a:xfrm>
            <a:off x="468922" y="2133000"/>
            <a:ext cx="5176912" cy="1"/>
          </a:xfrm>
          <a:prstGeom prst="line">
            <a:avLst/>
          </a:prstGeom>
          <a:ln w="12700">
            <a:solidFill>
              <a:schemeClr val="accent1"/>
            </a:solidFill>
          </a:ln>
        </p:spPr>
        <p:txBody>
          <a:bodyPr lIns="45719" rIns="45719"/>
          <a:lstStyle/>
          <a:p>
            <a:pPr/>
          </a:p>
        </p:txBody>
      </p:sp>
      <p:sp>
        <p:nvSpPr>
          <p:cNvPr id="102" name="Connecteur droit 11"/>
          <p:cNvSpPr/>
          <p:nvPr/>
        </p:nvSpPr>
        <p:spPr>
          <a:xfrm>
            <a:off x="6215086" y="2133000"/>
            <a:ext cx="5514536" cy="1"/>
          </a:xfrm>
          <a:prstGeom prst="line">
            <a:avLst/>
          </a:prstGeom>
          <a:ln w="12700">
            <a:solidFill>
              <a:schemeClr val="accent1"/>
            </a:solidFill>
          </a:ln>
        </p:spPr>
        <p:txBody>
          <a:bodyPr lIns="45719" rIns="45719"/>
          <a:lstStyle/>
          <a:p>
            <a:pPr/>
          </a:p>
        </p:txBody>
      </p:sp>
      <p:sp>
        <p:nvSpPr>
          <p:cNvPr id="103" name="Text Placeholder 6"/>
          <p:cNvSpPr/>
          <p:nvPr>
            <p:ph type="body" sz="quarter" idx="23"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104" name="Textplatzhalter 6"/>
          <p:cNvSpPr/>
          <p:nvPr>
            <p:ph type="body" sz="quarter" idx="24" hasCustomPrompt="1"/>
          </p:nvPr>
        </p:nvSpPr>
        <p:spPr>
          <a:xfrm>
            <a:off x="469661" y="6328369"/>
            <a:ext cx="9216002" cy="154801"/>
          </a:xfrm>
          <a:prstGeom prst="rect">
            <a:avLst/>
          </a:prstGeom>
        </p:spPr>
        <p:txBody>
          <a:bodyPr/>
          <a:lstStyle>
            <a:lvl1pPr>
              <a:spcBef>
                <a:spcPts val="0"/>
              </a:spcBef>
              <a:defRPr sz="800"/>
            </a:lvl1pPr>
          </a:lstStyle>
          <a:p>
            <a:pPr/>
            <a:r>
              <a:t>Source: Complete if required</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monopoly card">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
        <p:nvSpPr>
          <p:cNvPr id="112" name="Hello, please insert your Action title here"/>
          <p:cNvSpPr txBox="1"/>
          <p:nvPr>
            <p:ph type="title" hasCustomPrompt="1"/>
          </p:nvPr>
        </p:nvSpPr>
        <p:spPr>
          <a:prstGeom prst="rect">
            <a:avLst/>
          </a:prstGeom>
        </p:spPr>
        <p:txBody>
          <a:bodyPr/>
          <a:lstStyle/>
          <a:p>
            <a:pPr/>
            <a:r>
              <a:t>Hello, please insert your Action title here</a:t>
            </a:r>
          </a:p>
        </p:txBody>
      </p:sp>
      <p:sp>
        <p:nvSpPr>
          <p:cNvPr id="113" name="Body Level One…"/>
          <p:cNvSpPr txBox="1"/>
          <p:nvPr>
            <p:ph type="body" sz="half" idx="1" hasCustomPrompt="1"/>
          </p:nvPr>
        </p:nvSpPr>
        <p:spPr>
          <a:xfrm>
            <a:off x="468922" y="2288400"/>
            <a:ext cx="5299202" cy="3960001"/>
          </a:xfrm>
          <a:prstGeom prst="rect">
            <a:avLst/>
          </a:prstGeom>
        </p:spPr>
        <p:txBody>
          <a:bodyPr/>
          <a:lstStyle>
            <a:lvl2pPr marL="269999" indent="-269999"/>
            <a:lvl3pPr marL="539999" indent="-269999"/>
          </a:lstStyle>
          <a:p>
            <a:pPr/>
            <a:r>
              <a:t>Level 0</a:t>
            </a:r>
          </a:p>
          <a:p>
            <a:pPr lvl="1"/>
            <a:r>
              <a:t/>
            </a:r>
          </a:p>
          <a:p>
            <a:pPr lvl="2"/>
            <a:r>
              <a:t/>
            </a:r>
          </a:p>
          <a:p>
            <a:pPr lvl="3"/>
            <a:r>
              <a:t/>
            </a:r>
          </a:p>
          <a:p>
            <a:pPr lvl="4"/>
            <a:r>
              <a:t/>
            </a:r>
          </a:p>
        </p:txBody>
      </p:sp>
      <p:sp>
        <p:nvSpPr>
          <p:cNvPr id="114" name="Text Placeholder 7"/>
          <p:cNvSpPr/>
          <p:nvPr>
            <p:ph type="body" sz="quarter" idx="21"/>
          </p:nvPr>
        </p:nvSpPr>
        <p:spPr>
          <a:xfrm>
            <a:off x="468922" y="1600200"/>
            <a:ext cx="5299202" cy="532800"/>
          </a:xfrm>
          <a:prstGeom prst="rect">
            <a:avLst/>
          </a:prstGeom>
        </p:spPr>
        <p:txBody>
          <a:bodyPr anchor="ctr"/>
          <a:lstStyle/>
          <a:p>
            <a:pPr algn="ctr">
              <a:spcBef>
                <a:spcPts val="0"/>
              </a:spcBef>
              <a:defRPr sz="2000"/>
            </a:pPr>
          </a:p>
        </p:txBody>
      </p:sp>
      <p:sp>
        <p:nvSpPr>
          <p:cNvPr id="115" name="Text Placeholder 7"/>
          <p:cNvSpPr/>
          <p:nvPr>
            <p:ph type="body" sz="quarter" idx="22"/>
          </p:nvPr>
        </p:nvSpPr>
        <p:spPr>
          <a:xfrm>
            <a:off x="6423876" y="1600200"/>
            <a:ext cx="5299201" cy="532800"/>
          </a:xfrm>
          <a:prstGeom prst="rect">
            <a:avLst/>
          </a:prstGeom>
        </p:spPr>
        <p:txBody>
          <a:bodyPr anchor="ctr"/>
          <a:lstStyle/>
          <a:p>
            <a:pPr algn="ctr">
              <a:spcBef>
                <a:spcPts val="0"/>
              </a:spcBef>
              <a:defRPr sz="2000"/>
            </a:pPr>
          </a:p>
        </p:txBody>
      </p:sp>
      <p:sp>
        <p:nvSpPr>
          <p:cNvPr id="116" name="Text Placeholder 6"/>
          <p:cNvSpPr/>
          <p:nvPr>
            <p:ph type="body" sz="quarter" idx="23" hasCustomPrompt="1"/>
          </p:nvPr>
        </p:nvSpPr>
        <p:spPr>
          <a:xfrm>
            <a:off x="689860" y="255708"/>
            <a:ext cx="8374148" cy="382589"/>
          </a:xfrm>
          <a:prstGeom prst="rect">
            <a:avLst/>
          </a:prstGeom>
        </p:spPr>
        <p:txBody>
          <a:bodyPr anchor="ctr"/>
          <a:lstStyle>
            <a:lvl1pPr>
              <a:spcBef>
                <a:spcPts val="0"/>
              </a:spcBef>
              <a:tabLst>
                <a:tab pos="317500" algn="l"/>
              </a:tabLst>
              <a:defRPr sz="1600">
                <a:solidFill>
                  <a:srgbClr val="000000"/>
                </a:solidFill>
              </a:defRPr>
            </a:lvl1pPr>
          </a:lstStyle>
          <a:p>
            <a:pPr/>
            <a:r>
              <a:t>Modify the Section name</a:t>
            </a:r>
          </a:p>
        </p:txBody>
      </p:sp>
      <p:sp>
        <p:nvSpPr>
          <p:cNvPr id="117" name="Textplatzhalter 6"/>
          <p:cNvSpPr/>
          <p:nvPr>
            <p:ph type="body" sz="quarter" idx="24" hasCustomPrompt="1"/>
          </p:nvPr>
        </p:nvSpPr>
        <p:spPr>
          <a:xfrm>
            <a:off x="469661" y="6328369"/>
            <a:ext cx="9216002" cy="154801"/>
          </a:xfrm>
          <a:prstGeom prst="rect">
            <a:avLst/>
          </a:prstGeom>
        </p:spPr>
        <p:txBody>
          <a:bodyPr/>
          <a:lstStyle>
            <a:lvl1pPr>
              <a:spcBef>
                <a:spcPts val="0"/>
              </a:spcBef>
              <a:defRPr sz="800"/>
            </a:lvl1pPr>
          </a:lstStyle>
          <a:p>
            <a:pPr/>
            <a:r>
              <a:t>Source: Complete if required</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11"/>
          <p:cNvSpPr/>
          <p:nvPr/>
        </p:nvSpPr>
        <p:spPr>
          <a:xfrm>
            <a:off x="468922" y="256159"/>
            <a:ext cx="186093" cy="382138"/>
          </a:xfrm>
          <a:prstGeom prst="rect">
            <a:avLst/>
          </a:prstGeom>
          <a:solidFill>
            <a:srgbClr val="0B5395"/>
          </a:solidFill>
          <a:ln w="12700">
            <a:miter lim="400000"/>
          </a:ln>
        </p:spPr>
        <p:txBody>
          <a:bodyPr lIns="89999" tIns="89999" rIns="89999" bIns="89999" anchor="ctr"/>
          <a:lstStyle/>
          <a:p>
            <a:pPr algn="ctr">
              <a:defRPr>
                <a:solidFill>
                  <a:srgbClr val="FFFFFF"/>
                </a:solidFill>
              </a:defRPr>
            </a:pPr>
          </a:p>
        </p:txBody>
      </p:sp>
      <p:sp>
        <p:nvSpPr>
          <p:cNvPr id="3" name="Connecteur droit 14"/>
          <p:cNvSpPr/>
          <p:nvPr/>
        </p:nvSpPr>
        <p:spPr>
          <a:xfrm>
            <a:off x="0" y="714456"/>
            <a:ext cx="12192001" cy="1"/>
          </a:xfrm>
          <a:prstGeom prst="line">
            <a:avLst/>
          </a:prstGeom>
          <a:ln w="12700">
            <a:solidFill>
              <a:srgbClr val="BFBFBF"/>
            </a:solidFill>
          </a:ln>
        </p:spPr>
        <p:txBody>
          <a:bodyPr lIns="45719" rIns="45719"/>
          <a:lstStyle/>
          <a:p>
            <a:pPr/>
          </a:p>
        </p:txBody>
      </p:sp>
      <p:sp>
        <p:nvSpPr>
          <p:cNvPr id="4" name="Slide Number"/>
          <p:cNvSpPr txBox="1"/>
          <p:nvPr>
            <p:ph type="sldNum" sz="quarter" idx="2"/>
          </p:nvPr>
        </p:nvSpPr>
        <p:spPr>
          <a:xfrm>
            <a:off x="11906889" y="6628751"/>
            <a:ext cx="127001" cy="127001"/>
          </a:xfrm>
          <a:prstGeom prst="rect">
            <a:avLst/>
          </a:prstGeom>
          <a:ln w="12700">
            <a:miter lim="400000"/>
          </a:ln>
        </p:spPr>
        <p:txBody>
          <a:bodyPr wrap="none" lIns="0" tIns="0" rIns="0" bIns="0" anchor="b">
            <a:spAutoFit/>
          </a:bodyPr>
          <a:lstStyle>
            <a:lvl1pPr algn="r">
              <a:defRPr sz="700"/>
            </a:lvl1pPr>
          </a:lstStyle>
          <a:p>
            <a:pPr/>
            <a:fld id="{86CB4B4D-7CA3-9044-876B-883B54F8677D}" type="slidenum"/>
          </a:p>
        </p:txBody>
      </p:sp>
      <p:sp>
        <p:nvSpPr>
          <p:cNvPr id="5" name="TextBox 8"/>
          <p:cNvSpPr txBox="1"/>
          <p:nvPr/>
        </p:nvSpPr>
        <p:spPr>
          <a:xfrm flipH="1" rot="10800000">
            <a:off x="10818731" y="25933"/>
            <a:ext cx="1325314" cy="165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100">
                <a:solidFill>
                  <a:srgbClr val="BFBFBF"/>
                </a:solidFill>
              </a:defRPr>
            </a:lvl1pPr>
          </a:lstStyle>
          <a:p>
            <a:pPr/>
            <a:r>
              <a:t>CONFIDENTIAL</a:t>
            </a:r>
          </a:p>
        </p:txBody>
      </p:sp>
      <p:sp>
        <p:nvSpPr>
          <p:cNvPr id="6" name="Hello, please insert your Action title here"/>
          <p:cNvSpPr txBox="1"/>
          <p:nvPr>
            <p:ph type="title" hasCustomPrompt="1"/>
          </p:nvPr>
        </p:nvSpPr>
        <p:spPr>
          <a:xfrm>
            <a:off x="469661" y="790615"/>
            <a:ext cx="11254155" cy="7381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Hello, please insert your Action title here</a:t>
            </a:r>
          </a:p>
        </p:txBody>
      </p:sp>
      <p:sp>
        <p:nvSpPr>
          <p:cNvPr id="7" name="Body Level One…"/>
          <p:cNvSpPr txBox="1"/>
          <p:nvPr>
            <p:ph type="body" idx="1" hasCustomPrompt="1"/>
          </p:nvPr>
        </p:nvSpPr>
        <p:spPr>
          <a:xfrm>
            <a:off x="469661" y="1600200"/>
            <a:ext cx="11254155" cy="4648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Level 0</a:t>
            </a:r>
          </a:p>
          <a:p>
            <a:pPr lvl="1"/>
            <a:r>
              <a:t/>
            </a:r>
          </a:p>
          <a:p>
            <a:pPr lvl="2"/>
            <a:r>
              <a:t/>
            </a:r>
          </a:p>
          <a:p>
            <a:pPr lvl="3"/>
            <a:r>
              <a:t/>
            </a:r>
          </a:p>
          <a:p>
            <a:pPr lvl="4"/>
            <a:r>
              <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1pPr>
      <a:lvl2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2pPr>
      <a:lvl3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3pPr>
      <a:lvl4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4pPr>
      <a:lvl5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5pPr>
      <a:lvl6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6pPr>
      <a:lvl7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7pPr>
      <a:lvl8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8pPr>
      <a:lvl9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0B5395"/>
          </a:solidFill>
          <a:uFillTx/>
          <a:latin typeface="Gill Sans MT"/>
          <a:ea typeface="Gill Sans MT"/>
          <a:cs typeface="Gill Sans MT"/>
          <a:sym typeface="Gill Sans MT"/>
        </a:defRPr>
      </a:lvl9pPr>
    </p:titleStyle>
    <p:bodyStyle>
      <a:lvl1pPr marL="0" marR="0" indent="0" algn="l" defTabSz="914400" rtl="0" latinLnBrk="0">
        <a:lnSpc>
          <a:spcPct val="100000"/>
        </a:lnSpc>
        <a:spcBef>
          <a:spcPts val="1500"/>
        </a:spcBef>
        <a:spcAft>
          <a:spcPts val="0"/>
        </a:spcAft>
        <a:buClrTx/>
        <a:buSzTx/>
        <a:buFontTx/>
        <a:buNone/>
        <a:tabLst/>
        <a:defRPr b="0" baseline="0" cap="none" i="0" spc="0" strike="noStrike" sz="1800" u="none">
          <a:solidFill>
            <a:srgbClr val="0B5395"/>
          </a:solidFill>
          <a:uFillTx/>
          <a:latin typeface="Gill Sans MT"/>
          <a:ea typeface="Gill Sans MT"/>
          <a:cs typeface="Gill Sans MT"/>
          <a:sym typeface="Gill Sans MT"/>
        </a:defRPr>
      </a:lvl1pPr>
      <a:lvl2pPr marL="269875" marR="0" indent="-268288"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2pPr>
      <a:lvl3pPr marL="541337" marR="0" indent="-271463"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3pPr>
      <a:lvl4pPr marL="809999" marR="0" indent="-269999"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4pPr>
      <a:lvl5pPr marL="0" marR="0" indent="809999" algn="l" defTabSz="914400" rtl="0" latinLnBrk="0">
        <a:lnSpc>
          <a:spcPct val="100000"/>
        </a:lnSpc>
        <a:spcBef>
          <a:spcPts val="1500"/>
        </a:spcBef>
        <a:spcAft>
          <a:spcPts val="0"/>
        </a:spcAft>
        <a:buClrTx/>
        <a:buSzTx/>
        <a:buFontTx/>
        <a:buNone/>
        <a:tabLst/>
        <a:defRPr b="0" baseline="0" cap="none" i="0" spc="0" strike="noStrike" sz="1800" u="none">
          <a:solidFill>
            <a:srgbClr val="0B5395"/>
          </a:solidFill>
          <a:uFillTx/>
          <a:latin typeface="Gill Sans MT"/>
          <a:ea typeface="Gill Sans MT"/>
          <a:cs typeface="Gill Sans MT"/>
          <a:sym typeface="Gill Sans MT"/>
        </a:defRPr>
      </a:lvl5pPr>
      <a:lvl6pPr marL="2514600" marR="0" indent="-228600"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6pPr>
      <a:lvl7pPr marL="2971800" marR="0" indent="-228600"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7pPr>
      <a:lvl8pPr marL="3429000" marR="0" indent="-228600"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8pPr>
      <a:lvl9pPr marL="3886200" marR="0" indent="-228600" algn="l" defTabSz="914400" rtl="0" latinLnBrk="0">
        <a:lnSpc>
          <a:spcPct val="100000"/>
        </a:lnSpc>
        <a:spcBef>
          <a:spcPts val="1500"/>
        </a:spcBef>
        <a:spcAft>
          <a:spcPts val="0"/>
        </a:spcAft>
        <a:buClrTx/>
        <a:buSzPct val="100000"/>
        <a:buFontTx/>
        <a:buChar char="•"/>
        <a:tabLst/>
        <a:defRPr b="0" baseline="0" cap="none" i="0" spc="0" strike="noStrike" sz="1800" u="none">
          <a:solidFill>
            <a:srgbClr val="0B5395"/>
          </a:solidFill>
          <a:uFillTx/>
          <a:latin typeface="Gill Sans MT"/>
          <a:ea typeface="Gill Sans MT"/>
          <a:cs typeface="Gill Sans MT"/>
          <a:sym typeface="Gill Sans M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1pPr>
      <a:lvl2pPr marL="0" marR="0" indent="457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2pPr>
      <a:lvl3pPr marL="0" marR="0" indent="914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3pPr>
      <a:lvl4pPr marL="0" marR="0" indent="1371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4pPr>
      <a:lvl5pPr marL="0" marR="0" indent="18288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5pPr>
      <a:lvl6pPr marL="0" marR="0" indent="22860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6pPr>
      <a:lvl7pPr marL="0" marR="0" indent="2743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7pPr>
      <a:lvl8pPr marL="0" marR="0" indent="3200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8pPr>
      <a:lvl9pPr marL="0" marR="0" indent="3657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jpeg"/><Relationship Id="rId7" Type="http://schemas.openxmlformats.org/officeDocument/2006/relationships/image" Target="../media/image11.png"/><Relationship Id="rId8" Type="http://schemas.openxmlformats.org/officeDocument/2006/relationships/image" Target="../media/image1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Title 1"/>
          <p:cNvSpPr txBox="1"/>
          <p:nvPr>
            <p:ph type="title"/>
          </p:nvPr>
        </p:nvSpPr>
        <p:spPr>
          <a:xfrm>
            <a:off x="822636" y="913764"/>
            <a:ext cx="10515601" cy="1325564"/>
          </a:xfrm>
          <a:prstGeom prst="rect">
            <a:avLst/>
          </a:prstGeom>
        </p:spPr>
        <p:txBody>
          <a:bodyPr/>
          <a:lstStyle/>
          <a:p>
            <a:pPr defTabSz="868680">
              <a:defRPr sz="4180"/>
            </a:pPr>
            <a:r>
              <a:t>CAR-mast</a:t>
            </a:r>
            <a:br/>
            <a:r>
              <a:rPr b="0" i="1"/>
              <a:t>Cell Therapy for Solid Tumors</a:t>
            </a:r>
          </a:p>
        </p:txBody>
      </p:sp>
      <p:grpSp>
        <p:nvGrpSpPr>
          <p:cNvPr id="774" name="Rectangle 2"/>
          <p:cNvGrpSpPr/>
          <p:nvPr/>
        </p:nvGrpSpPr>
        <p:grpSpPr>
          <a:xfrm>
            <a:off x="965200" y="4160982"/>
            <a:ext cx="10373036" cy="1783254"/>
            <a:chOff x="0" y="0"/>
            <a:chExt cx="10373035" cy="1783252"/>
          </a:xfrm>
        </p:grpSpPr>
        <p:sp>
          <p:nvSpPr>
            <p:cNvPr id="772" name="Rectangle"/>
            <p:cNvSpPr/>
            <p:nvPr/>
          </p:nvSpPr>
          <p:spPr>
            <a:xfrm>
              <a:off x="0" y="0"/>
              <a:ext cx="10373036" cy="1783253"/>
            </a:xfrm>
            <a:prstGeom prst="rect">
              <a:avLst/>
            </a:prstGeom>
            <a:noFill/>
            <a:ln w="12700" cap="flat">
              <a:solidFill>
                <a:srgbClr val="1D3053"/>
              </a:solidFill>
              <a:prstDash val="solid"/>
              <a:miter lim="800000"/>
            </a:ln>
            <a:effectLst/>
          </p:spPr>
          <p:txBody>
            <a:bodyPr wrap="square" lIns="89999" tIns="89999" rIns="89999" bIns="89999" numCol="1" anchor="ctr">
              <a:noAutofit/>
            </a:bodyPr>
            <a:lstStyle/>
            <a:p>
              <a:pPr>
                <a:defRPr>
                  <a:solidFill>
                    <a:srgbClr val="FFFFFF"/>
                  </a:solidFill>
                  <a:latin typeface="+mj-lt"/>
                  <a:ea typeface="+mj-ea"/>
                  <a:cs typeface="+mj-cs"/>
                  <a:sym typeface="Calibri"/>
                </a:defRPr>
              </a:pPr>
            </a:p>
          </p:txBody>
        </p:sp>
        <p:sp>
          <p:nvSpPr>
            <p:cNvPr id="773" name="Xiaolei Su…"/>
            <p:cNvSpPr txBox="1"/>
            <p:nvPr/>
          </p:nvSpPr>
          <p:spPr>
            <a:xfrm>
              <a:off x="52070" y="426806"/>
              <a:ext cx="10268896" cy="92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a:solidFill>
                    <a:srgbClr val="FFFFFF"/>
                  </a:solidFill>
                  <a:latin typeface="Montserrat"/>
                  <a:ea typeface="Montserrat"/>
                  <a:cs typeface="Montserrat"/>
                  <a:sym typeface="Montserrat"/>
                </a:defRPr>
              </a:pPr>
              <a:r>
                <a:t>Xiaolei Su</a:t>
              </a:r>
              <a:endParaRPr>
                <a:latin typeface="+mj-lt"/>
                <a:ea typeface="+mj-ea"/>
                <a:cs typeface="+mj-cs"/>
                <a:sym typeface="Calibri"/>
              </a:endParaRPr>
            </a:p>
            <a:p>
              <a:pPr>
                <a:defRPr>
                  <a:solidFill>
                    <a:srgbClr val="FFFFFF"/>
                  </a:solidFill>
                  <a:latin typeface="Montserrat"/>
                  <a:ea typeface="Montserrat"/>
                  <a:cs typeface="Montserrat"/>
                  <a:sym typeface="Montserrat"/>
                </a:defRPr>
              </a:pPr>
              <a:r>
                <a:t>Yale School of Medicine</a:t>
              </a:r>
              <a:endParaRPr>
                <a:latin typeface="+mj-lt"/>
                <a:ea typeface="+mj-ea"/>
                <a:cs typeface="+mj-cs"/>
                <a:sym typeface="Calibri"/>
              </a:endParaRPr>
            </a:p>
            <a:p>
              <a:pPr>
                <a:defRPr>
                  <a:solidFill>
                    <a:srgbClr val="FFFFFF"/>
                  </a:solidFill>
                  <a:latin typeface="Montserrat"/>
                  <a:ea typeface="Montserrat"/>
                  <a:cs typeface="Montserrat"/>
                  <a:sym typeface="Montserrat"/>
                </a:defRPr>
              </a:pPr>
              <a:r>
                <a:t>Blavatnik Fund</a:t>
              </a:r>
            </a:p>
          </p:txBody>
        </p:sp>
      </p:grpSp>
      <p:sp>
        <p:nvSpPr>
          <p:cNvPr id="775" name="TextBox 4"/>
          <p:cNvSpPr txBox="1"/>
          <p:nvPr/>
        </p:nvSpPr>
        <p:spPr>
          <a:xfrm>
            <a:off x="8126729" y="5841365"/>
            <a:ext cx="3863341"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Montserrat"/>
                <a:ea typeface="Montserrat"/>
                <a:cs typeface="Montserrat"/>
                <a:sym typeface="Montserrat"/>
              </a:defRPr>
            </a:lvl1pPr>
          </a:lstStyle>
          <a:p>
            <a:pPr/>
            <a:r>
              <a:t>Thanks to Justin Kim (Yale Blavatinik Associate) for editing slides and doing market analysis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0" name="Title 1"/>
          <p:cNvSpPr txBox="1"/>
          <p:nvPr>
            <p:ph type="title"/>
          </p:nvPr>
        </p:nvSpPr>
        <p:spPr>
          <a:xfrm>
            <a:off x="558493" y="110231"/>
            <a:ext cx="10634472" cy="1323539"/>
          </a:xfrm>
          <a:prstGeom prst="rect">
            <a:avLst/>
          </a:prstGeom>
        </p:spPr>
        <p:txBody>
          <a:bodyPr/>
          <a:lstStyle>
            <a:lvl1pPr>
              <a:defRPr sz="3200"/>
            </a:lvl1pPr>
          </a:lstStyle>
          <a:p>
            <a:pPr/>
            <a:r>
              <a:t>Team</a:t>
            </a:r>
          </a:p>
        </p:txBody>
      </p:sp>
      <p:pic>
        <p:nvPicPr>
          <p:cNvPr id="781" name="Picture 2" descr="Picture 2"/>
          <p:cNvPicPr>
            <a:picLocks noChangeAspect="1"/>
          </p:cNvPicPr>
          <p:nvPr/>
        </p:nvPicPr>
        <p:blipFill>
          <a:blip r:embed="rId3">
            <a:extLst/>
          </a:blip>
          <a:stretch>
            <a:fillRect/>
          </a:stretch>
        </p:blipFill>
        <p:spPr>
          <a:xfrm>
            <a:off x="1343904" y="1317421"/>
            <a:ext cx="1656427" cy="2071731"/>
          </a:xfrm>
          <a:prstGeom prst="rect">
            <a:avLst/>
          </a:prstGeom>
          <a:ln w="12700">
            <a:miter lim="400000"/>
          </a:ln>
        </p:spPr>
      </p:pic>
      <p:sp>
        <p:nvSpPr>
          <p:cNvPr id="782" name="TextBox 18"/>
          <p:cNvSpPr txBox="1"/>
          <p:nvPr/>
        </p:nvSpPr>
        <p:spPr>
          <a:xfrm>
            <a:off x="1057397" y="3619893"/>
            <a:ext cx="2182380" cy="208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YaleNew"/>
                <a:ea typeface="YaleNew"/>
                <a:cs typeface="YaleNew"/>
                <a:sym typeface="YaleNew"/>
              </a:defRPr>
            </a:pPr>
            <a:r>
              <a:t>Xiaolei Su, PhD</a:t>
            </a:r>
            <a:endParaRPr>
              <a:latin typeface="+mj-lt"/>
              <a:ea typeface="+mj-ea"/>
              <a:cs typeface="+mj-cs"/>
              <a:sym typeface="Calibri"/>
            </a:endParaRPr>
          </a:p>
          <a:p>
            <a:pPr algn="ctr">
              <a:defRPr i="1">
                <a:latin typeface="YaleNew"/>
                <a:ea typeface="YaleNew"/>
                <a:cs typeface="YaleNew"/>
                <a:sym typeface="YaleNew"/>
              </a:defRPr>
            </a:pPr>
            <a:r>
              <a:t>Leader</a:t>
            </a:r>
            <a:endParaRPr>
              <a:latin typeface="+mj-lt"/>
              <a:ea typeface="+mj-ea"/>
              <a:cs typeface="+mj-cs"/>
              <a:sym typeface="Calibri"/>
            </a:endParaRPr>
          </a:p>
          <a:p>
            <a:pPr algn="ctr">
              <a:spcBef>
                <a:spcPts val="300"/>
              </a:spcBef>
              <a:defRPr>
                <a:latin typeface="YaleNew"/>
                <a:ea typeface="YaleNew"/>
                <a:cs typeface="YaleNew"/>
                <a:sym typeface="YaleNew"/>
              </a:defRPr>
            </a:pPr>
            <a:r>
              <a:t>Faculty in Cell Biology </a:t>
            </a:r>
            <a:r>
              <a:rPr>
                <a:solidFill>
                  <a:srgbClr val="4472C4"/>
                </a:solidFill>
              </a:rPr>
              <a:t>Pioneering research in immunology and cell engineering</a:t>
            </a:r>
          </a:p>
        </p:txBody>
      </p:sp>
      <p:pic>
        <p:nvPicPr>
          <p:cNvPr id="783" name="Picture 2" descr="Picture 2"/>
          <p:cNvPicPr>
            <a:picLocks noChangeAspect="1"/>
          </p:cNvPicPr>
          <p:nvPr/>
        </p:nvPicPr>
        <p:blipFill>
          <a:blip r:embed="rId4">
            <a:extLst/>
          </a:blip>
          <a:stretch>
            <a:fillRect/>
          </a:stretch>
        </p:blipFill>
        <p:spPr>
          <a:xfrm>
            <a:off x="1686735" y="5500144"/>
            <a:ext cx="759859" cy="506573"/>
          </a:xfrm>
          <a:prstGeom prst="rect">
            <a:avLst/>
          </a:prstGeom>
          <a:ln w="12700">
            <a:miter lim="400000"/>
          </a:ln>
        </p:spPr>
      </p:pic>
      <p:sp>
        <p:nvSpPr>
          <p:cNvPr id="784" name="TextBox 20"/>
          <p:cNvSpPr txBox="1"/>
          <p:nvPr/>
        </p:nvSpPr>
        <p:spPr>
          <a:xfrm>
            <a:off x="5910482" y="3628280"/>
            <a:ext cx="2999291" cy="180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YaleNew"/>
                <a:ea typeface="YaleNew"/>
                <a:cs typeface="YaleNew"/>
                <a:sym typeface="YaleNew"/>
              </a:defRPr>
            </a:pPr>
            <a:r>
              <a:t>Mario Sznol, MD</a:t>
            </a:r>
            <a:endParaRPr>
              <a:latin typeface="+mj-lt"/>
              <a:ea typeface="+mj-ea"/>
              <a:cs typeface="+mj-cs"/>
              <a:sym typeface="Calibri"/>
            </a:endParaRPr>
          </a:p>
          <a:p>
            <a:pPr algn="ctr">
              <a:defRPr i="1">
                <a:latin typeface="YaleNew"/>
                <a:ea typeface="YaleNew"/>
                <a:cs typeface="YaleNew"/>
                <a:sym typeface="YaleNew"/>
              </a:defRPr>
            </a:pPr>
            <a:r>
              <a:t>Advisor</a:t>
            </a:r>
            <a:endParaRPr>
              <a:latin typeface="+mj-lt"/>
              <a:ea typeface="+mj-ea"/>
              <a:cs typeface="+mj-cs"/>
              <a:sym typeface="Calibri"/>
            </a:endParaRPr>
          </a:p>
          <a:p>
            <a:pPr algn="ctr">
              <a:spcBef>
                <a:spcPts val="300"/>
              </a:spcBef>
              <a:defRPr>
                <a:latin typeface="YaleNew"/>
                <a:ea typeface="YaleNew"/>
                <a:cs typeface="YaleNew"/>
                <a:sym typeface="YaleNew"/>
              </a:defRPr>
            </a:pPr>
            <a:r>
              <a:t>Co-Leader of Cancer Immunology Program</a:t>
            </a:r>
            <a:endParaRPr>
              <a:latin typeface="+mj-lt"/>
              <a:ea typeface="+mj-ea"/>
              <a:cs typeface="+mj-cs"/>
              <a:sym typeface="Calibri"/>
            </a:endParaRPr>
          </a:p>
          <a:p>
            <a:pPr algn="ctr">
              <a:defRPr>
                <a:solidFill>
                  <a:srgbClr val="4472C4"/>
                </a:solidFill>
                <a:latin typeface="YaleNew"/>
                <a:ea typeface="YaleNew"/>
                <a:cs typeface="YaleNew"/>
                <a:sym typeface="YaleNew"/>
              </a:defRPr>
            </a:pPr>
            <a:r>
              <a:t>Conducted multiple clinical trials on immunotherapy</a:t>
            </a:r>
          </a:p>
        </p:txBody>
      </p:sp>
      <p:sp>
        <p:nvSpPr>
          <p:cNvPr id="785" name="TextBox 21"/>
          <p:cNvSpPr txBox="1"/>
          <p:nvPr/>
        </p:nvSpPr>
        <p:spPr>
          <a:xfrm>
            <a:off x="8874612" y="3638008"/>
            <a:ext cx="2713176" cy="2365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YaleNew"/>
                <a:ea typeface="YaleNew"/>
                <a:cs typeface="YaleNew"/>
                <a:sym typeface="YaleNew"/>
              </a:defRPr>
            </a:pPr>
            <a:r>
              <a:t>Diane Krause, MD, PhD</a:t>
            </a:r>
            <a:endParaRPr>
              <a:latin typeface="+mj-lt"/>
              <a:ea typeface="+mj-ea"/>
              <a:cs typeface="+mj-cs"/>
              <a:sym typeface="Calibri"/>
            </a:endParaRPr>
          </a:p>
          <a:p>
            <a:pPr algn="ctr">
              <a:spcBef>
                <a:spcPts val="300"/>
              </a:spcBef>
              <a:defRPr i="1">
                <a:latin typeface="YaleNew"/>
                <a:ea typeface="YaleNew"/>
                <a:cs typeface="YaleNew"/>
                <a:sym typeface="YaleNew"/>
              </a:defRPr>
            </a:pPr>
            <a:r>
              <a:t>Advisor</a:t>
            </a:r>
            <a:endParaRPr>
              <a:latin typeface="+mj-lt"/>
              <a:ea typeface="+mj-ea"/>
              <a:cs typeface="+mj-cs"/>
              <a:sym typeface="Calibri"/>
            </a:endParaRPr>
          </a:p>
          <a:p>
            <a:pPr algn="ctr">
              <a:spcBef>
                <a:spcPts val="300"/>
              </a:spcBef>
              <a:defRPr>
                <a:latin typeface="YaleNew"/>
                <a:ea typeface="YaleNew"/>
                <a:cs typeface="YaleNew"/>
                <a:sym typeface="YaleNew"/>
              </a:defRPr>
            </a:pPr>
            <a:r>
              <a:t>Medical Director of Advanced Cell Therapy Lab</a:t>
            </a:r>
            <a:br/>
            <a:r>
              <a:rPr>
                <a:solidFill>
                  <a:srgbClr val="4472C4"/>
                </a:solidFill>
              </a:rPr>
              <a:t>Overseeing generation of cell therapy products</a:t>
            </a:r>
            <a:endParaRPr>
              <a:latin typeface="+mj-lt"/>
              <a:ea typeface="+mj-ea"/>
              <a:cs typeface="+mj-cs"/>
              <a:sym typeface="Calibri"/>
            </a:endParaRPr>
          </a:p>
        </p:txBody>
      </p:sp>
      <p:pic>
        <p:nvPicPr>
          <p:cNvPr id="786" name="Picture 13" descr="Picture 13"/>
          <p:cNvPicPr>
            <a:picLocks noChangeAspect="1"/>
          </p:cNvPicPr>
          <p:nvPr/>
        </p:nvPicPr>
        <p:blipFill>
          <a:blip r:embed="rId5">
            <a:extLst/>
          </a:blip>
          <a:stretch>
            <a:fillRect/>
          </a:stretch>
        </p:blipFill>
        <p:spPr>
          <a:xfrm>
            <a:off x="3932714" y="1317421"/>
            <a:ext cx="1728825" cy="2071731"/>
          </a:xfrm>
          <a:prstGeom prst="rect">
            <a:avLst/>
          </a:prstGeom>
          <a:ln w="12700">
            <a:miter lim="400000"/>
          </a:ln>
        </p:spPr>
      </p:pic>
      <p:sp>
        <p:nvSpPr>
          <p:cNvPr id="787" name="TextBox 22"/>
          <p:cNvSpPr txBox="1"/>
          <p:nvPr/>
        </p:nvSpPr>
        <p:spPr>
          <a:xfrm>
            <a:off x="3408829" y="3619893"/>
            <a:ext cx="2622682" cy="236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latin typeface="YaleNew"/>
                <a:ea typeface="YaleNew"/>
                <a:cs typeface="YaleNew"/>
                <a:sym typeface="YaleNew"/>
              </a:defRPr>
            </a:pPr>
            <a:r>
              <a:t>Chris Kepley, PhD, MBA</a:t>
            </a:r>
            <a:endParaRPr>
              <a:latin typeface="+mj-lt"/>
              <a:ea typeface="+mj-ea"/>
              <a:cs typeface="+mj-cs"/>
              <a:sym typeface="Calibri"/>
            </a:endParaRPr>
          </a:p>
          <a:p>
            <a:pPr algn="ctr">
              <a:defRPr i="1">
                <a:latin typeface="YaleNew"/>
                <a:ea typeface="YaleNew"/>
                <a:cs typeface="YaleNew"/>
                <a:sym typeface="YaleNew"/>
              </a:defRPr>
            </a:pPr>
            <a:r>
              <a:t>Advisor</a:t>
            </a:r>
          </a:p>
          <a:p>
            <a:pPr algn="ctr">
              <a:spcBef>
                <a:spcPts val="300"/>
              </a:spcBef>
              <a:defRPr>
                <a:latin typeface="YaleNew"/>
                <a:ea typeface="YaleNew"/>
                <a:cs typeface="YaleNew"/>
                <a:sym typeface="YaleNew"/>
              </a:defRPr>
            </a:pPr>
            <a:r>
              <a:t>Faculty in Immunology </a:t>
            </a:r>
            <a:r>
              <a:rPr>
                <a:solidFill>
                  <a:srgbClr val="4472C4"/>
                </a:solidFill>
              </a:rPr>
              <a:t>Over 30 years of research and translational application on mast cells</a:t>
            </a:r>
          </a:p>
        </p:txBody>
      </p:sp>
      <p:pic>
        <p:nvPicPr>
          <p:cNvPr id="788" name="Picture 6" descr="Picture 6"/>
          <p:cNvPicPr>
            <a:picLocks noChangeAspect="1"/>
          </p:cNvPicPr>
          <p:nvPr/>
        </p:nvPicPr>
        <p:blipFill>
          <a:blip r:embed="rId6">
            <a:extLst/>
          </a:blip>
          <a:stretch>
            <a:fillRect/>
          </a:stretch>
        </p:blipFill>
        <p:spPr>
          <a:xfrm>
            <a:off x="4527410" y="5520837"/>
            <a:ext cx="574552" cy="485879"/>
          </a:xfrm>
          <a:prstGeom prst="rect">
            <a:avLst/>
          </a:prstGeom>
          <a:ln w="12700">
            <a:miter lim="400000"/>
          </a:ln>
        </p:spPr>
      </p:pic>
      <p:pic>
        <p:nvPicPr>
          <p:cNvPr id="789" name="Picture 23" descr="Picture 23"/>
          <p:cNvPicPr>
            <a:picLocks noChangeAspect="1"/>
          </p:cNvPicPr>
          <p:nvPr/>
        </p:nvPicPr>
        <p:blipFill>
          <a:blip r:embed="rId7">
            <a:extLst/>
          </a:blip>
          <a:stretch>
            <a:fillRect/>
          </a:stretch>
        </p:blipFill>
        <p:spPr>
          <a:xfrm>
            <a:off x="6630758" y="1325808"/>
            <a:ext cx="1722303" cy="2081422"/>
          </a:xfrm>
          <a:prstGeom prst="rect">
            <a:avLst/>
          </a:prstGeom>
          <a:ln w="12700">
            <a:miter lim="400000"/>
          </a:ln>
        </p:spPr>
      </p:pic>
      <p:pic>
        <p:nvPicPr>
          <p:cNvPr id="790" name="Picture 24" descr="Picture 24"/>
          <p:cNvPicPr>
            <a:picLocks noChangeAspect="1"/>
          </p:cNvPicPr>
          <p:nvPr/>
        </p:nvPicPr>
        <p:blipFill>
          <a:blip r:embed="rId4">
            <a:extLst/>
          </a:blip>
          <a:stretch>
            <a:fillRect/>
          </a:stretch>
        </p:blipFill>
        <p:spPr>
          <a:xfrm>
            <a:off x="7111979" y="5518879"/>
            <a:ext cx="759859" cy="506573"/>
          </a:xfrm>
          <a:prstGeom prst="rect">
            <a:avLst/>
          </a:prstGeom>
          <a:ln w="12700">
            <a:miter lim="400000"/>
          </a:ln>
        </p:spPr>
      </p:pic>
      <p:pic>
        <p:nvPicPr>
          <p:cNvPr id="791" name="Picture 25" descr="Picture 25"/>
          <p:cNvPicPr>
            <a:picLocks noChangeAspect="1"/>
          </p:cNvPicPr>
          <p:nvPr/>
        </p:nvPicPr>
        <p:blipFill>
          <a:blip r:embed="rId4">
            <a:extLst/>
          </a:blip>
          <a:stretch>
            <a:fillRect/>
          </a:stretch>
        </p:blipFill>
        <p:spPr>
          <a:xfrm>
            <a:off x="9855237" y="5493639"/>
            <a:ext cx="759859" cy="506573"/>
          </a:xfrm>
          <a:prstGeom prst="rect">
            <a:avLst/>
          </a:prstGeom>
          <a:ln w="12700">
            <a:miter lim="400000"/>
          </a:ln>
        </p:spPr>
      </p:pic>
      <p:pic>
        <p:nvPicPr>
          <p:cNvPr id="792" name="Picture 27" descr="Picture 27"/>
          <p:cNvPicPr>
            <a:picLocks noChangeAspect="1"/>
          </p:cNvPicPr>
          <p:nvPr/>
        </p:nvPicPr>
        <p:blipFill>
          <a:blip r:embed="rId8">
            <a:extLst/>
          </a:blip>
          <a:stretch>
            <a:fillRect/>
          </a:stretch>
        </p:blipFill>
        <p:spPr>
          <a:xfrm>
            <a:off x="9343773" y="1317421"/>
            <a:ext cx="1692373" cy="209089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97" name="Title 1"/>
          <p:cNvSpPr txBox="1"/>
          <p:nvPr>
            <p:ph type="title"/>
          </p:nvPr>
        </p:nvSpPr>
        <p:spPr>
          <a:xfrm>
            <a:off x="558493" y="110231"/>
            <a:ext cx="10634472" cy="1635994"/>
          </a:xfrm>
          <a:prstGeom prst="rect">
            <a:avLst/>
          </a:prstGeom>
        </p:spPr>
        <p:txBody>
          <a:bodyPr/>
          <a:lstStyle>
            <a:lvl1pPr>
              <a:defRPr sz="3200"/>
            </a:lvl1pPr>
          </a:lstStyle>
          <a:p>
            <a:pPr/>
            <a:r>
              <a:t>CAR-mast cells: a breakthrough on cell therapy</a:t>
            </a:r>
          </a:p>
        </p:txBody>
      </p:sp>
      <p:graphicFrame>
        <p:nvGraphicFramePr>
          <p:cNvPr id="798" name="Table 8"/>
          <p:cNvGraphicFramePr/>
          <p:nvPr/>
        </p:nvGraphicFramePr>
        <p:xfrm>
          <a:off x="4863829" y="1739288"/>
          <a:ext cx="6692585" cy="369847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72580"/>
                <a:gridCol w="2531427"/>
                <a:gridCol w="2788577"/>
              </a:tblGrid>
              <a:tr h="408727">
                <a:tc>
                  <a:txBody>
                    <a:bodyPr/>
                    <a:lstStyle/>
                    <a:p>
                      <a:pPr algn="ctr">
                        <a:defRPr sz="1600">
                          <a:latin typeface="YaleNew"/>
                          <a:ea typeface="YaleNew"/>
                          <a:cs typeface="YaleNew"/>
                          <a:sym typeface="YaleNew"/>
                        </a:defRPr>
                      </a:pPr>
                    </a:p>
                  </a:txBody>
                  <a:tcPr marL="45720" marR="45720" marT="45720" marB="45720" anchor="t" anchorCtr="0" horzOverflow="overflow">
                    <a:lnL w="19050">
                      <a:solidFill>
                        <a:srgbClr val="000000"/>
                      </a:solidFill>
                    </a:lnL>
                    <a:lnT w="19050">
                      <a:solidFill>
                        <a:srgbClr val="000000"/>
                      </a:solidFill>
                    </a:lnT>
                    <a:lnB w="12700">
                      <a:solidFill>
                        <a:srgbClr val="808080"/>
                      </a:solidFill>
                    </a:lnB>
                    <a:noFill/>
                  </a:tcPr>
                </a:tc>
                <a:tc>
                  <a:txBody>
                    <a:bodyPr/>
                    <a:lstStyle/>
                    <a:p>
                      <a:pPr algn="ctr">
                        <a:defRPr b="0" sz="1800">
                          <a:solidFill>
                            <a:srgbClr val="000000"/>
                          </a:solidFill>
                        </a:defRPr>
                      </a:pPr>
                      <a:r>
                        <a:rPr b="1" sz="2000">
                          <a:latin typeface="YaleNew"/>
                          <a:ea typeface="YaleNew"/>
                          <a:cs typeface="YaleNew"/>
                          <a:sym typeface="YaleNew"/>
                        </a:rPr>
                        <a:t>CAR-T Therapies</a:t>
                      </a:r>
                    </a:p>
                  </a:txBody>
                  <a:tcPr marL="45720" marR="45720" marT="45720" marB="45720" anchor="t" anchorCtr="0" horzOverflow="overflow">
                    <a:lnT w="19050">
                      <a:solidFill>
                        <a:srgbClr val="000000"/>
                      </a:solidFill>
                    </a:lnT>
                    <a:lnB w="12700">
                      <a:solidFill>
                        <a:srgbClr val="808080"/>
                      </a:solidFill>
                    </a:lnB>
                    <a:solidFill>
                      <a:srgbClr val="FF9999"/>
                    </a:solidFill>
                  </a:tcPr>
                </a:tc>
                <a:tc>
                  <a:txBody>
                    <a:bodyPr/>
                    <a:lstStyle/>
                    <a:p>
                      <a:pPr algn="ctr">
                        <a:defRPr b="0" sz="1800">
                          <a:solidFill>
                            <a:srgbClr val="000000"/>
                          </a:solidFill>
                        </a:defRPr>
                      </a:pPr>
                      <a:r>
                        <a:rPr b="1" sz="2000">
                          <a:latin typeface="YaleNew"/>
                          <a:ea typeface="YaleNew"/>
                          <a:cs typeface="YaleNew"/>
                          <a:sym typeface="YaleNew"/>
                        </a:rPr>
                        <a:t>CAR-mast Therapies</a:t>
                      </a:r>
                    </a:p>
                  </a:txBody>
                  <a:tcPr marL="45720" marR="45720" marT="45720" marB="45720" anchor="t" anchorCtr="0" horzOverflow="overflow">
                    <a:lnR w="19050">
                      <a:solidFill>
                        <a:srgbClr val="000000"/>
                      </a:solidFill>
                    </a:lnR>
                    <a:lnT w="19050">
                      <a:solidFill>
                        <a:srgbClr val="000000"/>
                      </a:solidFill>
                    </a:lnT>
                    <a:lnB w="12700">
                      <a:solidFill>
                        <a:srgbClr val="808080"/>
                      </a:solidFill>
                    </a:lnB>
                    <a:solidFill>
                      <a:srgbClr val="E2F0D9"/>
                    </a:solidFill>
                  </a:tcPr>
                </a:tc>
              </a:tr>
              <a:tr h="1096583">
                <a:tc>
                  <a:txBody>
                    <a:bodyPr/>
                    <a:lstStyle/>
                    <a:p>
                      <a:pPr algn="l">
                        <a:defRPr sz="1800"/>
                      </a:pPr>
                      <a:r>
                        <a:rPr b="1" sz="2000">
                          <a:latin typeface="YaleNew"/>
                          <a:ea typeface="YaleNew"/>
                          <a:cs typeface="YaleNew"/>
                          <a:sym typeface="YaleNew"/>
                        </a:rPr>
                        <a:t>Tissue Infiltration</a:t>
                      </a:r>
                    </a:p>
                  </a:txBody>
                  <a:tcPr marL="45720" marR="45720" marT="45720" marB="45720" anchor="ctr" anchorCtr="0" horzOverflow="overflow">
                    <a:lnL w="19050">
                      <a:solidFill>
                        <a:srgbClr val="000000"/>
                      </a:solidFill>
                    </a:lnL>
                    <a:lnR w="12700">
                      <a:solidFill>
                        <a:srgbClr val="808080"/>
                      </a:solidFill>
                    </a:lnR>
                    <a:lnT w="12700">
                      <a:solidFill>
                        <a:srgbClr val="808080"/>
                      </a:solidFill>
                    </a:lnT>
                    <a:lnB w="12700">
                      <a:solidFill>
                        <a:srgbClr val="808080"/>
                      </a:solidFill>
                    </a:lnB>
                    <a:solidFill>
                      <a:srgbClr val="F2F2F2"/>
                    </a:solidFill>
                  </a:tcPr>
                </a:tc>
                <a:tc>
                  <a:txBody>
                    <a:bodyPr/>
                    <a:lstStyle/>
                    <a:p>
                      <a:pPr algn="ctr">
                        <a:defRPr sz="1800"/>
                      </a:pPr>
                      <a:r>
                        <a:rPr b="1" sz="2000">
                          <a:solidFill>
                            <a:srgbClr val="C00000"/>
                          </a:solidFill>
                          <a:latin typeface="YaleNew"/>
                          <a:ea typeface="YaleNew"/>
                          <a:cs typeface="YaleNew"/>
                          <a:sym typeface="YaleNew"/>
                        </a:rPr>
                        <a:t>Low access to tumors</a:t>
                      </a:r>
                    </a:p>
                  </a:txBody>
                  <a:tcPr marL="45720" marR="45720" marT="45720" marB="45720" anchor="ctr" anchorCtr="0" horzOverflow="overflow">
                    <a:lnL w="12700">
                      <a:solidFill>
                        <a:srgbClr val="808080"/>
                      </a:solidFill>
                    </a:lnL>
                    <a:lnT w="12700">
                      <a:solidFill>
                        <a:srgbClr val="808080"/>
                      </a:solidFill>
                    </a:lnT>
                    <a:lnB w="12700">
                      <a:solidFill>
                        <a:srgbClr val="808080"/>
                      </a:solidFill>
                    </a:lnB>
                    <a:solidFill>
                      <a:srgbClr val="F2F2F2"/>
                    </a:solidFill>
                  </a:tcPr>
                </a:tc>
                <a:tc>
                  <a:txBody>
                    <a:bodyPr/>
                    <a:lstStyle/>
                    <a:p>
                      <a:pPr algn="ctr">
                        <a:defRPr sz="1800"/>
                      </a:pPr>
                      <a:r>
                        <a:rPr b="1" sz="2000">
                          <a:solidFill>
                            <a:srgbClr val="385724"/>
                          </a:solidFill>
                          <a:latin typeface="YaleNew"/>
                          <a:ea typeface="YaleNew"/>
                          <a:cs typeface="YaleNew"/>
                          <a:sym typeface="YaleNew"/>
                        </a:rPr>
                        <a:t>High tissue presence</a:t>
                      </a:r>
                    </a:p>
                  </a:txBody>
                  <a:tcPr marL="45720" marR="45720" marT="45720" marB="45720" anchor="ctr" anchorCtr="0" horzOverflow="overflow">
                    <a:lnR w="19050">
                      <a:solidFill>
                        <a:srgbClr val="000000"/>
                      </a:solidFill>
                    </a:lnR>
                    <a:lnT w="12700">
                      <a:solidFill>
                        <a:srgbClr val="808080"/>
                      </a:solidFill>
                    </a:lnT>
                    <a:lnB w="12700">
                      <a:solidFill>
                        <a:srgbClr val="808080"/>
                      </a:solidFill>
                    </a:lnB>
                    <a:solidFill>
                      <a:srgbClr val="F2F2F2"/>
                    </a:solidFill>
                  </a:tcPr>
                </a:tc>
              </a:tr>
              <a:tr h="1096583">
                <a:tc>
                  <a:txBody>
                    <a:bodyPr/>
                    <a:lstStyle/>
                    <a:p>
                      <a:pPr algn="l">
                        <a:defRPr sz="1800"/>
                      </a:pPr>
                      <a:r>
                        <a:rPr b="1" sz="2000">
                          <a:latin typeface="YaleNew"/>
                          <a:ea typeface="YaleNew"/>
                          <a:cs typeface="YaleNew"/>
                          <a:sym typeface="YaleNew"/>
                        </a:rPr>
                        <a:t>Therapy State Over Time</a:t>
                      </a:r>
                    </a:p>
                  </a:txBody>
                  <a:tcPr marL="45720" marR="45720" marT="45720" marB="45720" anchor="ctr" anchorCtr="0" horzOverflow="overflow">
                    <a:lnL w="19050">
                      <a:solidFill>
                        <a:srgbClr val="000000"/>
                      </a:solidFill>
                    </a:lnL>
                    <a:lnR w="12700">
                      <a:solidFill>
                        <a:srgbClr val="808080"/>
                      </a:solidFill>
                    </a:lnR>
                    <a:lnT w="12700">
                      <a:solidFill>
                        <a:srgbClr val="808080"/>
                      </a:solidFill>
                    </a:lnT>
                    <a:lnB w="12700">
                      <a:solidFill>
                        <a:srgbClr val="808080"/>
                      </a:solidFill>
                    </a:lnB>
                    <a:noFill/>
                  </a:tcPr>
                </a:tc>
                <a:tc>
                  <a:txBody>
                    <a:bodyPr/>
                    <a:lstStyle/>
                    <a:p>
                      <a:pPr algn="ctr">
                        <a:defRPr sz="1800"/>
                      </a:pPr>
                      <a:r>
                        <a:rPr b="1" sz="2000">
                          <a:solidFill>
                            <a:srgbClr val="C00000"/>
                          </a:solidFill>
                          <a:latin typeface="YaleNew"/>
                          <a:ea typeface="YaleNew"/>
                          <a:cs typeface="YaleNew"/>
                          <a:sym typeface="YaleNew"/>
                        </a:rPr>
                        <a:t>Early exhaustion</a:t>
                      </a:r>
                    </a:p>
                  </a:txBody>
                  <a:tcPr marL="45720" marR="45720" marT="45720" marB="45720" anchor="ctr" anchorCtr="0" horzOverflow="overflow">
                    <a:lnL w="12700">
                      <a:solidFill>
                        <a:srgbClr val="808080"/>
                      </a:solidFill>
                    </a:lnL>
                    <a:lnT w="12700">
                      <a:solidFill>
                        <a:srgbClr val="808080"/>
                      </a:solidFill>
                    </a:lnT>
                    <a:lnB w="12700">
                      <a:solidFill>
                        <a:srgbClr val="808080"/>
                      </a:solidFill>
                    </a:lnB>
                    <a:noFill/>
                  </a:tcPr>
                </a:tc>
                <a:tc>
                  <a:txBody>
                    <a:bodyPr/>
                    <a:lstStyle/>
                    <a:p>
                      <a:pPr algn="ctr">
                        <a:defRPr sz="1800"/>
                      </a:pPr>
                      <a:r>
                        <a:rPr b="1" sz="2000">
                          <a:solidFill>
                            <a:srgbClr val="385724"/>
                          </a:solidFill>
                          <a:latin typeface="YaleNew"/>
                          <a:ea typeface="YaleNew"/>
                          <a:cs typeface="YaleNew"/>
                          <a:sym typeface="YaleNew"/>
                        </a:rPr>
                        <a:t>Repeated activation and live for years</a:t>
                      </a:r>
                    </a:p>
                  </a:txBody>
                  <a:tcPr marL="45720" marR="45720" marT="45720" marB="45720" anchor="ctr" anchorCtr="0" horzOverflow="overflow">
                    <a:lnR w="19050">
                      <a:solidFill>
                        <a:srgbClr val="000000"/>
                      </a:solidFill>
                    </a:lnR>
                    <a:lnT w="12700">
                      <a:solidFill>
                        <a:srgbClr val="808080"/>
                      </a:solidFill>
                    </a:lnT>
                    <a:lnB w="12700">
                      <a:solidFill>
                        <a:srgbClr val="808080"/>
                      </a:solidFill>
                    </a:lnB>
                    <a:noFill/>
                  </a:tcPr>
                </a:tc>
              </a:tr>
              <a:tr h="1096583">
                <a:tc>
                  <a:txBody>
                    <a:bodyPr/>
                    <a:lstStyle/>
                    <a:p>
                      <a:pPr algn="l">
                        <a:defRPr sz="1800"/>
                      </a:pPr>
                      <a:r>
                        <a:rPr b="1" sz="2000">
                          <a:latin typeface="YaleNew"/>
                          <a:ea typeface="YaleNew"/>
                          <a:cs typeface="YaleNew"/>
                          <a:sym typeface="YaleNew"/>
                        </a:rPr>
                        <a:t>Immune checkpoint</a:t>
                      </a:r>
                    </a:p>
                  </a:txBody>
                  <a:tcPr marL="45720" marR="45720" marT="45720" marB="45720" anchor="ctr" anchorCtr="0" horzOverflow="overflow">
                    <a:lnL w="19050">
                      <a:solidFill>
                        <a:srgbClr val="000000"/>
                      </a:solidFill>
                    </a:lnL>
                    <a:lnR w="12700">
                      <a:solidFill>
                        <a:srgbClr val="808080"/>
                      </a:solidFill>
                    </a:lnR>
                    <a:lnT w="12700">
                      <a:solidFill>
                        <a:srgbClr val="808080"/>
                      </a:solidFill>
                    </a:lnT>
                    <a:lnB w="19050">
                      <a:solidFill>
                        <a:srgbClr val="000000"/>
                      </a:solidFill>
                    </a:lnB>
                    <a:solidFill>
                      <a:srgbClr val="F2F2F2"/>
                    </a:solidFill>
                  </a:tcPr>
                </a:tc>
                <a:tc>
                  <a:txBody>
                    <a:bodyPr/>
                    <a:lstStyle/>
                    <a:p>
                      <a:pPr algn="ctr">
                        <a:defRPr sz="1800"/>
                      </a:pPr>
                      <a:r>
                        <a:rPr b="1" sz="2000">
                          <a:solidFill>
                            <a:srgbClr val="C00000"/>
                          </a:solidFill>
                          <a:latin typeface="YaleNew"/>
                          <a:ea typeface="YaleNew"/>
                          <a:cs typeface="YaleNew"/>
                          <a:sym typeface="YaleNew"/>
                        </a:rPr>
                        <a:t>High inhibition  (PD1, CTLA-4)</a:t>
                      </a:r>
                    </a:p>
                  </a:txBody>
                  <a:tcPr marL="45720" marR="45720" marT="45720" marB="45720" anchor="ctr" anchorCtr="0" horzOverflow="overflow">
                    <a:lnL w="12700">
                      <a:solidFill>
                        <a:srgbClr val="808080"/>
                      </a:solidFill>
                    </a:lnL>
                    <a:lnT w="12700">
                      <a:solidFill>
                        <a:srgbClr val="808080"/>
                      </a:solidFill>
                    </a:lnT>
                    <a:lnB w="19050">
                      <a:solidFill>
                        <a:srgbClr val="000000"/>
                      </a:solidFill>
                    </a:lnB>
                    <a:solidFill>
                      <a:srgbClr val="F2F2F2"/>
                    </a:solidFill>
                  </a:tcPr>
                </a:tc>
                <a:tc>
                  <a:txBody>
                    <a:bodyPr/>
                    <a:lstStyle/>
                    <a:p>
                      <a:pPr algn="ctr">
                        <a:defRPr sz="1800"/>
                      </a:pPr>
                      <a:r>
                        <a:rPr b="1" sz="2000">
                          <a:solidFill>
                            <a:srgbClr val="385724"/>
                          </a:solidFill>
                          <a:latin typeface="YaleNew"/>
                          <a:ea typeface="YaleNew"/>
                          <a:cs typeface="YaleNew"/>
                          <a:sym typeface="YaleNew"/>
                        </a:rPr>
                        <a:t>Free of inhibition</a:t>
                      </a:r>
                    </a:p>
                  </a:txBody>
                  <a:tcPr marL="45720" marR="45720" marT="45720" marB="45720" anchor="ctr" anchorCtr="0" horzOverflow="overflow">
                    <a:lnR w="19050">
                      <a:solidFill>
                        <a:srgbClr val="000000"/>
                      </a:solidFill>
                    </a:lnR>
                    <a:lnT w="12700">
                      <a:solidFill>
                        <a:srgbClr val="808080"/>
                      </a:solidFill>
                    </a:lnT>
                    <a:lnB w="19050">
                      <a:solidFill>
                        <a:srgbClr val="000000"/>
                      </a:solidFill>
                    </a:lnB>
                    <a:solidFill>
                      <a:srgbClr val="F2F2F2"/>
                    </a:solidFill>
                  </a:tcPr>
                </a:tc>
              </a:tr>
            </a:tbl>
          </a:graphicData>
        </a:graphic>
      </p:graphicFrame>
      <p:grpSp>
        <p:nvGrpSpPr>
          <p:cNvPr id="801" name="Rectangle 14"/>
          <p:cNvGrpSpPr/>
          <p:nvPr/>
        </p:nvGrpSpPr>
        <p:grpSpPr>
          <a:xfrm>
            <a:off x="635584" y="2114179"/>
            <a:ext cx="4062876" cy="3323585"/>
            <a:chOff x="0" y="0"/>
            <a:chExt cx="4062874" cy="3323583"/>
          </a:xfrm>
        </p:grpSpPr>
        <p:sp>
          <p:nvSpPr>
            <p:cNvPr id="799" name="Rectangle"/>
            <p:cNvSpPr/>
            <p:nvPr/>
          </p:nvSpPr>
          <p:spPr>
            <a:xfrm>
              <a:off x="-1" y="0"/>
              <a:ext cx="4062876" cy="3323584"/>
            </a:xfrm>
            <a:prstGeom prst="rect">
              <a:avLst/>
            </a:prstGeom>
            <a:noFill/>
            <a:ln w="19050" cap="flat">
              <a:solidFill>
                <a:srgbClr val="000000"/>
              </a:solidFill>
              <a:prstDash val="solid"/>
              <a:miter lim="800000"/>
            </a:ln>
            <a:effectLst/>
          </p:spPr>
          <p:txBody>
            <a:bodyPr wrap="square" lIns="89999" tIns="89999" rIns="89999" bIns="89999" numCol="1" anchor="t">
              <a:noAutofit/>
            </a:bodyPr>
            <a:lstStyle/>
            <a:p>
              <a:pPr>
                <a:defRPr>
                  <a:solidFill>
                    <a:srgbClr val="FFFFFF"/>
                  </a:solidFill>
                  <a:latin typeface="+mj-lt"/>
                  <a:ea typeface="+mj-ea"/>
                  <a:cs typeface="+mj-cs"/>
                  <a:sym typeface="Calibri"/>
                </a:defRPr>
              </a:pPr>
            </a:p>
          </p:txBody>
        </p:sp>
        <p:sp>
          <p:nvSpPr>
            <p:cNvPr id="800" name="CAR-T cell therapies:…"/>
            <p:cNvSpPr txBox="1"/>
            <p:nvPr/>
          </p:nvSpPr>
          <p:spPr>
            <a:xfrm>
              <a:off x="55244" y="9525"/>
              <a:ext cx="3952386" cy="301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latin typeface="YaleNew"/>
                  <a:ea typeface="YaleNew"/>
                  <a:cs typeface="YaleNew"/>
                  <a:sym typeface="YaleNew"/>
                </a:defRPr>
              </a:pPr>
            </a:p>
            <a:p>
              <a:pPr>
                <a:defRPr b="1" sz="2000">
                  <a:latin typeface="YaleNew"/>
                  <a:ea typeface="YaleNew"/>
                  <a:cs typeface="YaleNew"/>
                  <a:sym typeface="YaleNew"/>
                </a:defRPr>
              </a:pPr>
              <a:r>
                <a:t>CAR-T cell therapies:</a:t>
              </a:r>
              <a:endParaRPr>
                <a:solidFill>
                  <a:srgbClr val="FFFFFF"/>
                </a:solidFill>
                <a:latin typeface="+mj-lt"/>
                <a:ea typeface="+mj-ea"/>
                <a:cs typeface="+mj-cs"/>
                <a:sym typeface="Calibri"/>
              </a:endParaRPr>
            </a:p>
            <a:p>
              <a:pPr marL="285750" indent="-285750">
                <a:buSzPct val="100000"/>
                <a:buFont typeface="Arial"/>
                <a:buChar char="•"/>
                <a:defRPr sz="2000">
                  <a:latin typeface="YaleNew"/>
                  <a:ea typeface="YaleNew"/>
                  <a:cs typeface="YaleNew"/>
                  <a:sym typeface="YaleNew"/>
                </a:defRPr>
              </a:pPr>
              <a:r>
                <a:t>high-profile M&amp;A deals</a:t>
              </a:r>
              <a:br/>
              <a:r>
                <a:rPr sz="1800">
                  <a:solidFill>
                    <a:srgbClr val="4472C4"/>
                  </a:solidFill>
                </a:rPr>
                <a:t>$12B acquisition of Kite Pharma</a:t>
              </a:r>
              <a:br>
                <a:rPr sz="1800">
                  <a:solidFill>
                    <a:srgbClr val="4472C4"/>
                  </a:solidFill>
                </a:rPr>
              </a:br>
              <a:r>
                <a:rPr sz="1800">
                  <a:solidFill>
                    <a:srgbClr val="4472C4"/>
                  </a:solidFill>
                </a:rPr>
                <a:t>$9B acquisition of Juno</a:t>
              </a:r>
            </a:p>
            <a:p>
              <a:pPr marL="285750" indent="-285750">
                <a:buSzPct val="100000"/>
                <a:buFont typeface="Arial"/>
                <a:buChar char="•"/>
                <a:defRPr sz="2000">
                  <a:latin typeface="YaleNew"/>
                  <a:ea typeface="YaleNew"/>
                  <a:cs typeface="YaleNew"/>
                  <a:sym typeface="YaleNew"/>
                </a:defRPr>
              </a:pPr>
              <a:r>
                <a:t>6 FDA approved CAR-T for blood cancer</a:t>
              </a:r>
              <a:endParaRPr>
                <a:solidFill>
                  <a:srgbClr val="FFFFFF"/>
                </a:solidFill>
                <a:latin typeface="+mj-lt"/>
                <a:ea typeface="+mj-ea"/>
                <a:cs typeface="+mj-cs"/>
                <a:sym typeface="Calibri"/>
              </a:endParaRPr>
            </a:p>
            <a:p>
              <a:pPr marL="285750" indent="-285750">
                <a:buSzPct val="100000"/>
                <a:buFont typeface="Arial"/>
                <a:buChar char="•"/>
                <a:defRPr>
                  <a:solidFill>
                    <a:srgbClr val="FF0000"/>
                  </a:solidFill>
                  <a:latin typeface="YaleNew"/>
                  <a:ea typeface="YaleNew"/>
                  <a:cs typeface="YaleNew"/>
                  <a:sym typeface="YaleNew"/>
                </a:defRPr>
              </a:pPr>
            </a:p>
            <a:p>
              <a:pPr marL="285750" indent="-285750">
                <a:buSzPct val="100000"/>
                <a:buFont typeface="Arial"/>
                <a:buChar char="•"/>
                <a:defRPr sz="2000">
                  <a:solidFill>
                    <a:srgbClr val="FF0000"/>
                  </a:solidFill>
                  <a:latin typeface="YaleNew"/>
                  <a:ea typeface="YaleNew"/>
                  <a:cs typeface="YaleNew"/>
                  <a:sym typeface="YaleNew"/>
                </a:defRPr>
              </a:pPr>
              <a:r>
                <a:t>Low efficacy on solid tumors</a:t>
              </a:r>
              <a:endParaRPr>
                <a:solidFill>
                  <a:srgbClr val="FFFFFF"/>
                </a:solidFill>
                <a:latin typeface="+mj-lt"/>
                <a:ea typeface="+mj-ea"/>
                <a:cs typeface="+mj-cs"/>
                <a:sym typeface="Calibri"/>
              </a:endParaRPr>
            </a:p>
            <a:p>
              <a:pPr>
                <a:defRPr>
                  <a:latin typeface="YaleNew"/>
                  <a:ea typeface="YaleNew"/>
                  <a:cs typeface="YaleNew"/>
                  <a:sym typeface="YaleNew"/>
                </a:defRPr>
              </a:pPr>
              <a:r>
                <a:t> </a:t>
              </a:r>
            </a:p>
          </p:txBody>
        </p:sp>
      </p:grpSp>
      <p:grpSp>
        <p:nvGrpSpPr>
          <p:cNvPr id="804" name="Rectangle 27"/>
          <p:cNvGrpSpPr/>
          <p:nvPr/>
        </p:nvGrpSpPr>
        <p:grpSpPr>
          <a:xfrm>
            <a:off x="635584" y="1576214"/>
            <a:ext cx="4062876" cy="701041"/>
            <a:chOff x="0" y="0"/>
            <a:chExt cx="4062874" cy="701040"/>
          </a:xfrm>
        </p:grpSpPr>
        <p:sp>
          <p:nvSpPr>
            <p:cNvPr id="802" name="Rectangle"/>
            <p:cNvSpPr/>
            <p:nvPr/>
          </p:nvSpPr>
          <p:spPr>
            <a:xfrm>
              <a:off x="0" y="163073"/>
              <a:ext cx="4062875" cy="374895"/>
            </a:xfrm>
            <a:prstGeom prst="rect">
              <a:avLst/>
            </a:prstGeom>
            <a:solidFill>
              <a:srgbClr val="B4C7E7"/>
            </a:solidFill>
            <a:ln w="19050" cap="flat">
              <a:solidFill>
                <a:srgbClr val="000000"/>
              </a:solidFill>
              <a:prstDash val="solid"/>
              <a:miter lim="8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03" name="Historic Excitement on Cell Therapy"/>
            <p:cNvSpPr txBox="1"/>
            <p:nvPr/>
          </p:nvSpPr>
          <p:spPr>
            <a:xfrm>
              <a:off x="55244" y="0"/>
              <a:ext cx="3952386" cy="701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latin typeface="YaleNew"/>
                  <a:ea typeface="YaleNew"/>
                  <a:cs typeface="YaleNew"/>
                  <a:sym typeface="YaleNew"/>
                </a:defRPr>
              </a:lvl1pPr>
            </a:lstStyle>
            <a:p>
              <a:pPr/>
              <a:r>
                <a:t>Historic Excitement on Cell Therapy</a:t>
              </a:r>
            </a:p>
          </p:txBody>
        </p:sp>
      </p:grpSp>
      <p:sp>
        <p:nvSpPr>
          <p:cNvPr id="805" name="Rectangle 2"/>
          <p:cNvSpPr txBox="1"/>
          <p:nvPr/>
        </p:nvSpPr>
        <p:spPr>
          <a:xfrm>
            <a:off x="3252824" y="6438601"/>
            <a:ext cx="4748362" cy="3324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i="1" sz="1000">
                <a:solidFill>
                  <a:srgbClr val="808080"/>
                </a:solidFill>
                <a:latin typeface="YaleNew"/>
                <a:ea typeface="YaleNew"/>
                <a:cs typeface="YaleNew"/>
                <a:sym typeface="YaleNew"/>
              </a:defRPr>
            </a:lvl1pPr>
          </a:lstStyle>
          <a:p>
            <a:pPr/>
            <a:r>
              <a:t>CAR: Chimeric Antigen Receptor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10" name="Picture 10" descr="Picture 10"/>
          <p:cNvPicPr>
            <a:picLocks noChangeAspect="1"/>
          </p:cNvPicPr>
          <p:nvPr/>
        </p:nvPicPr>
        <p:blipFill>
          <a:blip r:embed="rId3">
            <a:extLst/>
          </a:blip>
          <a:stretch>
            <a:fillRect/>
          </a:stretch>
        </p:blipFill>
        <p:spPr>
          <a:xfrm>
            <a:off x="1193784" y="2180870"/>
            <a:ext cx="5206473" cy="3101248"/>
          </a:xfrm>
          <a:prstGeom prst="rect">
            <a:avLst/>
          </a:prstGeom>
          <a:ln w="12700">
            <a:miter lim="400000"/>
          </a:ln>
        </p:spPr>
      </p:pic>
      <p:sp>
        <p:nvSpPr>
          <p:cNvPr id="811" name="Title 1"/>
          <p:cNvSpPr txBox="1"/>
          <p:nvPr>
            <p:ph type="title"/>
          </p:nvPr>
        </p:nvSpPr>
        <p:spPr>
          <a:xfrm>
            <a:off x="558492" y="110230"/>
            <a:ext cx="10997921" cy="1607004"/>
          </a:xfrm>
          <a:prstGeom prst="rect">
            <a:avLst/>
          </a:prstGeom>
        </p:spPr>
        <p:txBody>
          <a:bodyPr lIns="9144" tIns="9144" rIns="9144" bIns="9144"/>
          <a:lstStyle>
            <a:lvl1pPr>
              <a:defRPr sz="3200"/>
            </a:lvl1pPr>
          </a:lstStyle>
          <a:p>
            <a:pPr/>
            <a:r>
              <a:t>CAR-mast cells eradicate tumors in two ways </a:t>
            </a:r>
          </a:p>
        </p:txBody>
      </p:sp>
      <p:grpSp>
        <p:nvGrpSpPr>
          <p:cNvPr id="814" name="Oval 114"/>
          <p:cNvGrpSpPr/>
          <p:nvPr/>
        </p:nvGrpSpPr>
        <p:grpSpPr>
          <a:xfrm>
            <a:off x="2603709" y="2197160"/>
            <a:ext cx="348465" cy="370841"/>
            <a:chOff x="0" y="0"/>
            <a:chExt cx="348464" cy="370840"/>
          </a:xfrm>
        </p:grpSpPr>
        <p:sp>
          <p:nvSpPr>
            <p:cNvPr id="812" name="Circle"/>
            <p:cNvSpPr/>
            <p:nvPr/>
          </p:nvSpPr>
          <p:spPr>
            <a:xfrm>
              <a:off x="0" y="12894"/>
              <a:ext cx="348465" cy="345052"/>
            </a:xfrm>
            <a:prstGeom prst="ellipse">
              <a:avLst/>
            </a:prstGeom>
            <a:solidFill>
              <a:srgbClr val="E2F0D9"/>
            </a:solidFill>
            <a:ln w="19050" cap="flat">
              <a:solidFill>
                <a:srgbClr val="385724"/>
              </a:solidFill>
              <a:prstDash val="solid"/>
              <a:miter lim="8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13" name="1"/>
            <p:cNvSpPr txBox="1"/>
            <p:nvPr/>
          </p:nvSpPr>
          <p:spPr>
            <a:xfrm>
              <a:off x="106276" y="0"/>
              <a:ext cx="13591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385724"/>
                  </a:solidFill>
                  <a:latin typeface="YaleNew"/>
                  <a:ea typeface="YaleNew"/>
                  <a:cs typeface="YaleNew"/>
                  <a:sym typeface="YaleNew"/>
                </a:defRPr>
              </a:lvl1pPr>
            </a:lstStyle>
            <a:p>
              <a:pPr/>
              <a:r>
                <a:t>1</a:t>
              </a:r>
            </a:p>
          </p:txBody>
        </p:sp>
      </p:grpSp>
      <p:grpSp>
        <p:nvGrpSpPr>
          <p:cNvPr id="817" name="Oval 117"/>
          <p:cNvGrpSpPr/>
          <p:nvPr/>
        </p:nvGrpSpPr>
        <p:grpSpPr>
          <a:xfrm>
            <a:off x="1997376" y="4865804"/>
            <a:ext cx="348465" cy="370841"/>
            <a:chOff x="0" y="0"/>
            <a:chExt cx="348464" cy="370840"/>
          </a:xfrm>
        </p:grpSpPr>
        <p:sp>
          <p:nvSpPr>
            <p:cNvPr id="815" name="Circle"/>
            <p:cNvSpPr/>
            <p:nvPr/>
          </p:nvSpPr>
          <p:spPr>
            <a:xfrm>
              <a:off x="0" y="12894"/>
              <a:ext cx="348465" cy="345052"/>
            </a:xfrm>
            <a:prstGeom prst="ellipse">
              <a:avLst/>
            </a:prstGeom>
            <a:solidFill>
              <a:srgbClr val="FBE5D6"/>
            </a:solidFill>
            <a:ln w="19050" cap="flat">
              <a:solidFill>
                <a:srgbClr val="C55A11"/>
              </a:solidFill>
              <a:prstDash val="solid"/>
              <a:miter lim="8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16" name="2"/>
            <p:cNvSpPr txBox="1"/>
            <p:nvPr/>
          </p:nvSpPr>
          <p:spPr>
            <a:xfrm>
              <a:off x="106276" y="0"/>
              <a:ext cx="13591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C55A11"/>
                  </a:solidFill>
                  <a:latin typeface="YaleNew"/>
                  <a:ea typeface="YaleNew"/>
                  <a:cs typeface="YaleNew"/>
                  <a:sym typeface="YaleNew"/>
                </a:defRPr>
              </a:lvl1pPr>
            </a:lstStyle>
            <a:p>
              <a:pPr/>
              <a:r>
                <a:t>2</a:t>
              </a:r>
            </a:p>
          </p:txBody>
        </p:sp>
      </p:grpSp>
      <p:graphicFrame>
        <p:nvGraphicFramePr>
          <p:cNvPr id="818" name="Table 239"/>
          <p:cNvGraphicFramePr/>
          <p:nvPr/>
        </p:nvGraphicFramePr>
        <p:xfrm>
          <a:off x="7035548" y="1717233"/>
          <a:ext cx="3105761" cy="420691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185520"/>
                <a:gridCol w="1920240"/>
              </a:tblGrid>
              <a:tr h="596272">
                <a:tc>
                  <a:txBody>
                    <a:bodyPr/>
                    <a:lstStyle/>
                    <a:p>
                      <a:pPr algn="ctr">
                        <a:defRPr b="0" sz="1800">
                          <a:solidFill>
                            <a:srgbClr val="000000"/>
                          </a:solidFill>
                        </a:defRPr>
                      </a:pPr>
                      <a:r>
                        <a:rPr b="1">
                          <a:latin typeface="YaleNew"/>
                          <a:ea typeface="YaleNew"/>
                          <a:cs typeface="YaleNew"/>
                          <a:sym typeface="YaleNew"/>
                        </a:rPr>
                        <a:t>Targeted Antigen</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solidFill>
                      <a:srgbClr val="FFFFFF"/>
                    </a:solidFill>
                  </a:tcPr>
                </a:tc>
                <a:tc>
                  <a:txBody>
                    <a:bodyPr/>
                    <a:lstStyle/>
                    <a:p>
                      <a:pPr algn="ctr">
                        <a:defRPr b="0" sz="1800">
                          <a:solidFill>
                            <a:srgbClr val="000000"/>
                          </a:solidFill>
                        </a:defRPr>
                      </a:pPr>
                      <a:r>
                        <a:rPr b="1">
                          <a:latin typeface="YaleNew"/>
                          <a:ea typeface="YaleNew"/>
                          <a:cs typeface="YaleNew"/>
                          <a:sym typeface="YaleNew"/>
                        </a:rPr>
                        <a:t>Type of Cancer</a:t>
                      </a: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solidFill>
                      <a:srgbClr val="FFFFFF"/>
                    </a:solidFill>
                  </a:tcPr>
                </a:tc>
              </a:tr>
              <a:tr h="1973376">
                <a:tc>
                  <a:txBody>
                    <a:bodyPr/>
                    <a:lstStyle/>
                    <a:p>
                      <a:pPr algn="ctr">
                        <a:spcBef>
                          <a:spcPts val="300"/>
                        </a:spcBef>
                        <a:defRPr sz="1800"/>
                      </a:pPr>
                      <a:r>
                        <a:rPr b="1">
                          <a:latin typeface="YaleNew"/>
                          <a:ea typeface="YaleNew"/>
                          <a:cs typeface="YaleNew"/>
                          <a:sym typeface="YaleNew"/>
                        </a:rPr>
                        <a:t>Target 1</a:t>
                      </a:r>
                    </a:p>
                  </a:txBody>
                  <a:tcPr marL="45720" marR="45720" marT="45720" marB="45720" anchor="ctr" anchorCtr="0" horzOverflow="overflow">
                    <a:lnL w="12700">
                      <a:solidFill>
                        <a:srgbClr val="000000"/>
                      </a:solidFill>
                    </a:lnL>
                    <a:lnR w="12700">
                      <a:miter lim="400000"/>
                    </a:lnR>
                    <a:lnT w="12700">
                      <a:solidFill>
                        <a:srgbClr val="000000"/>
                      </a:solidFill>
                    </a:lnT>
                    <a:lnB w="12700">
                      <a:solidFill>
                        <a:srgbClr val="808080"/>
                      </a:solidFill>
                    </a:lnB>
                    <a:solidFill>
                      <a:srgbClr val="ED7D31"/>
                    </a:solidFill>
                  </a:tcPr>
                </a:tc>
                <a:tc>
                  <a:txBody>
                    <a:bodyPr/>
                    <a:lstStyle/>
                    <a:p>
                      <a:pPr marL="285750" indent="-285750" algn="l">
                        <a:spcBef>
                          <a:spcPts val="300"/>
                        </a:spcBef>
                        <a:buSzPct val="100000"/>
                        <a:buFont typeface="Arial"/>
                        <a:buChar char="•"/>
                        <a:defRPr sz="1800">
                          <a:latin typeface="YaleNew"/>
                          <a:ea typeface="YaleNew"/>
                          <a:cs typeface="YaleNew"/>
                          <a:sym typeface="YaleNew"/>
                        </a:defRPr>
                      </a:pPr>
                      <a:r>
                        <a:t>Colorectal</a:t>
                      </a:r>
                    </a:p>
                    <a:p>
                      <a:pPr marL="285750" indent="-285750" algn="l">
                        <a:spcBef>
                          <a:spcPts val="300"/>
                        </a:spcBef>
                        <a:buSzPct val="100000"/>
                        <a:buFont typeface="Arial"/>
                        <a:buChar char="•"/>
                        <a:defRPr sz="1800">
                          <a:latin typeface="YaleNew"/>
                          <a:ea typeface="YaleNew"/>
                          <a:cs typeface="YaleNew"/>
                          <a:sym typeface="YaleNew"/>
                        </a:defRPr>
                      </a:pPr>
                      <a:r>
                        <a:t>Ovarian</a:t>
                      </a:r>
                    </a:p>
                    <a:p>
                      <a:pPr marL="285750" indent="-285750" algn="l">
                        <a:spcBef>
                          <a:spcPts val="300"/>
                        </a:spcBef>
                        <a:buSzPct val="100000"/>
                        <a:buFont typeface="Arial"/>
                        <a:buChar char="•"/>
                        <a:defRPr sz="1800">
                          <a:latin typeface="YaleNew"/>
                          <a:ea typeface="YaleNew"/>
                          <a:cs typeface="YaleNew"/>
                          <a:sym typeface="YaleNew"/>
                        </a:defRPr>
                      </a:pPr>
                      <a:r>
                        <a:t>Pancreatic</a:t>
                      </a:r>
                    </a:p>
                    <a:p>
                      <a:pPr marL="285750" indent="-285750" algn="l">
                        <a:spcBef>
                          <a:spcPts val="300"/>
                        </a:spcBef>
                        <a:buSzPct val="100000"/>
                        <a:buFont typeface="Arial"/>
                        <a:buChar char="•"/>
                        <a:defRPr sz="1800">
                          <a:latin typeface="YaleNew"/>
                          <a:ea typeface="YaleNew"/>
                          <a:cs typeface="YaleNew"/>
                          <a:sym typeface="YaleNew"/>
                        </a:defRPr>
                      </a:pPr>
                      <a:r>
                        <a:t>Lung</a:t>
                      </a:r>
                    </a:p>
                    <a:p>
                      <a:pPr marL="285750" indent="-285750" algn="l">
                        <a:spcBef>
                          <a:spcPts val="300"/>
                        </a:spcBef>
                        <a:buSzPct val="100000"/>
                        <a:buFont typeface="Arial"/>
                        <a:buChar char="•"/>
                        <a:defRPr sz="1800">
                          <a:latin typeface="YaleNew"/>
                          <a:ea typeface="YaleNew"/>
                          <a:cs typeface="YaleNew"/>
                          <a:sym typeface="YaleNew"/>
                        </a:defRPr>
                      </a:pPr>
                      <a:r>
                        <a:t>Prostate</a:t>
                      </a:r>
                    </a:p>
                    <a:p>
                      <a:pPr marL="285750" indent="-285750" algn="l">
                        <a:spcBef>
                          <a:spcPts val="300"/>
                        </a:spcBef>
                        <a:buSzPct val="100000"/>
                        <a:buFont typeface="Arial"/>
                        <a:buChar char="•"/>
                        <a:defRPr sz="1800">
                          <a:latin typeface="YaleNew"/>
                          <a:ea typeface="YaleNew"/>
                          <a:cs typeface="YaleNew"/>
                          <a:sym typeface="YaleNew"/>
                        </a:defRPr>
                      </a:pPr>
                      <a:r>
                        <a:t>Skin</a:t>
                      </a:r>
                    </a:p>
                  </a:txBody>
                  <a:tcPr marL="45720" marR="45720" marT="45720" marB="45720" anchor="ctr" anchorCtr="0" horzOverflow="overflow">
                    <a:lnL w="12700">
                      <a:miter lim="400000"/>
                    </a:lnL>
                    <a:lnR w="12700">
                      <a:solidFill>
                        <a:srgbClr val="000000"/>
                      </a:solidFill>
                    </a:lnR>
                    <a:lnT w="12700">
                      <a:solidFill>
                        <a:srgbClr val="000000"/>
                      </a:solidFill>
                    </a:lnT>
                    <a:lnB w="12700">
                      <a:solidFill>
                        <a:srgbClr val="808080"/>
                      </a:solidFill>
                    </a:lnB>
                    <a:solidFill>
                      <a:srgbClr val="FBE5D6"/>
                    </a:solidFill>
                  </a:tcPr>
                </a:tc>
              </a:tr>
              <a:tr h="1637265">
                <a:tc>
                  <a:txBody>
                    <a:bodyPr/>
                    <a:lstStyle/>
                    <a:p>
                      <a:pPr algn="ctr">
                        <a:spcBef>
                          <a:spcPts val="300"/>
                        </a:spcBef>
                        <a:defRPr sz="1800"/>
                      </a:pPr>
                      <a:r>
                        <a:rPr b="1">
                          <a:latin typeface="YaleNew"/>
                          <a:ea typeface="YaleNew"/>
                          <a:cs typeface="YaleNew"/>
                          <a:sym typeface="YaleNew"/>
                        </a:rPr>
                        <a:t>Target 2</a:t>
                      </a:r>
                    </a:p>
                  </a:txBody>
                  <a:tcPr marL="45720" marR="45720" marT="45720" marB="45720" anchor="ctr" anchorCtr="0" horzOverflow="overflow">
                    <a:lnL w="12700">
                      <a:solidFill>
                        <a:srgbClr val="000000"/>
                      </a:solidFill>
                    </a:lnL>
                    <a:lnR w="12700">
                      <a:miter lim="400000"/>
                    </a:lnR>
                    <a:lnT w="12700">
                      <a:solidFill>
                        <a:srgbClr val="808080"/>
                      </a:solidFill>
                    </a:lnT>
                    <a:lnB w="12700">
                      <a:solidFill>
                        <a:srgbClr val="000000"/>
                      </a:solidFill>
                    </a:lnB>
                    <a:solidFill>
                      <a:srgbClr val="ED7D31">
                        <a:alpha val="50000"/>
                      </a:srgbClr>
                    </a:solidFill>
                  </a:tcPr>
                </a:tc>
                <a:tc>
                  <a:txBody>
                    <a:bodyPr/>
                    <a:lstStyle/>
                    <a:p>
                      <a:pPr marL="285750" indent="-285750" algn="l">
                        <a:spcBef>
                          <a:spcPts val="300"/>
                        </a:spcBef>
                        <a:buSzPct val="100000"/>
                        <a:buFont typeface="Arial"/>
                        <a:buChar char="•"/>
                        <a:defRPr sz="1800">
                          <a:latin typeface="YaleNew"/>
                          <a:ea typeface="YaleNew"/>
                          <a:cs typeface="YaleNew"/>
                          <a:sym typeface="YaleNew"/>
                        </a:defRPr>
                      </a:pPr>
                      <a:r>
                        <a:t>Lung</a:t>
                      </a:r>
                    </a:p>
                    <a:p>
                      <a:pPr marL="285750" indent="-285750" algn="l">
                        <a:spcBef>
                          <a:spcPts val="300"/>
                        </a:spcBef>
                        <a:buSzPct val="100000"/>
                        <a:buFont typeface="Arial"/>
                        <a:buChar char="•"/>
                        <a:defRPr sz="1800">
                          <a:latin typeface="YaleNew"/>
                          <a:ea typeface="YaleNew"/>
                          <a:cs typeface="YaleNew"/>
                          <a:sym typeface="YaleNew"/>
                        </a:defRPr>
                      </a:pPr>
                      <a:r>
                        <a:t>Skin</a:t>
                      </a:r>
                    </a:p>
                    <a:p>
                      <a:pPr marL="285750" indent="-285750" algn="l">
                        <a:spcBef>
                          <a:spcPts val="300"/>
                        </a:spcBef>
                        <a:buSzPct val="100000"/>
                        <a:buFont typeface="Arial"/>
                        <a:buChar char="•"/>
                        <a:defRPr sz="1800">
                          <a:latin typeface="YaleNew"/>
                          <a:ea typeface="YaleNew"/>
                          <a:cs typeface="YaleNew"/>
                          <a:sym typeface="YaleNew"/>
                        </a:defRPr>
                      </a:pPr>
                      <a:r>
                        <a:t>Brain</a:t>
                      </a:r>
                    </a:p>
                    <a:p>
                      <a:pPr marL="285750" indent="-285750" algn="l">
                        <a:spcBef>
                          <a:spcPts val="300"/>
                        </a:spcBef>
                        <a:buSzPct val="100000"/>
                        <a:buFont typeface="Arial"/>
                        <a:buChar char="•"/>
                        <a:defRPr sz="1800">
                          <a:latin typeface="YaleNew"/>
                          <a:ea typeface="YaleNew"/>
                          <a:cs typeface="YaleNew"/>
                          <a:sym typeface="YaleNew"/>
                        </a:defRPr>
                      </a:pPr>
                      <a:r>
                        <a:t>Bone</a:t>
                      </a:r>
                    </a:p>
                  </a:txBody>
                  <a:tcPr marL="45720" marR="45720" marT="45720" marB="45720" anchor="ctr" anchorCtr="0" horzOverflow="overflow">
                    <a:lnL w="12700">
                      <a:miter lim="400000"/>
                    </a:lnL>
                    <a:lnR w="12700">
                      <a:solidFill>
                        <a:srgbClr val="000000"/>
                      </a:solidFill>
                    </a:lnR>
                    <a:lnT w="12700">
                      <a:solidFill>
                        <a:srgbClr val="808080"/>
                      </a:solidFill>
                    </a:lnT>
                    <a:lnB w="12700">
                      <a:solidFill>
                        <a:srgbClr val="000000"/>
                      </a:solidFill>
                    </a:lnB>
                    <a:solidFill>
                      <a:srgbClr val="FBE5D6">
                        <a:alpha val="50000"/>
                      </a:srgbClr>
                    </a:solidFill>
                  </a:tcPr>
                </a:tc>
              </a:tr>
            </a:tbl>
          </a:graphicData>
        </a:graphic>
      </p:graphicFrame>
      <p:sp>
        <p:nvSpPr>
          <p:cNvPr id="819" name="Rectangle 2"/>
          <p:cNvSpPr/>
          <p:nvPr/>
        </p:nvSpPr>
        <p:spPr>
          <a:xfrm>
            <a:off x="8205388" y="2387055"/>
            <a:ext cx="1934117" cy="331594"/>
          </a:xfrm>
          <a:prstGeom prst="rect">
            <a:avLst/>
          </a:prstGeom>
          <a:ln w="28575">
            <a:solidFill>
              <a:srgbClr val="C00000"/>
            </a:solidFill>
            <a:miter/>
          </a:ln>
        </p:spPr>
        <p:txBody>
          <a:bodyPr lIns="89999" tIns="89999" rIns="89999" bIns="89999" anchor="ctr"/>
          <a:lstStyle/>
          <a:p>
            <a:pPr algn="ctr">
              <a:defRPr>
                <a:solidFill>
                  <a:srgbClr val="FFFFFF"/>
                </a:solidFill>
                <a:latin typeface="+mj-lt"/>
                <a:ea typeface="+mj-ea"/>
                <a:cs typeface="+mj-cs"/>
                <a:sym typeface="Calibri"/>
              </a:defRPr>
            </a:pPr>
          </a:p>
        </p:txBody>
      </p:sp>
      <p:sp>
        <p:nvSpPr>
          <p:cNvPr id="820" name="Rectangle 4"/>
          <p:cNvSpPr txBox="1"/>
          <p:nvPr/>
        </p:nvSpPr>
        <p:spPr>
          <a:xfrm>
            <a:off x="10261255" y="2170304"/>
            <a:ext cx="1711201" cy="7388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lgn="ctr">
              <a:defRPr b="1">
                <a:solidFill>
                  <a:srgbClr val="C00000"/>
                </a:solidFill>
                <a:latin typeface="YaleNew"/>
                <a:ea typeface="YaleNew"/>
                <a:cs typeface="YaleNew"/>
                <a:sym typeface="YaleNew"/>
              </a:defRPr>
            </a:lvl1pPr>
          </a:lstStyle>
          <a:p>
            <a:pPr/>
            <a:r>
              <a:t>Lead Indication</a:t>
            </a:r>
          </a:p>
        </p:txBody>
      </p:sp>
      <p:sp>
        <p:nvSpPr>
          <p:cNvPr id="821" name="Rectangle 6"/>
          <p:cNvSpPr txBox="1"/>
          <p:nvPr/>
        </p:nvSpPr>
        <p:spPr>
          <a:xfrm>
            <a:off x="10650214" y="3801271"/>
            <a:ext cx="1350225" cy="1297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b="1">
                <a:solidFill>
                  <a:srgbClr val="808080"/>
                </a:solidFill>
                <a:latin typeface="YaleNew"/>
                <a:ea typeface="YaleNew"/>
                <a:cs typeface="YaleNew"/>
                <a:sym typeface="YaleNew"/>
              </a:defRPr>
            </a:lvl1pPr>
          </a:lstStyle>
          <a:p>
            <a:pPr/>
            <a:r>
              <a:t>Potential Follow-On Indications</a:t>
            </a:r>
          </a:p>
        </p:txBody>
      </p:sp>
      <p:sp>
        <p:nvSpPr>
          <p:cNvPr id="822" name="Right Brace 8"/>
          <p:cNvSpPr/>
          <p:nvPr/>
        </p:nvSpPr>
        <p:spPr>
          <a:xfrm>
            <a:off x="10259807" y="2718648"/>
            <a:ext cx="304431" cy="33942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72"/>
                  <a:pt x="10800" y="161"/>
                </a:cubicBezTo>
                <a:lnTo>
                  <a:pt x="10800" y="10639"/>
                </a:lnTo>
                <a:cubicBezTo>
                  <a:pt x="10800" y="10728"/>
                  <a:pt x="15635" y="10800"/>
                  <a:pt x="21600" y="10800"/>
                </a:cubicBezTo>
                <a:cubicBezTo>
                  <a:pt x="15635" y="10800"/>
                  <a:pt x="10800" y="10872"/>
                  <a:pt x="10800" y="10961"/>
                </a:cubicBezTo>
                <a:lnTo>
                  <a:pt x="10800" y="21439"/>
                </a:lnTo>
                <a:cubicBezTo>
                  <a:pt x="10800" y="21528"/>
                  <a:pt x="5965" y="21600"/>
                  <a:pt x="0" y="21600"/>
                </a:cubicBezTo>
              </a:path>
            </a:pathLst>
          </a:custGeom>
          <a:ln w="15875">
            <a:solidFill>
              <a:srgbClr val="808080"/>
            </a:solidFill>
            <a:miter/>
          </a:ln>
        </p:spPr>
        <p:txBody>
          <a:bodyPr lIns="89999" tIns="89999" rIns="89999" bIns="89999" anchor="ctr"/>
          <a:lstStyle/>
          <a:p>
            <a:pPr algn="ctr">
              <a:defRPr>
                <a:latin typeface="+mj-lt"/>
                <a:ea typeface="+mj-ea"/>
                <a:cs typeface="+mj-cs"/>
                <a:sym typeface="Calibri"/>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19"/>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20"/>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21"/>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2" grpId="5"/>
      <p:bldP build="whole" bldLvl="1" animBg="1" rev="0" advAuto="0" spid="821" grpId="4"/>
      <p:bldP build="whole" bldLvl="1" animBg="1" rev="0" advAuto="0" spid="820" grpId="3"/>
      <p:bldP build="whole" bldLvl="1" animBg="1" rev="0" advAuto="0" spid="818" grpId="1"/>
      <p:bldP build="whole" bldLvl="1" animBg="1" rev="0" advAuto="0" spid="819"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6"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7" name="Picture 24" descr="Picture 24"/>
          <p:cNvPicPr>
            <a:picLocks noChangeAspect="1"/>
          </p:cNvPicPr>
          <p:nvPr/>
        </p:nvPicPr>
        <p:blipFill>
          <a:blip r:embed="rId3">
            <a:extLst/>
          </a:blip>
          <a:stretch>
            <a:fillRect/>
          </a:stretch>
        </p:blipFill>
        <p:spPr>
          <a:xfrm>
            <a:off x="1075395" y="2854094"/>
            <a:ext cx="3973260" cy="2358728"/>
          </a:xfrm>
          <a:prstGeom prst="rect">
            <a:avLst/>
          </a:prstGeom>
          <a:ln w="12700">
            <a:miter lim="400000"/>
          </a:ln>
        </p:spPr>
      </p:pic>
      <p:sp>
        <p:nvSpPr>
          <p:cNvPr id="828" name="Title 1"/>
          <p:cNvSpPr txBox="1"/>
          <p:nvPr>
            <p:ph type="title"/>
          </p:nvPr>
        </p:nvSpPr>
        <p:spPr>
          <a:xfrm>
            <a:off x="558493" y="110230"/>
            <a:ext cx="10634472" cy="1785362"/>
          </a:xfrm>
          <a:prstGeom prst="rect">
            <a:avLst/>
          </a:prstGeom>
        </p:spPr>
        <p:txBody>
          <a:bodyPr/>
          <a:lstStyle>
            <a:lvl1pPr>
              <a:defRPr sz="3200"/>
            </a:lvl1pPr>
          </a:lstStyle>
          <a:p>
            <a:pPr/>
            <a:r>
              <a:t>Validation: CAR-mast cells drive cancer antigen-dependent killing</a:t>
            </a:r>
          </a:p>
        </p:txBody>
      </p:sp>
      <p:sp>
        <p:nvSpPr>
          <p:cNvPr id="829" name="Rectangle 2"/>
          <p:cNvSpPr txBox="1"/>
          <p:nvPr/>
        </p:nvSpPr>
        <p:spPr>
          <a:xfrm>
            <a:off x="1127111" y="1888644"/>
            <a:ext cx="4090726" cy="650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a:latin typeface="YaleNew"/>
                <a:ea typeface="YaleNew"/>
                <a:cs typeface="YaleNew"/>
                <a:sym typeface="YaleNew"/>
              </a:defRPr>
            </a:lvl1pPr>
          </a:lstStyle>
          <a:p>
            <a:pPr/>
            <a:r>
              <a:t>Antigen 1-Directed CAR-Mast Cells Selectively Kill Cancer Cells In Vitro</a:t>
            </a:r>
          </a:p>
        </p:txBody>
      </p:sp>
      <p:sp>
        <p:nvSpPr>
          <p:cNvPr id="830" name="Rectangle 3"/>
          <p:cNvSpPr txBox="1"/>
          <p:nvPr/>
        </p:nvSpPr>
        <p:spPr>
          <a:xfrm>
            <a:off x="7246302" y="1748944"/>
            <a:ext cx="3531737" cy="929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a:latin typeface="YaleNew"/>
                <a:ea typeface="YaleNew"/>
                <a:cs typeface="YaleNew"/>
                <a:sym typeface="YaleNew"/>
              </a:defRPr>
            </a:lvl1pPr>
          </a:lstStyle>
          <a:p>
            <a:pPr/>
            <a:r>
              <a:t>Antigen 1-Directed CAR-Mast Cells Control Tumor Growth In Vivo</a:t>
            </a:r>
          </a:p>
        </p:txBody>
      </p:sp>
      <p:sp>
        <p:nvSpPr>
          <p:cNvPr id="831" name="TextBox 5"/>
          <p:cNvSpPr txBox="1"/>
          <p:nvPr/>
        </p:nvSpPr>
        <p:spPr>
          <a:xfrm rot="16200000">
            <a:off x="439241" y="3520291"/>
            <a:ext cx="1117176"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latin typeface="YaleNew"/>
                <a:ea typeface="YaleNew"/>
                <a:cs typeface="YaleNew"/>
                <a:sym typeface="YaleNew"/>
              </a:defRPr>
            </a:lvl1pPr>
          </a:lstStyle>
          <a:p>
            <a:pPr/>
            <a:r>
              <a:t>Cell Lysis %</a:t>
            </a:r>
          </a:p>
        </p:txBody>
      </p:sp>
      <p:sp>
        <p:nvSpPr>
          <p:cNvPr id="832" name="TextBox 6"/>
          <p:cNvSpPr txBox="1"/>
          <p:nvPr/>
        </p:nvSpPr>
        <p:spPr>
          <a:xfrm>
            <a:off x="4098783" y="2727453"/>
            <a:ext cx="1149501"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Control</a:t>
            </a:r>
          </a:p>
        </p:txBody>
      </p:sp>
      <p:sp>
        <p:nvSpPr>
          <p:cNvPr id="833" name="TextBox 7"/>
          <p:cNvSpPr txBox="1"/>
          <p:nvPr/>
        </p:nvSpPr>
        <p:spPr>
          <a:xfrm>
            <a:off x="4098783" y="2968606"/>
            <a:ext cx="1350154"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CAR-mast cell</a:t>
            </a:r>
          </a:p>
        </p:txBody>
      </p:sp>
      <p:sp>
        <p:nvSpPr>
          <p:cNvPr id="834" name="TextBox 8"/>
          <p:cNvSpPr txBox="1"/>
          <p:nvPr/>
        </p:nvSpPr>
        <p:spPr>
          <a:xfrm>
            <a:off x="4114780" y="3217274"/>
            <a:ext cx="1350154"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Mast cell</a:t>
            </a:r>
          </a:p>
        </p:txBody>
      </p:sp>
      <p:sp>
        <p:nvSpPr>
          <p:cNvPr id="835" name="TextBox 9"/>
          <p:cNvSpPr txBox="1"/>
          <p:nvPr/>
        </p:nvSpPr>
        <p:spPr>
          <a:xfrm>
            <a:off x="1404174" y="5184978"/>
            <a:ext cx="1149500"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atin typeface="YaleNew"/>
                <a:ea typeface="YaleNew"/>
                <a:cs typeface="YaleNew"/>
                <a:sym typeface="YaleNew"/>
              </a:defRPr>
            </a:lvl1pPr>
          </a:lstStyle>
          <a:p>
            <a:pPr/>
            <a:r>
              <a:t>SK-MEL2</a:t>
            </a:r>
          </a:p>
        </p:txBody>
      </p:sp>
      <p:sp>
        <p:nvSpPr>
          <p:cNvPr id="836" name="TextBox 10"/>
          <p:cNvSpPr txBox="1"/>
          <p:nvPr/>
        </p:nvSpPr>
        <p:spPr>
          <a:xfrm>
            <a:off x="2808648" y="5197406"/>
            <a:ext cx="79443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atin typeface="YaleNew"/>
                <a:ea typeface="YaleNew"/>
                <a:cs typeface="YaleNew"/>
                <a:sym typeface="YaleNew"/>
              </a:defRPr>
            </a:lvl1pPr>
          </a:lstStyle>
          <a:p>
            <a:pPr/>
            <a:r>
              <a:t>MELA</a:t>
            </a:r>
          </a:p>
        </p:txBody>
      </p:sp>
      <p:sp>
        <p:nvSpPr>
          <p:cNvPr id="837" name="TextBox 11"/>
          <p:cNvSpPr txBox="1"/>
          <p:nvPr/>
        </p:nvSpPr>
        <p:spPr>
          <a:xfrm>
            <a:off x="4135068" y="5192493"/>
            <a:ext cx="644705"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400">
                <a:latin typeface="YaleNew"/>
                <a:ea typeface="YaleNew"/>
                <a:cs typeface="YaleNew"/>
                <a:sym typeface="YaleNew"/>
              </a:defRPr>
            </a:lvl1pPr>
          </a:lstStyle>
          <a:p>
            <a:pPr/>
            <a:r>
              <a:t>MELB</a:t>
            </a:r>
          </a:p>
        </p:txBody>
      </p:sp>
      <p:pic>
        <p:nvPicPr>
          <p:cNvPr id="838" name="Picture 12" descr="Picture 12"/>
          <p:cNvPicPr>
            <a:picLocks noChangeAspect="1"/>
          </p:cNvPicPr>
          <p:nvPr/>
        </p:nvPicPr>
        <p:blipFill>
          <a:blip r:embed="rId4">
            <a:extLst/>
          </a:blip>
          <a:stretch>
            <a:fillRect/>
          </a:stretch>
        </p:blipFill>
        <p:spPr>
          <a:xfrm>
            <a:off x="6924313" y="2620456"/>
            <a:ext cx="3899445" cy="2614790"/>
          </a:xfrm>
          <a:prstGeom prst="rect">
            <a:avLst/>
          </a:prstGeom>
          <a:ln w="12700">
            <a:miter lim="400000"/>
          </a:ln>
        </p:spPr>
      </p:pic>
      <p:sp>
        <p:nvSpPr>
          <p:cNvPr id="839" name="TextBox 14"/>
          <p:cNvSpPr txBox="1"/>
          <p:nvPr/>
        </p:nvSpPr>
        <p:spPr>
          <a:xfrm rot="16200000">
            <a:off x="6151850" y="3452427"/>
            <a:ext cx="1289686"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latin typeface="YaleNew"/>
                <a:ea typeface="YaleNew"/>
                <a:cs typeface="YaleNew"/>
                <a:sym typeface="YaleNew"/>
              </a:defRPr>
            </a:lvl1pPr>
          </a:lstStyle>
          <a:p>
            <a:pPr/>
            <a:r>
              <a:t>Survival %</a:t>
            </a:r>
          </a:p>
        </p:txBody>
      </p:sp>
      <p:sp>
        <p:nvSpPr>
          <p:cNvPr id="840" name="TextBox 15"/>
          <p:cNvSpPr txBox="1"/>
          <p:nvPr/>
        </p:nvSpPr>
        <p:spPr>
          <a:xfrm>
            <a:off x="8027766" y="5231760"/>
            <a:ext cx="1927861"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latin typeface="YaleNew"/>
                <a:ea typeface="YaleNew"/>
                <a:cs typeface="YaleNew"/>
                <a:sym typeface="YaleNew"/>
              </a:defRPr>
            </a:lvl1pPr>
          </a:lstStyle>
          <a:p>
            <a:pPr/>
            <a:r>
              <a:t>Days Post Injection</a:t>
            </a:r>
          </a:p>
        </p:txBody>
      </p:sp>
      <p:sp>
        <p:nvSpPr>
          <p:cNvPr id="841" name="TextBox 17"/>
          <p:cNvSpPr txBox="1"/>
          <p:nvPr/>
        </p:nvSpPr>
        <p:spPr>
          <a:xfrm>
            <a:off x="681306" y="5557149"/>
            <a:ext cx="7074556"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solidFill>
                  <a:srgbClr val="7030A0"/>
                </a:solidFill>
                <a:latin typeface="YaleNew"/>
                <a:ea typeface="YaleNew"/>
                <a:cs typeface="YaleNew"/>
                <a:sym typeface="YaleNew"/>
              </a:defRPr>
            </a:lvl1pPr>
          </a:lstStyle>
          <a:p>
            <a:pPr/>
            <a:r>
              <a:t>Similar efficacy results were obtained on Antigen 2</a:t>
            </a:r>
          </a:p>
        </p:txBody>
      </p:sp>
      <p:sp>
        <p:nvSpPr>
          <p:cNvPr id="842" name="Rectangle 21"/>
          <p:cNvSpPr txBox="1"/>
          <p:nvPr/>
        </p:nvSpPr>
        <p:spPr>
          <a:xfrm>
            <a:off x="3252824" y="6438601"/>
            <a:ext cx="4748362" cy="3324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spAutoFit/>
          </a:bodyPr>
          <a:lstStyle>
            <a:lvl1pPr>
              <a:defRPr i="1" sz="1000">
                <a:solidFill>
                  <a:srgbClr val="808080"/>
                </a:solidFill>
                <a:latin typeface="YaleNew"/>
                <a:ea typeface="YaleNew"/>
                <a:cs typeface="YaleNew"/>
                <a:sym typeface="YaleNew"/>
              </a:defRPr>
            </a:lvl1pPr>
          </a:lstStyle>
          <a:p>
            <a:pPr/>
            <a:r>
              <a:t>SK-MEL2, MELA, and MELB are cancer cell lines</a:t>
            </a:r>
          </a:p>
        </p:txBody>
      </p:sp>
      <p:pic>
        <p:nvPicPr>
          <p:cNvPr id="843" name="Picture 18" descr="Picture 18"/>
          <p:cNvPicPr>
            <a:picLocks noChangeAspect="1"/>
          </p:cNvPicPr>
          <p:nvPr/>
        </p:nvPicPr>
        <p:blipFill>
          <a:blip r:embed="rId5">
            <a:extLst/>
          </a:blip>
          <a:stretch>
            <a:fillRect/>
          </a:stretch>
        </p:blipFill>
        <p:spPr>
          <a:xfrm>
            <a:off x="9891894" y="2821477"/>
            <a:ext cx="448006" cy="846232"/>
          </a:xfrm>
          <a:prstGeom prst="rect">
            <a:avLst/>
          </a:prstGeom>
          <a:ln w="12700">
            <a:miter lim="400000"/>
          </a:ln>
        </p:spPr>
      </p:pic>
      <p:sp>
        <p:nvSpPr>
          <p:cNvPr id="844" name="TextBox 19"/>
          <p:cNvSpPr txBox="1"/>
          <p:nvPr/>
        </p:nvSpPr>
        <p:spPr>
          <a:xfrm>
            <a:off x="10278192" y="2802859"/>
            <a:ext cx="1149501"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Untreated</a:t>
            </a:r>
          </a:p>
        </p:txBody>
      </p:sp>
      <p:sp>
        <p:nvSpPr>
          <p:cNvPr id="845" name="TextBox 20"/>
          <p:cNvSpPr txBox="1"/>
          <p:nvPr/>
        </p:nvSpPr>
        <p:spPr>
          <a:xfrm>
            <a:off x="10278192" y="3066007"/>
            <a:ext cx="1350154"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Mast cell</a:t>
            </a:r>
          </a:p>
        </p:txBody>
      </p:sp>
      <p:sp>
        <p:nvSpPr>
          <p:cNvPr id="846" name="TextBox 22"/>
          <p:cNvSpPr txBox="1"/>
          <p:nvPr/>
        </p:nvSpPr>
        <p:spPr>
          <a:xfrm>
            <a:off x="10287919" y="3358172"/>
            <a:ext cx="1350154"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YaleNew"/>
                <a:ea typeface="YaleNew"/>
                <a:cs typeface="YaleNew"/>
                <a:sym typeface="YaleNew"/>
              </a:defRPr>
            </a:lvl1pPr>
          </a:lstStyle>
          <a:p>
            <a:pPr/>
            <a:r>
              <a:t>CAR-mast cell</a:t>
            </a:r>
          </a:p>
        </p:txBody>
      </p:sp>
      <p:pic>
        <p:nvPicPr>
          <p:cNvPr id="847" name="Picture 26" descr="Picture 26"/>
          <p:cNvPicPr>
            <a:picLocks noChangeAspect="1"/>
          </p:cNvPicPr>
          <p:nvPr/>
        </p:nvPicPr>
        <p:blipFill>
          <a:blip r:embed="rId6">
            <a:extLst/>
          </a:blip>
          <a:stretch>
            <a:fillRect/>
          </a:stretch>
        </p:blipFill>
        <p:spPr>
          <a:xfrm>
            <a:off x="3852410" y="2766090"/>
            <a:ext cx="272246" cy="738951"/>
          </a:xfrm>
          <a:prstGeom prst="rect">
            <a:avLst/>
          </a:prstGeom>
          <a:ln w="12700">
            <a:miter lim="400000"/>
          </a:ln>
        </p:spPr>
      </p:pic>
      <p:sp>
        <p:nvSpPr>
          <p:cNvPr id="848" name="TextBox 27"/>
          <p:cNvSpPr txBox="1"/>
          <p:nvPr/>
        </p:nvSpPr>
        <p:spPr>
          <a:xfrm>
            <a:off x="7584656" y="5542550"/>
            <a:ext cx="3510991"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solidFill>
                  <a:srgbClr val="ED7D31"/>
                </a:solidFill>
                <a:latin typeface="YaleNew"/>
                <a:ea typeface="YaleNew"/>
                <a:cs typeface="YaleNew"/>
                <a:sym typeface="YaleNew"/>
              </a:defRPr>
            </a:lvl1pPr>
          </a:lstStyle>
          <a:p>
            <a:pPr/>
            <a:r>
              <a:t>Patent application pending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38"/>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3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40"/>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843"/>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844"/>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845"/>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8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9" fill="hold">
                                  <p:stCondLst>
                                    <p:cond delay="0"/>
                                  </p:stCondLst>
                                  <p:iterate type="el" backwards="0">
                                    <p:tmAbs val="0"/>
                                  </p:iterate>
                                  <p:childTnLst>
                                    <p:set>
                                      <p:cBhvr>
                                        <p:cTn id="31" fill="hold"/>
                                        <p:tgtEl>
                                          <p:spTgt spid="8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0" fill="hold">
                                  <p:stCondLst>
                                    <p:cond delay="0"/>
                                  </p:stCondLst>
                                  <p:iterate type="el" backwards="0">
                                    <p:tmAbs val="0"/>
                                  </p:iterate>
                                  <p:childTnLst>
                                    <p:set>
                                      <p:cBhvr>
                                        <p:cTn id="35" fill="hold"/>
                                        <p:tgtEl>
                                          <p:spTgt spid="8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8" grpId="10"/>
      <p:bldP build="whole" bldLvl="1" animBg="1" rev="0" advAuto="0" spid="840" grpId="4"/>
      <p:bldP build="whole" bldLvl="1" animBg="1" rev="0" advAuto="0" spid="846" grpId="8"/>
      <p:bldP build="whole" bldLvl="1" animBg="1" rev="0" advAuto="0" spid="844" grpId="6"/>
      <p:bldP build="whole" bldLvl="1" animBg="1" rev="0" advAuto="0" spid="843" grpId="5"/>
      <p:bldP build="whole" bldLvl="1" animBg="1" rev="0" advAuto="0" spid="838" grpId="2"/>
      <p:bldP build="whole" bldLvl="1" animBg="1" rev="0" advAuto="0" spid="839" grpId="3"/>
      <p:bldP build="whole" bldLvl="1" animBg="1" rev="0" advAuto="0" spid="830" grpId="1"/>
      <p:bldP build="whole" bldLvl="1" animBg="1" rev="0" advAuto="0" spid="845" grpId="7"/>
      <p:bldP build="whole" bldLvl="1" animBg="1" rev="0" advAuto="0" spid="841" grpId="9"/>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2"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53" name="Arrow: Down 57"/>
          <p:cNvSpPr/>
          <p:nvPr/>
        </p:nvSpPr>
        <p:spPr>
          <a:xfrm>
            <a:off x="5895463" y="2588911"/>
            <a:ext cx="533401" cy="2385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85"/>
                </a:moveTo>
                <a:lnTo>
                  <a:pt x="5400" y="19185"/>
                </a:lnTo>
                <a:lnTo>
                  <a:pt x="5400" y="0"/>
                </a:lnTo>
                <a:lnTo>
                  <a:pt x="16200" y="0"/>
                </a:lnTo>
                <a:lnTo>
                  <a:pt x="16200" y="19185"/>
                </a:lnTo>
                <a:lnTo>
                  <a:pt x="21600" y="19185"/>
                </a:lnTo>
                <a:lnTo>
                  <a:pt x="10800" y="21600"/>
                </a:lnTo>
                <a:close/>
              </a:path>
            </a:pathLst>
          </a:custGeom>
          <a:solidFill>
            <a:srgbClr val="80808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854" name="Arrow: Down 58"/>
          <p:cNvSpPr/>
          <p:nvPr/>
        </p:nvSpPr>
        <p:spPr>
          <a:xfrm>
            <a:off x="8237156" y="2588911"/>
            <a:ext cx="533401" cy="2385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85"/>
                </a:moveTo>
                <a:lnTo>
                  <a:pt x="5400" y="19185"/>
                </a:lnTo>
                <a:lnTo>
                  <a:pt x="5400" y="0"/>
                </a:lnTo>
                <a:lnTo>
                  <a:pt x="16200" y="0"/>
                </a:lnTo>
                <a:lnTo>
                  <a:pt x="16200" y="19185"/>
                </a:lnTo>
                <a:lnTo>
                  <a:pt x="21600" y="19185"/>
                </a:lnTo>
                <a:lnTo>
                  <a:pt x="10800" y="21600"/>
                </a:lnTo>
                <a:close/>
              </a:path>
            </a:pathLst>
          </a:custGeom>
          <a:solidFill>
            <a:srgbClr val="80808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855" name="Arrow: Down 56"/>
          <p:cNvSpPr/>
          <p:nvPr/>
        </p:nvSpPr>
        <p:spPr>
          <a:xfrm>
            <a:off x="3446764" y="2588911"/>
            <a:ext cx="533401" cy="2385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85"/>
                </a:moveTo>
                <a:lnTo>
                  <a:pt x="5400" y="19185"/>
                </a:lnTo>
                <a:lnTo>
                  <a:pt x="5400" y="0"/>
                </a:lnTo>
                <a:lnTo>
                  <a:pt x="16200" y="0"/>
                </a:lnTo>
                <a:lnTo>
                  <a:pt x="16200" y="19185"/>
                </a:lnTo>
                <a:lnTo>
                  <a:pt x="21600" y="19185"/>
                </a:lnTo>
                <a:lnTo>
                  <a:pt x="10800" y="21600"/>
                </a:lnTo>
                <a:close/>
              </a:path>
            </a:pathLst>
          </a:custGeom>
          <a:solidFill>
            <a:srgbClr val="808080"/>
          </a:solidFill>
          <a:ln w="12700">
            <a:miter lim="400000"/>
          </a:ln>
        </p:spPr>
        <p:txBody>
          <a:bodyPr lIns="89999" tIns="89999" rIns="89999" bIns="89999" anchor="ctr"/>
          <a:lstStyle/>
          <a:p>
            <a:pPr algn="ctr">
              <a:defRPr>
                <a:solidFill>
                  <a:srgbClr val="FFFFFF"/>
                </a:solidFill>
                <a:latin typeface="+mj-lt"/>
                <a:ea typeface="+mj-ea"/>
                <a:cs typeface="+mj-cs"/>
                <a:sym typeface="Calibri"/>
              </a:defRPr>
            </a:pPr>
          </a:p>
        </p:txBody>
      </p:sp>
      <p:sp>
        <p:nvSpPr>
          <p:cNvPr id="856" name="Title 3"/>
          <p:cNvSpPr txBox="1"/>
          <p:nvPr>
            <p:ph type="title"/>
          </p:nvPr>
        </p:nvSpPr>
        <p:spPr>
          <a:xfrm>
            <a:off x="558493" y="110231"/>
            <a:ext cx="10634472" cy="1785350"/>
          </a:xfrm>
          <a:prstGeom prst="rect">
            <a:avLst/>
          </a:prstGeom>
        </p:spPr>
        <p:txBody>
          <a:bodyPr/>
          <a:lstStyle>
            <a:lvl1pPr>
              <a:defRPr sz="3200"/>
            </a:lvl1pPr>
          </a:lstStyle>
          <a:p>
            <a:pPr/>
            <a:r>
              <a:t>High unmet need entails opportunity for high efficacy, high durability treatment like CAR-mast</a:t>
            </a:r>
          </a:p>
        </p:txBody>
      </p:sp>
      <p:grpSp>
        <p:nvGrpSpPr>
          <p:cNvPr id="859" name="Rectangle 1"/>
          <p:cNvGrpSpPr/>
          <p:nvPr/>
        </p:nvGrpSpPr>
        <p:grpSpPr>
          <a:xfrm>
            <a:off x="2567329" y="2063726"/>
            <a:ext cx="7132320" cy="586741"/>
            <a:chOff x="0" y="0"/>
            <a:chExt cx="7132318" cy="586740"/>
          </a:xfrm>
        </p:grpSpPr>
        <p:sp>
          <p:nvSpPr>
            <p:cNvPr id="857" name="Rectangle"/>
            <p:cNvSpPr/>
            <p:nvPr/>
          </p:nvSpPr>
          <p:spPr>
            <a:xfrm>
              <a:off x="0" y="58038"/>
              <a:ext cx="7132319" cy="470664"/>
            </a:xfrm>
            <a:prstGeom prst="rect">
              <a:avLst/>
            </a:prstGeom>
            <a:solidFill>
              <a:srgbClr val="B4C7E7"/>
            </a:solidFill>
            <a:ln w="12700" cap="flat">
              <a:solidFill>
                <a:srgbClr val="1D3053"/>
              </a:solidFill>
              <a:prstDash val="solid"/>
              <a:miter lim="800000"/>
            </a:ln>
            <a:effectLst/>
          </p:spPr>
          <p:txBody>
            <a:bodyPr wrap="square" lIns="89999" tIns="89999" rIns="89999" bIns="89999" numCol="1" anchor="ctr">
              <a:noAutofit/>
            </a:bodyPr>
            <a:lstStyle/>
            <a:p>
              <a:pPr algn="ctr">
                <a:defRPr i="1">
                  <a:latin typeface="YaleNew"/>
                  <a:ea typeface="YaleNew"/>
                  <a:cs typeface="YaleNew"/>
                  <a:sym typeface="YaleNew"/>
                </a:defRPr>
              </a:pPr>
            </a:p>
          </p:txBody>
        </p:sp>
        <p:sp>
          <p:nvSpPr>
            <p:cNvPr id="858" name="153,000 New Colorectal Cases Annually in US Fourth Most Common Cancer in US"/>
            <p:cNvSpPr txBox="1"/>
            <p:nvPr/>
          </p:nvSpPr>
          <p:spPr>
            <a:xfrm>
              <a:off x="52069" y="0"/>
              <a:ext cx="7028180" cy="586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latin typeface="YaleNew"/>
                  <a:ea typeface="YaleNew"/>
                  <a:cs typeface="YaleNew"/>
                  <a:sym typeface="YaleNew"/>
                </a:defRPr>
              </a:pPr>
              <a:r>
                <a:t>153,000 New Colorectal Cases Annually in US</a:t>
              </a:r>
              <a:br/>
              <a:r>
                <a:rPr b="0" i="1" sz="1400"/>
                <a:t>Fourth Most Common Cancer in US</a:t>
              </a:r>
            </a:p>
          </p:txBody>
        </p:sp>
      </p:grpSp>
      <p:graphicFrame>
        <p:nvGraphicFramePr>
          <p:cNvPr id="860" name="Table 46"/>
          <p:cNvGraphicFramePr/>
          <p:nvPr/>
        </p:nvGraphicFramePr>
        <p:xfrm>
          <a:off x="372769" y="2818612"/>
          <a:ext cx="9326881" cy="1371601"/>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2194560"/>
                <a:gridCol w="2377440"/>
                <a:gridCol w="2377440"/>
                <a:gridCol w="2377440"/>
              </a:tblGrid>
              <a:tr h="457200">
                <a:tc>
                  <a:txBody>
                    <a:bodyPr/>
                    <a:lstStyle/>
                    <a:p>
                      <a:pPr algn="l">
                        <a:defRPr b="0" sz="1800">
                          <a:solidFill>
                            <a:srgbClr val="000000"/>
                          </a:solidFill>
                        </a:defRPr>
                      </a:pPr>
                      <a:r>
                        <a:rPr b="1">
                          <a:latin typeface="YaleNew"/>
                          <a:ea typeface="YaleNew"/>
                          <a:cs typeface="YaleNew"/>
                          <a:sym typeface="YaleNew"/>
                        </a:rPr>
                        <a:t>Frontline Treatment*</a:t>
                      </a:r>
                    </a:p>
                  </a:txBody>
                  <a:tcPr marL="45720" marR="45720" marT="45720" marB="45720" anchor="ctr" anchorCtr="0" horzOverflow="overflow">
                    <a:lnL w="19050">
                      <a:solidFill>
                        <a:srgbClr val="000000"/>
                      </a:solidFill>
                    </a:lnL>
                    <a:lnR w="19050">
                      <a:solidFill>
                        <a:srgbClr val="000000"/>
                      </a:solidFill>
                    </a:lnR>
                    <a:lnT w="19050">
                      <a:solidFill>
                        <a:srgbClr val="808080"/>
                      </a:solidFill>
                    </a:lnT>
                    <a:lnB w="19050">
                      <a:solidFill>
                        <a:srgbClr val="808080"/>
                      </a:solidFill>
                    </a:lnB>
                    <a:solidFill>
                      <a:srgbClr val="B4C7E7"/>
                    </a:solidFill>
                  </a:tcPr>
                </a:tc>
                <a:tc>
                  <a:txBody>
                    <a:bodyPr/>
                    <a:lstStyle/>
                    <a:p>
                      <a:pPr algn="ctr">
                        <a:defRPr sz="1800"/>
                      </a:pPr>
                      <a:r>
                        <a:rPr b="1">
                          <a:latin typeface="YaleNew"/>
                          <a:ea typeface="YaleNew"/>
                          <a:cs typeface="YaleNew"/>
                          <a:sym typeface="YaleNew"/>
                        </a:rPr>
                        <a:t>Keytruda</a:t>
                      </a:r>
                    </a:p>
                  </a:txBody>
                  <a:tcPr marL="45720" marR="45720" marT="45720" marB="45720" anchor="ctr" anchorCtr="0" horzOverflow="overflow">
                    <a:lnL w="19050">
                      <a:solidFill>
                        <a:srgbClr val="000000"/>
                      </a:solidFill>
                    </a:lnL>
                    <a:lnR w="12700">
                      <a:miter lim="400000"/>
                    </a:lnR>
                    <a:lnT w="19050">
                      <a:solidFill>
                        <a:srgbClr val="808080"/>
                      </a:solidFill>
                    </a:lnT>
                    <a:lnB w="19050">
                      <a:solidFill>
                        <a:srgbClr val="808080"/>
                      </a:solidFill>
                    </a:lnB>
                    <a:solidFill>
                      <a:srgbClr val="FFFFFF"/>
                    </a:solidFill>
                  </a:tcPr>
                </a:tc>
                <a:tc>
                  <a:txBody>
                    <a:bodyPr/>
                    <a:lstStyle/>
                    <a:p>
                      <a:pPr algn="ctr">
                        <a:defRPr sz="1800"/>
                      </a:pPr>
                      <a:r>
                        <a:rPr b="1">
                          <a:latin typeface="YaleNew"/>
                          <a:ea typeface="YaleNew"/>
                          <a:cs typeface="YaleNew"/>
                          <a:sym typeface="YaleNew"/>
                        </a:rPr>
                        <a:t>Erbitux + Braftovi</a:t>
                      </a:r>
                    </a:p>
                  </a:txBody>
                  <a:tcPr marL="45720" marR="45720" marT="45720" marB="45720" anchor="ctr" anchorCtr="0" horzOverflow="overflow">
                    <a:lnL w="12700">
                      <a:miter lim="400000"/>
                    </a:lnL>
                    <a:lnR w="12700">
                      <a:miter lim="400000"/>
                    </a:lnR>
                    <a:lnT w="19050">
                      <a:solidFill>
                        <a:srgbClr val="808080"/>
                      </a:solidFill>
                    </a:lnT>
                    <a:lnB w="19050">
                      <a:solidFill>
                        <a:srgbClr val="808080"/>
                      </a:solidFill>
                    </a:lnB>
                    <a:solidFill>
                      <a:srgbClr val="FFFFFF"/>
                    </a:solidFill>
                  </a:tcPr>
                </a:tc>
                <a:tc>
                  <a:txBody>
                    <a:bodyPr/>
                    <a:lstStyle/>
                    <a:p>
                      <a:pPr algn="ctr">
                        <a:defRPr sz="1800"/>
                      </a:pPr>
                      <a:r>
                        <a:rPr b="1">
                          <a:latin typeface="YaleNew"/>
                          <a:ea typeface="YaleNew"/>
                          <a:cs typeface="YaleNew"/>
                          <a:sym typeface="YaleNew"/>
                        </a:rPr>
                        <a:t>Avastin + Chemo</a:t>
                      </a:r>
                    </a:p>
                  </a:txBody>
                  <a:tcPr marL="45720" marR="45720" marT="45720" marB="45720" anchor="ctr" anchorCtr="0" horzOverflow="overflow">
                    <a:lnL w="12700">
                      <a:miter lim="400000"/>
                    </a:lnL>
                    <a:lnR w="19050">
                      <a:solidFill>
                        <a:srgbClr val="000000"/>
                      </a:solidFill>
                    </a:lnR>
                    <a:lnT w="19050">
                      <a:solidFill>
                        <a:srgbClr val="808080"/>
                      </a:solidFill>
                    </a:lnT>
                    <a:lnB w="19050">
                      <a:solidFill>
                        <a:srgbClr val="808080"/>
                      </a:solidFill>
                    </a:lnB>
                    <a:solidFill>
                      <a:srgbClr val="FFFFFF"/>
                    </a:solidFill>
                  </a:tcPr>
                </a:tc>
              </a:tr>
              <a:tr h="457200">
                <a:tc>
                  <a:txBody>
                    <a:bodyPr/>
                    <a:lstStyle/>
                    <a:p>
                      <a:pPr algn="l">
                        <a:defRPr b="0" sz="1800">
                          <a:solidFill>
                            <a:srgbClr val="000000"/>
                          </a:solidFill>
                        </a:defRPr>
                      </a:pPr>
                      <a:r>
                        <a:rPr b="1">
                          <a:latin typeface="YaleNew"/>
                          <a:ea typeface="YaleNew"/>
                          <a:cs typeface="YaleNew"/>
                          <a:sym typeface="YaleNew"/>
                        </a:rPr>
                        <a:t>% Patients Respond to Treatment</a:t>
                      </a:r>
                    </a:p>
                  </a:txBody>
                  <a:tcPr marL="45720" marR="45720" marT="45720" marB="45720" anchor="ctr" anchorCtr="0" horzOverflow="overflow">
                    <a:lnL w="19050">
                      <a:solidFill>
                        <a:srgbClr val="000000"/>
                      </a:solidFill>
                    </a:lnL>
                    <a:lnR w="19050">
                      <a:solidFill>
                        <a:srgbClr val="000000"/>
                      </a:solidFill>
                    </a:lnR>
                    <a:lnT w="19050">
                      <a:solidFill>
                        <a:srgbClr val="808080"/>
                      </a:solidFill>
                    </a:lnT>
                    <a:lnB w="12700">
                      <a:miter lim="400000"/>
                    </a:lnB>
                    <a:solidFill>
                      <a:srgbClr val="B4C7E7"/>
                    </a:solidFill>
                  </a:tcPr>
                </a:tc>
                <a:tc>
                  <a:txBody>
                    <a:bodyPr/>
                    <a:lstStyle/>
                    <a:p>
                      <a:pPr algn="ctr">
                        <a:defRPr sz="1800"/>
                      </a:pPr>
                      <a:r>
                        <a:rPr>
                          <a:latin typeface="YaleNew"/>
                          <a:ea typeface="YaleNew"/>
                          <a:cs typeface="YaleNew"/>
                          <a:sym typeface="YaleNew"/>
                        </a:rPr>
                        <a:t>44%</a:t>
                      </a:r>
                    </a:p>
                  </a:txBody>
                  <a:tcPr marL="45720" marR="45720" marT="45720" marB="45720" anchor="ctr" anchorCtr="0" horzOverflow="overflow">
                    <a:lnL w="19050">
                      <a:solidFill>
                        <a:srgbClr val="000000"/>
                      </a:solidFill>
                    </a:lnL>
                    <a:lnR w="12700">
                      <a:miter lim="400000"/>
                    </a:lnR>
                    <a:lnT w="19050">
                      <a:solidFill>
                        <a:srgbClr val="808080"/>
                      </a:solidFill>
                    </a:lnT>
                    <a:lnB w="12700">
                      <a:miter lim="400000"/>
                    </a:lnB>
                    <a:solidFill>
                      <a:srgbClr val="FFFFFF"/>
                    </a:solidFill>
                  </a:tcPr>
                </a:tc>
                <a:tc>
                  <a:txBody>
                    <a:bodyPr/>
                    <a:lstStyle/>
                    <a:p>
                      <a:pPr algn="ctr">
                        <a:defRPr sz="1800"/>
                      </a:pPr>
                      <a:r>
                        <a:rPr>
                          <a:latin typeface="YaleNew"/>
                          <a:ea typeface="YaleNew"/>
                          <a:cs typeface="YaleNew"/>
                          <a:sym typeface="YaleNew"/>
                        </a:rPr>
                        <a:t>20%</a:t>
                      </a:r>
                    </a:p>
                  </a:txBody>
                  <a:tcPr marL="45720" marR="45720" marT="45720" marB="45720" anchor="ctr" anchorCtr="0" horzOverflow="overflow">
                    <a:lnL w="12700">
                      <a:miter lim="400000"/>
                    </a:lnL>
                    <a:lnR w="12700">
                      <a:miter lim="400000"/>
                    </a:lnR>
                    <a:lnT w="19050">
                      <a:solidFill>
                        <a:srgbClr val="808080"/>
                      </a:solidFill>
                    </a:lnT>
                    <a:lnB w="12700">
                      <a:miter lim="400000"/>
                    </a:lnB>
                    <a:solidFill>
                      <a:srgbClr val="FFFFFF"/>
                    </a:solidFill>
                  </a:tcPr>
                </a:tc>
                <a:tc>
                  <a:txBody>
                    <a:bodyPr/>
                    <a:lstStyle/>
                    <a:p>
                      <a:pPr algn="ctr">
                        <a:defRPr sz="1800"/>
                      </a:pPr>
                      <a:r>
                        <a:rPr>
                          <a:latin typeface="YaleNew"/>
                          <a:ea typeface="YaleNew"/>
                          <a:cs typeface="YaleNew"/>
                          <a:sym typeface="YaleNew"/>
                        </a:rPr>
                        <a:t>40-50%</a:t>
                      </a:r>
                    </a:p>
                  </a:txBody>
                  <a:tcPr marL="45720" marR="45720" marT="45720" marB="45720" anchor="ctr" anchorCtr="0" horzOverflow="overflow">
                    <a:lnL w="12700">
                      <a:miter lim="400000"/>
                    </a:lnL>
                    <a:lnR w="19050">
                      <a:solidFill>
                        <a:srgbClr val="000000"/>
                      </a:solidFill>
                    </a:lnR>
                    <a:lnT w="19050">
                      <a:solidFill>
                        <a:srgbClr val="808080"/>
                      </a:solidFill>
                    </a:lnT>
                    <a:lnB w="12700">
                      <a:miter lim="400000"/>
                    </a:lnB>
                    <a:solidFill>
                      <a:srgbClr val="FFFFFF"/>
                    </a:solidFill>
                  </a:tcPr>
                </a:tc>
              </a:tr>
              <a:tr h="457200">
                <a:tc>
                  <a:txBody>
                    <a:bodyPr/>
                    <a:lstStyle/>
                    <a:p>
                      <a:pPr algn="l">
                        <a:defRPr b="0" sz="1800">
                          <a:solidFill>
                            <a:srgbClr val="000000"/>
                          </a:solidFill>
                        </a:defRPr>
                      </a:pPr>
                      <a:r>
                        <a:rPr b="1">
                          <a:latin typeface="YaleNew"/>
                          <a:ea typeface="YaleNew"/>
                          <a:cs typeface="YaleNew"/>
                          <a:sym typeface="YaleNew"/>
                        </a:rPr>
                        <a:t>Months Until Disease Progresses</a:t>
                      </a:r>
                    </a:p>
                  </a:txBody>
                  <a:tcPr marL="45720" marR="45720" marT="45720" marB="45720" anchor="ctr" anchorCtr="0" horzOverflow="overflow">
                    <a:lnL w="19050">
                      <a:solidFill>
                        <a:srgbClr val="000000"/>
                      </a:solidFill>
                    </a:lnL>
                    <a:lnR w="19050">
                      <a:solidFill>
                        <a:srgbClr val="000000"/>
                      </a:solidFill>
                    </a:lnR>
                    <a:lnT w="12700">
                      <a:miter lim="400000"/>
                    </a:lnT>
                    <a:lnB w="19050">
                      <a:solidFill>
                        <a:srgbClr val="000000"/>
                      </a:solidFill>
                    </a:lnB>
                    <a:solidFill>
                      <a:srgbClr val="B4C7E7"/>
                    </a:solidFill>
                  </a:tcPr>
                </a:tc>
                <a:tc>
                  <a:txBody>
                    <a:bodyPr/>
                    <a:lstStyle/>
                    <a:p>
                      <a:pPr algn="ctr">
                        <a:defRPr sz="1800"/>
                      </a:pPr>
                      <a:r>
                        <a:rPr>
                          <a:latin typeface="YaleNew"/>
                          <a:ea typeface="YaleNew"/>
                          <a:cs typeface="YaleNew"/>
                          <a:sym typeface="YaleNew"/>
                        </a:rPr>
                        <a:t>16.5</a:t>
                      </a:r>
                    </a:p>
                  </a:txBody>
                  <a:tcPr marL="45720" marR="45720" marT="45720" marB="45720" anchor="ctr" anchorCtr="0" horzOverflow="overflow">
                    <a:lnL w="19050">
                      <a:solidFill>
                        <a:srgbClr val="000000"/>
                      </a:solidFill>
                    </a:lnL>
                    <a:lnR w="12700">
                      <a:miter lim="400000"/>
                    </a:lnR>
                    <a:lnT w="12700">
                      <a:miter lim="400000"/>
                    </a:lnT>
                    <a:lnB w="19050">
                      <a:solidFill>
                        <a:srgbClr val="000000"/>
                      </a:solidFill>
                    </a:lnB>
                    <a:solidFill>
                      <a:srgbClr val="FFFFFF"/>
                    </a:solidFill>
                  </a:tcPr>
                </a:tc>
                <a:tc>
                  <a:txBody>
                    <a:bodyPr/>
                    <a:lstStyle/>
                    <a:p>
                      <a:pPr algn="ctr">
                        <a:defRPr sz="1800"/>
                      </a:pPr>
                      <a:r>
                        <a:rPr>
                          <a:latin typeface="YaleNew"/>
                          <a:ea typeface="YaleNew"/>
                          <a:cs typeface="YaleNew"/>
                          <a:sym typeface="YaleNew"/>
                        </a:rPr>
                        <a:t>4.2</a:t>
                      </a:r>
                    </a:p>
                  </a:txBody>
                  <a:tcPr marL="45720" marR="45720" marT="45720" marB="45720" anchor="ctr" anchorCtr="0" horzOverflow="overflow">
                    <a:lnL w="12700">
                      <a:miter lim="400000"/>
                    </a:lnL>
                    <a:lnR w="12700">
                      <a:miter lim="400000"/>
                    </a:lnR>
                    <a:lnT w="12700">
                      <a:miter lim="400000"/>
                    </a:lnT>
                    <a:lnB w="19050">
                      <a:solidFill>
                        <a:srgbClr val="000000"/>
                      </a:solidFill>
                    </a:lnB>
                    <a:solidFill>
                      <a:srgbClr val="FFFFFF"/>
                    </a:solidFill>
                  </a:tcPr>
                </a:tc>
                <a:tc>
                  <a:txBody>
                    <a:bodyPr/>
                    <a:lstStyle/>
                    <a:p>
                      <a:pPr algn="ctr">
                        <a:defRPr sz="1800"/>
                      </a:pPr>
                      <a:r>
                        <a:rPr>
                          <a:latin typeface="YaleNew"/>
                          <a:ea typeface="YaleNew"/>
                          <a:cs typeface="YaleNew"/>
                          <a:sym typeface="YaleNew"/>
                        </a:rPr>
                        <a:t>9</a:t>
                      </a:r>
                    </a:p>
                  </a:txBody>
                  <a:tcPr marL="45720" marR="45720" marT="45720" marB="45720" anchor="ctr" anchorCtr="0" horzOverflow="overflow">
                    <a:lnL w="12700">
                      <a:miter lim="400000"/>
                    </a:lnL>
                    <a:lnR w="19050">
                      <a:solidFill>
                        <a:srgbClr val="000000"/>
                      </a:solidFill>
                    </a:lnR>
                    <a:lnT w="12700">
                      <a:miter lim="400000"/>
                    </a:lnT>
                    <a:lnB w="19050">
                      <a:solidFill>
                        <a:srgbClr val="000000"/>
                      </a:solidFill>
                    </a:lnB>
                    <a:solidFill>
                      <a:srgbClr val="FFFFFF"/>
                    </a:solidFill>
                  </a:tcPr>
                </a:tc>
              </a:tr>
            </a:tbl>
          </a:graphicData>
        </a:graphic>
      </p:graphicFrame>
      <p:sp>
        <p:nvSpPr>
          <p:cNvPr id="861" name="Rectangle 46"/>
          <p:cNvSpPr/>
          <p:nvPr/>
        </p:nvSpPr>
        <p:spPr>
          <a:xfrm>
            <a:off x="2573063" y="3270834"/>
            <a:ext cx="7126587" cy="1285139"/>
          </a:xfrm>
          <a:prstGeom prst="rect">
            <a:avLst/>
          </a:prstGeom>
          <a:ln w="28575">
            <a:solidFill>
              <a:srgbClr val="C00000"/>
            </a:solidFill>
            <a:miter/>
          </a:ln>
        </p:spPr>
        <p:txBody>
          <a:bodyPr lIns="89999" tIns="89999" rIns="89999" bIns="89999" anchor="ctr"/>
          <a:lstStyle/>
          <a:p>
            <a:pPr algn="ctr">
              <a:defRPr>
                <a:solidFill>
                  <a:srgbClr val="FFFFFF"/>
                </a:solidFill>
                <a:latin typeface="+mj-lt"/>
                <a:ea typeface="+mj-ea"/>
                <a:cs typeface="+mj-cs"/>
                <a:sym typeface="Calibri"/>
              </a:defRPr>
            </a:pPr>
          </a:p>
        </p:txBody>
      </p:sp>
      <p:sp>
        <p:nvSpPr>
          <p:cNvPr id="862" name="Rectangle 52"/>
          <p:cNvSpPr txBox="1"/>
          <p:nvPr/>
        </p:nvSpPr>
        <p:spPr>
          <a:xfrm>
            <a:off x="2613048" y="1679501"/>
            <a:ext cx="7040880"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2000">
                <a:latin typeface="YaleNew"/>
                <a:ea typeface="YaleNew"/>
                <a:cs typeface="YaleNew"/>
                <a:sym typeface="YaleNew"/>
              </a:defRPr>
            </a:lvl1pPr>
          </a:lstStyle>
          <a:p>
            <a:pPr/>
            <a:r>
              <a:t>Current Treatment Landscape</a:t>
            </a:r>
          </a:p>
        </p:txBody>
      </p:sp>
      <p:graphicFrame>
        <p:nvGraphicFramePr>
          <p:cNvPr id="863" name="Table 46"/>
          <p:cNvGraphicFramePr/>
          <p:nvPr/>
        </p:nvGraphicFramePr>
        <p:xfrm>
          <a:off x="2573064" y="5116755"/>
          <a:ext cx="7126586" cy="10675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126585"/>
              </a:tblGrid>
              <a:tr h="533796">
                <a:tc>
                  <a:txBody>
                    <a:bodyPr/>
                    <a:lstStyle/>
                    <a:p>
                      <a:pPr algn="ctr">
                        <a:defRPr sz="1800"/>
                      </a:pPr>
                      <a:r>
                        <a:rPr b="1" i="1">
                          <a:latin typeface="YaleNew"/>
                          <a:ea typeface="YaleNew"/>
                          <a:cs typeface="YaleNew"/>
                          <a:sym typeface="YaleNew"/>
                        </a:rPr>
                        <a:t>Colorectal Cancer Patients Whose Disease Progressed</a:t>
                      </a:r>
                    </a:p>
                  </a:txBody>
                  <a:tcPr marL="45720" marR="45720" marT="45720" marB="45720" anchor="ctr" anchorCtr="0" horzOverflow="overflow">
                    <a:lnL w="19050">
                      <a:solidFill>
                        <a:srgbClr val="548235"/>
                      </a:solidFill>
                      <a:prstDash val="dash"/>
                    </a:lnL>
                    <a:lnR w="19050">
                      <a:solidFill>
                        <a:srgbClr val="548235"/>
                      </a:solidFill>
                      <a:prstDash val="dash"/>
                    </a:lnR>
                    <a:lnT w="19050">
                      <a:solidFill>
                        <a:srgbClr val="548235"/>
                      </a:solidFill>
                      <a:prstDash val="dash"/>
                    </a:lnT>
                    <a:lnB w="12700">
                      <a:miter lim="400000"/>
                    </a:lnB>
                    <a:solidFill>
                      <a:srgbClr val="FFFFFF"/>
                    </a:solidFill>
                  </a:tcPr>
                </a:tc>
              </a:tr>
              <a:tr h="533796">
                <a:tc>
                  <a:txBody>
                    <a:bodyPr/>
                    <a:lstStyle/>
                    <a:p>
                      <a:pPr algn="ctr">
                        <a:defRPr sz="1800"/>
                      </a:pPr>
                      <a:r>
                        <a:rPr i="1">
                          <a:latin typeface="YaleNew"/>
                          <a:ea typeface="YaleNew"/>
                          <a:cs typeface="YaleNew"/>
                          <a:sym typeface="YaleNew"/>
                        </a:rPr>
                        <a:t>Alternate, potent mechanism to treat patients high in Target 1</a:t>
                      </a:r>
                    </a:p>
                  </a:txBody>
                  <a:tcPr marL="45720" marR="45720" marT="45720" marB="45720" anchor="ctr" anchorCtr="0" horzOverflow="overflow">
                    <a:lnL w="19050">
                      <a:solidFill>
                        <a:srgbClr val="548235"/>
                      </a:solidFill>
                      <a:prstDash val="dash"/>
                    </a:lnL>
                    <a:lnR w="19050">
                      <a:solidFill>
                        <a:srgbClr val="548235"/>
                      </a:solidFill>
                      <a:prstDash val="dash"/>
                    </a:lnR>
                    <a:lnT w="12700">
                      <a:miter lim="400000"/>
                    </a:lnT>
                    <a:lnB w="19050">
                      <a:solidFill>
                        <a:srgbClr val="548235"/>
                      </a:solidFill>
                      <a:prstDash val="dash"/>
                    </a:lnB>
                    <a:solidFill>
                      <a:srgbClr val="FFFFFF"/>
                    </a:solidFill>
                  </a:tcPr>
                </a:tc>
              </a:tr>
            </a:tbl>
          </a:graphicData>
        </a:graphic>
      </p:graphicFrame>
      <p:grpSp>
        <p:nvGrpSpPr>
          <p:cNvPr id="866" name="Speech Bubble: Rectangle 59"/>
          <p:cNvGrpSpPr/>
          <p:nvPr/>
        </p:nvGrpSpPr>
        <p:grpSpPr>
          <a:xfrm>
            <a:off x="9811192" y="4975419"/>
            <a:ext cx="2049504" cy="1350265"/>
            <a:chOff x="0" y="0"/>
            <a:chExt cx="2049503" cy="1350263"/>
          </a:xfrm>
        </p:grpSpPr>
        <p:sp>
          <p:nvSpPr>
            <p:cNvPr id="864" name="Shape"/>
            <p:cNvSpPr/>
            <p:nvPr/>
          </p:nvSpPr>
          <p:spPr>
            <a:xfrm>
              <a:off x="0" y="141336"/>
              <a:ext cx="2049504" cy="10675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9" y="0"/>
                  </a:moveTo>
                  <a:lnTo>
                    <a:pt x="21600" y="0"/>
                  </a:lnTo>
                  <a:lnTo>
                    <a:pt x="21600" y="21600"/>
                  </a:lnTo>
                  <a:lnTo>
                    <a:pt x="739" y="21600"/>
                  </a:lnTo>
                  <a:lnTo>
                    <a:pt x="739" y="18000"/>
                  </a:lnTo>
                  <a:lnTo>
                    <a:pt x="0" y="15573"/>
                  </a:lnTo>
                  <a:lnTo>
                    <a:pt x="739" y="12600"/>
                  </a:lnTo>
                  <a:close/>
                </a:path>
              </a:pathLst>
            </a:custGeom>
            <a:solidFill>
              <a:srgbClr val="E2F0D9"/>
            </a:solidFill>
            <a:ln w="19050" cap="flat">
              <a:solidFill>
                <a:srgbClr val="548235"/>
              </a:solidFill>
              <a:prstDash val="solid"/>
              <a:miter lim="800000"/>
            </a:ln>
            <a:effectLst/>
          </p:spPr>
          <p:txBody>
            <a:bodyPr wrap="square" lIns="89999" tIns="89999" rIns="89999" bIns="89999" numCol="1" anchor="ctr">
              <a:noAutofit/>
            </a:bodyPr>
            <a:lstStyle/>
            <a:p>
              <a:pPr>
                <a:defRPr>
                  <a:solidFill>
                    <a:srgbClr val="FFFFFF"/>
                  </a:solidFill>
                  <a:latin typeface="+mj-lt"/>
                  <a:ea typeface="+mj-ea"/>
                  <a:cs typeface="+mj-cs"/>
                  <a:sym typeface="Calibri"/>
                </a:defRPr>
              </a:pPr>
            </a:p>
          </p:txBody>
        </p:sp>
        <p:sp>
          <p:nvSpPr>
            <p:cNvPr id="865" name="CAR-T were each first approved as follow-on therapies with meaningful efficacy and durability over traditional therapies"/>
            <p:cNvSpPr txBox="1"/>
            <p:nvPr/>
          </p:nvSpPr>
          <p:spPr>
            <a:xfrm>
              <a:off x="79635" y="0"/>
              <a:ext cx="1960343" cy="1350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432" tIns="27432" rIns="27432" bIns="27432" numCol="1" anchor="ctr">
              <a:spAutoFit/>
            </a:bodyPr>
            <a:lstStyle/>
            <a:p>
              <a:pPr>
                <a:defRPr sz="1400">
                  <a:latin typeface="YaleNew"/>
                  <a:ea typeface="YaleNew"/>
                  <a:cs typeface="YaleNew"/>
                  <a:sym typeface="YaleNew"/>
                </a:defRPr>
              </a:pPr>
              <a:r>
                <a:t>CAR-T were each first approved as follow-on therapies with </a:t>
              </a:r>
              <a:r>
                <a:rPr b="1">
                  <a:solidFill>
                    <a:srgbClr val="385724"/>
                  </a:solidFill>
                </a:rPr>
                <a:t>meaningful efficacy and durability</a:t>
              </a:r>
              <a:r>
                <a:t> over traditional therapies</a:t>
              </a:r>
            </a:p>
          </p:txBody>
        </p:sp>
      </p:grpSp>
      <p:grpSp>
        <p:nvGrpSpPr>
          <p:cNvPr id="869" name="Rectangle 60"/>
          <p:cNvGrpSpPr/>
          <p:nvPr/>
        </p:nvGrpSpPr>
        <p:grpSpPr>
          <a:xfrm>
            <a:off x="372768" y="5116755"/>
            <a:ext cx="2194562" cy="1067592"/>
            <a:chOff x="0" y="0"/>
            <a:chExt cx="2194560" cy="1067591"/>
          </a:xfrm>
        </p:grpSpPr>
        <p:sp>
          <p:nvSpPr>
            <p:cNvPr id="867" name="Rectangle"/>
            <p:cNvSpPr/>
            <p:nvPr/>
          </p:nvSpPr>
          <p:spPr>
            <a:xfrm>
              <a:off x="-1" y="-1"/>
              <a:ext cx="2194562" cy="1067593"/>
            </a:xfrm>
            <a:prstGeom prst="rect">
              <a:avLst/>
            </a:prstGeom>
            <a:solidFill>
              <a:srgbClr val="548235"/>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68" name="CAR-mast"/>
            <p:cNvSpPr txBox="1"/>
            <p:nvPr/>
          </p:nvSpPr>
          <p:spPr>
            <a:xfrm>
              <a:off x="45719" y="348375"/>
              <a:ext cx="210312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YaleNew"/>
                  <a:ea typeface="YaleNew"/>
                  <a:cs typeface="YaleNew"/>
                  <a:sym typeface="YaleNew"/>
                </a:defRPr>
              </a:lvl1pPr>
            </a:lstStyle>
            <a:p>
              <a:pPr/>
              <a:r>
                <a:t>CAR-mast</a:t>
              </a:r>
            </a:p>
          </p:txBody>
        </p:sp>
      </p:grpSp>
      <p:sp>
        <p:nvSpPr>
          <p:cNvPr id="870" name="Rectangle 61"/>
          <p:cNvSpPr txBox="1"/>
          <p:nvPr/>
        </p:nvSpPr>
        <p:spPr>
          <a:xfrm>
            <a:off x="3342823" y="6501658"/>
            <a:ext cx="7843338"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i="1" sz="1000">
                <a:solidFill>
                  <a:srgbClr val="808080"/>
                </a:solidFill>
                <a:latin typeface="YaleNew"/>
                <a:ea typeface="YaleNew"/>
                <a:cs typeface="YaleNew"/>
                <a:sym typeface="YaleNew"/>
              </a:defRPr>
            </a:pPr>
            <a:r>
              <a:t>* Treatments are split by patient-specific biomarkers (e.g., dMMR/MSI-H for Keytruda, BRAF for Braftovi + Erbitux)</a:t>
            </a:r>
            <a:endParaRPr>
              <a:solidFill>
                <a:srgbClr val="FFFFFF"/>
              </a:solidFill>
              <a:latin typeface="+mj-lt"/>
              <a:ea typeface="+mj-ea"/>
              <a:cs typeface="+mj-cs"/>
              <a:sym typeface="Calibri"/>
            </a:endParaRPr>
          </a:p>
          <a:p>
            <a:pPr>
              <a:defRPr i="1" sz="1000">
                <a:solidFill>
                  <a:srgbClr val="808080"/>
                </a:solidFill>
                <a:latin typeface="YaleNew"/>
                <a:ea typeface="YaleNew"/>
                <a:cs typeface="YaleNew"/>
                <a:sym typeface="YaleNew"/>
              </a:defRPr>
            </a:pPr>
            <a:r>
              <a:t>dMMR: deficient mismatch repair; MSI-H: microsatellite instability high; BRAF: B-Raf</a:t>
            </a:r>
          </a:p>
        </p:txBody>
      </p:sp>
      <p:sp>
        <p:nvSpPr>
          <p:cNvPr id="871" name="Rectangle 4"/>
          <p:cNvSpPr txBox="1"/>
          <p:nvPr/>
        </p:nvSpPr>
        <p:spPr>
          <a:xfrm>
            <a:off x="9881302" y="3345361"/>
            <a:ext cx="1979394" cy="1134365"/>
          </a:xfrm>
          <a:prstGeom prst="rect">
            <a:avLst/>
          </a:prstGeom>
          <a:ln w="12700">
            <a:miter lim="400000"/>
          </a:ln>
          <a:extLst>
            <a:ext uri="{C572A759-6A51-4108-AA02-DFA0A04FC94B}">
              <ma14:wrappingTextBoxFlag xmlns:ma14="http://schemas.microsoft.com/office/mac/drawingml/2011/main" val="1"/>
            </a:ext>
          </a:extLst>
        </p:spPr>
        <p:txBody>
          <a:bodyPr lIns="27432" tIns="27432" rIns="27432" bIns="27432" anchor="ctr">
            <a:spAutoFit/>
          </a:bodyPr>
          <a:lstStyle>
            <a:lvl1pPr>
              <a:defRPr b="1" sz="1400">
                <a:solidFill>
                  <a:srgbClr val="C00000"/>
                </a:solidFill>
                <a:latin typeface="YaleNew"/>
                <a:ea typeface="YaleNew"/>
                <a:cs typeface="YaleNew"/>
                <a:sym typeface="YaleNew"/>
              </a:defRPr>
            </a:lvl1pPr>
          </a:lstStyle>
          <a:p>
            <a:pPr/>
            <a:r>
              <a:t>Most patients do not respond to standard of care, and their disease progresses relatively quickly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TextBox 10"/>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76" name="Title 1"/>
          <p:cNvSpPr txBox="1"/>
          <p:nvPr>
            <p:ph type="title"/>
          </p:nvPr>
        </p:nvSpPr>
        <p:spPr>
          <a:xfrm>
            <a:off x="838200" y="190529"/>
            <a:ext cx="10515600" cy="1325563"/>
          </a:xfrm>
          <a:prstGeom prst="rect">
            <a:avLst/>
          </a:prstGeom>
        </p:spPr>
        <p:txBody>
          <a:bodyPr/>
          <a:lstStyle>
            <a:lvl1pPr>
              <a:defRPr b="1">
                <a:latin typeface="Montserrat"/>
                <a:ea typeface="Montserrat"/>
                <a:cs typeface="Montserrat"/>
                <a:sym typeface="Montserrat"/>
              </a:defRPr>
            </a:lvl1pPr>
          </a:lstStyle>
          <a:p>
            <a:pPr/>
            <a:r>
              <a:t>Vision for CAR-mast cell therapy</a:t>
            </a:r>
          </a:p>
        </p:txBody>
      </p:sp>
      <p:sp>
        <p:nvSpPr>
          <p:cNvPr id="877" name="Rectangle 2"/>
          <p:cNvSpPr txBox="1"/>
          <p:nvPr/>
        </p:nvSpPr>
        <p:spPr>
          <a:xfrm>
            <a:off x="680033" y="2350632"/>
            <a:ext cx="10955707" cy="4597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solidFill>
                  <a:srgbClr val="4472C4"/>
                </a:solidFill>
                <a:latin typeface="YaleNew"/>
                <a:ea typeface="YaleNew"/>
                <a:cs typeface="YaleNew"/>
                <a:sym typeface="YaleNew"/>
              </a:defRPr>
            </a:lvl1pPr>
          </a:lstStyle>
          <a:p>
            <a:pPr/>
            <a:r>
              <a:t>First-in-class CAR-mast cell therapy on the market</a:t>
            </a:r>
          </a:p>
        </p:txBody>
      </p:sp>
      <p:sp>
        <p:nvSpPr>
          <p:cNvPr id="878" name="Rectangle 4"/>
          <p:cNvSpPr txBox="1"/>
          <p:nvPr/>
        </p:nvSpPr>
        <p:spPr>
          <a:xfrm>
            <a:off x="680034" y="3386543"/>
            <a:ext cx="10823696"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solidFill>
                  <a:srgbClr val="ED7D31"/>
                </a:solidFill>
                <a:latin typeface="YaleNew"/>
                <a:ea typeface="YaleNew"/>
                <a:cs typeface="YaleNew"/>
                <a:sym typeface="YaleNew"/>
              </a:defRPr>
            </a:lvl1pPr>
          </a:lstStyle>
          <a:p>
            <a:pPr/>
            <a:r>
              <a:t>Target multiple solid tumors with sustainable efficacies, breaking major hurdles that CAR-T encountered</a:t>
            </a:r>
          </a:p>
        </p:txBody>
      </p:sp>
      <p:sp>
        <p:nvSpPr>
          <p:cNvPr id="879" name="Rectangle 3"/>
          <p:cNvSpPr txBox="1"/>
          <p:nvPr/>
        </p:nvSpPr>
        <p:spPr>
          <a:xfrm>
            <a:off x="680033" y="4684752"/>
            <a:ext cx="10823696"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solidFill>
                  <a:srgbClr val="7C7C7C"/>
                </a:solidFill>
                <a:latin typeface="YaleNew"/>
                <a:ea typeface="YaleNew"/>
                <a:cs typeface="YaleNew"/>
                <a:sym typeface="YaleNew"/>
              </a:defRPr>
            </a:lvl1pPr>
          </a:lstStyle>
          <a:p>
            <a:pPr/>
            <a:r>
              <a:t>Innovative design to enable a dual mechanism of eradicating solid tumors (direct killing and indirect killing by recruiting of T and NK cells)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8" grpId="2"/>
      <p:bldP build="whole" bldLvl="1" animBg="1" rev="0" advAuto="0" spid="879" grpId="3"/>
      <p:bldP build="whole" bldLvl="1" animBg="1" rev="0" advAuto="0" spid="87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3" name="TextBox 12"/>
          <p:cNvSpPr txBox="1"/>
          <p:nvPr>
            <p:ph type="sldNum" sz="quarter" idx="2"/>
          </p:nvPr>
        </p:nvSpPr>
        <p:spPr>
          <a:xfrm>
            <a:off x="126295" y="6547540"/>
            <a:ext cx="181836" cy="23927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84" name="Title 1"/>
          <p:cNvSpPr txBox="1"/>
          <p:nvPr>
            <p:ph type="title"/>
          </p:nvPr>
        </p:nvSpPr>
        <p:spPr>
          <a:xfrm>
            <a:off x="558493" y="110231"/>
            <a:ext cx="10634472" cy="1824266"/>
          </a:xfrm>
          <a:prstGeom prst="rect">
            <a:avLst/>
          </a:prstGeom>
        </p:spPr>
        <p:txBody>
          <a:bodyPr/>
          <a:lstStyle>
            <a:lvl1pPr>
              <a:defRPr sz="3200"/>
            </a:lvl1pPr>
          </a:lstStyle>
          <a:p>
            <a:pPr/>
            <a:r>
              <a:t>Request $300K Blavatnik Funding</a:t>
            </a:r>
          </a:p>
        </p:txBody>
      </p:sp>
      <p:sp>
        <p:nvSpPr>
          <p:cNvPr id="885" name="Arrow: Right 7"/>
          <p:cNvSpPr/>
          <p:nvPr/>
        </p:nvSpPr>
        <p:spPr>
          <a:xfrm>
            <a:off x="377257" y="1487406"/>
            <a:ext cx="11437487" cy="740166"/>
          </a:xfrm>
          <a:prstGeom prst="rightArrow">
            <a:avLst>
              <a:gd name="adj1" fmla="val 50000"/>
              <a:gd name="adj2" fmla="val 43914"/>
            </a:avLst>
          </a:prstGeom>
          <a:solidFill>
            <a:srgbClr val="4472C4"/>
          </a:solidFill>
          <a:ln w="12700">
            <a:miter lim="400000"/>
          </a:ln>
        </p:spPr>
        <p:txBody>
          <a:bodyPr lIns="89999" tIns="89999" rIns="89999" bIns="89999" anchor="ctr"/>
          <a:lstStyle/>
          <a:p>
            <a:pPr algn="ctr">
              <a:defRPr b="1">
                <a:solidFill>
                  <a:srgbClr val="FFFFFF"/>
                </a:solidFill>
                <a:latin typeface="Montserrat"/>
                <a:ea typeface="Montserrat"/>
                <a:cs typeface="Montserrat"/>
                <a:sym typeface="Montserrat"/>
              </a:defRPr>
            </a:pPr>
          </a:p>
        </p:txBody>
      </p:sp>
      <p:graphicFrame>
        <p:nvGraphicFramePr>
          <p:cNvPr id="886" name="Table 12"/>
          <p:cNvGraphicFramePr/>
          <p:nvPr/>
        </p:nvGraphicFramePr>
        <p:xfrm>
          <a:off x="377257" y="1670979"/>
          <a:ext cx="11075011" cy="467360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215002"/>
                <a:gridCol w="2215002"/>
                <a:gridCol w="2215002"/>
                <a:gridCol w="2215002"/>
                <a:gridCol w="2215002"/>
              </a:tblGrid>
              <a:tr h="370840">
                <a:tc gridSpan="4">
                  <a:txBody>
                    <a:bodyPr/>
                    <a:lstStyle/>
                    <a:p>
                      <a:pPr algn="l">
                        <a:defRPr b="0" sz="1800">
                          <a:solidFill>
                            <a:srgbClr val="000000"/>
                          </a:solidFill>
                        </a:defRPr>
                      </a:pPr>
                      <a:r>
                        <a:rPr b="1">
                          <a:solidFill>
                            <a:srgbClr val="FFFFFF"/>
                          </a:solidFill>
                          <a:latin typeface="YaleNew"/>
                          <a:ea typeface="YaleNew"/>
                          <a:cs typeface="YaleNew"/>
                          <a:sym typeface="YaleNew"/>
                        </a:rPr>
                        <a:t>                                   Phase I                                                                      Phase II</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solidFill>
                        <a:srgbClr val="808080"/>
                      </a:solidFill>
                    </a:lnB>
                    <a:solidFill>
                      <a:srgbClr val="4472C4"/>
                    </a:solidFill>
                  </a:tcPr>
                </a:tc>
                <a:tc hMerge="1">
                  <a:tcPr/>
                </a:tc>
                <a:tc hMerge="1">
                  <a:tcPr/>
                </a:tc>
                <a:tc hMerge="1">
                  <a:tcPr/>
                </a:tc>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solidFill>
                        <a:srgbClr val="808080"/>
                      </a:solidFill>
                    </a:lnB>
                    <a:solidFill>
                      <a:srgbClr val="4472C4"/>
                    </a:solidFill>
                  </a:tcPr>
                </a:tc>
              </a:tr>
              <a:tr h="370840">
                <a:tc>
                  <a:txBody>
                    <a:bodyPr/>
                    <a:lstStyle/>
                    <a:p>
                      <a:pPr algn="ctr">
                        <a:defRPr sz="1800"/>
                      </a:pPr>
                      <a:r>
                        <a:rPr>
                          <a:latin typeface="YaleNew"/>
                          <a:ea typeface="YaleNew"/>
                          <a:cs typeface="YaleNew"/>
                          <a:sym typeface="YaleNew"/>
                        </a:rPr>
                        <a:t>First Half</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miter lim="400000"/>
                    </a:lnB>
                    <a:solidFill>
                      <a:srgbClr val="E8EBF5"/>
                    </a:solidFill>
                  </a:tcPr>
                </a:tc>
                <a:tc>
                  <a:txBody>
                    <a:bodyPr/>
                    <a:lstStyle/>
                    <a:p>
                      <a:pPr algn="ctr">
                        <a:defRPr sz="1800"/>
                      </a:pPr>
                      <a:r>
                        <a:rPr>
                          <a:latin typeface="YaleNew"/>
                          <a:ea typeface="YaleNew"/>
                          <a:cs typeface="YaleNew"/>
                          <a:sym typeface="YaleNew"/>
                        </a:rPr>
                        <a:t>Second Half</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miter lim="400000"/>
                    </a:lnB>
                    <a:solidFill>
                      <a:srgbClr val="E8EBF5"/>
                    </a:solidFill>
                  </a:tcPr>
                </a:tc>
                <a:tc>
                  <a:txBody>
                    <a:bodyPr/>
                    <a:lstStyle/>
                    <a:p>
                      <a:pPr algn="ctr">
                        <a:defRPr sz="1800"/>
                      </a:pPr>
                      <a:r>
                        <a:rPr>
                          <a:latin typeface="YaleNew"/>
                          <a:ea typeface="YaleNew"/>
                          <a:cs typeface="YaleNew"/>
                          <a:sym typeface="YaleNew"/>
                        </a:rPr>
                        <a:t>First Half</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miter lim="400000"/>
                    </a:lnB>
                    <a:solidFill>
                      <a:srgbClr val="E8EBF5"/>
                    </a:solidFill>
                  </a:tcPr>
                </a:tc>
                <a:tc>
                  <a:txBody>
                    <a:bodyPr/>
                    <a:lstStyle/>
                    <a:p>
                      <a:pPr algn="ctr">
                        <a:defRPr sz="1800"/>
                      </a:pPr>
                      <a:r>
                        <a:rPr>
                          <a:latin typeface="YaleNew"/>
                          <a:ea typeface="YaleNew"/>
                          <a:cs typeface="YaleNew"/>
                          <a:sym typeface="YaleNew"/>
                        </a:rPr>
                        <a:t>Second Half</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miter lim="400000"/>
                    </a:lnB>
                    <a:solidFill>
                      <a:srgbClr val="E8EBF5"/>
                    </a:solidFill>
                  </a:tcPr>
                </a:tc>
                <a:tc>
                  <a:txBody>
                    <a:bodyPr/>
                    <a:lstStyle/>
                    <a:p>
                      <a:pPr algn="ctr">
                        <a:defRPr sz="1800"/>
                      </a:pPr>
                      <a:r>
                        <a:rPr i="1">
                          <a:latin typeface="YaleNew"/>
                          <a:ea typeface="YaleNew"/>
                          <a:cs typeface="YaleNew"/>
                          <a:sym typeface="YaleNew"/>
                        </a:rPr>
                        <a:t>Future Experiments</a:t>
                      </a:r>
                    </a:p>
                  </a:txBody>
                  <a:tcPr marL="45720" marR="45720" marT="45720" marB="45720" anchor="t" anchorCtr="0" horzOverflow="overflow">
                    <a:lnL w="12700">
                      <a:solidFill>
                        <a:srgbClr val="808080"/>
                      </a:solidFill>
                    </a:lnL>
                    <a:lnR w="12700">
                      <a:solidFill>
                        <a:srgbClr val="808080"/>
                      </a:solidFill>
                    </a:lnR>
                    <a:lnT w="12700">
                      <a:solidFill>
                        <a:srgbClr val="808080"/>
                      </a:solidFill>
                    </a:lnT>
                    <a:lnB w="12700">
                      <a:miter lim="400000"/>
                    </a:lnB>
                    <a:solidFill>
                      <a:srgbClr val="E8EBF5"/>
                    </a:solidFill>
                  </a:tcPr>
                </a:tc>
              </a:tr>
              <a:tr h="3931920">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miter lim="400000"/>
                    </a:lnT>
                    <a:lnB w="12700">
                      <a:solidFill>
                        <a:srgbClr val="808080"/>
                      </a:solidFill>
                    </a:lnB>
                    <a:noFill/>
                  </a:tcPr>
                </a:tc>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miter lim="400000"/>
                    </a:lnT>
                    <a:lnB w="12700">
                      <a:solidFill>
                        <a:srgbClr val="808080"/>
                      </a:solidFill>
                    </a:lnB>
                    <a:noFill/>
                  </a:tcPr>
                </a:tc>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miter lim="400000"/>
                    </a:lnT>
                    <a:lnB w="12700">
                      <a:solidFill>
                        <a:srgbClr val="808080"/>
                      </a:solidFill>
                    </a:lnB>
                    <a:noFill/>
                  </a:tcPr>
                </a:tc>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miter lim="400000"/>
                    </a:lnT>
                    <a:lnB w="12700">
                      <a:solidFill>
                        <a:srgbClr val="808080"/>
                      </a:solidFill>
                    </a:lnB>
                    <a:noFill/>
                  </a:tcPr>
                </a:tc>
                <a:tc>
                  <a:txBody>
                    <a:bodyPr/>
                    <a:lstStyle/>
                    <a:p>
                      <a:pPr algn="ctr">
                        <a:defRPr sz="1800">
                          <a:latin typeface="YaleNew"/>
                          <a:ea typeface="YaleNew"/>
                          <a:cs typeface="YaleNew"/>
                          <a:sym typeface="YaleNew"/>
                        </a:defRPr>
                      </a:pPr>
                    </a:p>
                  </a:txBody>
                  <a:tcPr marL="45720" marR="45720" marT="45720" marB="45720" anchor="t" anchorCtr="0" horzOverflow="overflow">
                    <a:lnL w="12700">
                      <a:solidFill>
                        <a:srgbClr val="808080"/>
                      </a:solidFill>
                    </a:lnL>
                    <a:lnR w="12700">
                      <a:solidFill>
                        <a:srgbClr val="808080"/>
                      </a:solidFill>
                    </a:lnR>
                    <a:lnT w="12700">
                      <a:miter lim="400000"/>
                    </a:lnT>
                    <a:lnB w="12700">
                      <a:solidFill>
                        <a:srgbClr val="808080"/>
                      </a:solidFill>
                    </a:lnB>
                    <a:noFill/>
                  </a:tcPr>
                </a:tc>
              </a:tr>
            </a:tbl>
          </a:graphicData>
        </a:graphic>
      </p:graphicFrame>
      <p:grpSp>
        <p:nvGrpSpPr>
          <p:cNvPr id="889" name="Arrow: Right 12"/>
          <p:cNvGrpSpPr/>
          <p:nvPr/>
        </p:nvGrpSpPr>
        <p:grpSpPr>
          <a:xfrm>
            <a:off x="377257" y="2542519"/>
            <a:ext cx="4380813" cy="767910"/>
            <a:chOff x="0" y="0"/>
            <a:chExt cx="4380812" cy="767908"/>
          </a:xfrm>
        </p:grpSpPr>
        <p:sp>
          <p:nvSpPr>
            <p:cNvPr id="887" name="Arrow"/>
            <p:cNvSpPr/>
            <p:nvPr/>
          </p:nvSpPr>
          <p:spPr>
            <a:xfrm>
              <a:off x="0" y="0"/>
              <a:ext cx="4380813" cy="767909"/>
            </a:xfrm>
            <a:prstGeom prst="rightArrow">
              <a:avLst>
                <a:gd name="adj1" fmla="val 50000"/>
                <a:gd name="adj2" fmla="val 50000"/>
              </a:avLst>
            </a:prstGeom>
            <a:solidFill>
              <a:srgbClr val="70AD47"/>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88" name="Colon Cancer Model: $70K"/>
            <p:cNvSpPr txBox="1"/>
            <p:nvPr/>
          </p:nvSpPr>
          <p:spPr>
            <a:xfrm>
              <a:off x="45720" y="198534"/>
              <a:ext cx="409739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YaleNew"/>
                  <a:ea typeface="YaleNew"/>
                  <a:cs typeface="YaleNew"/>
                  <a:sym typeface="YaleNew"/>
                </a:defRPr>
              </a:lvl1pPr>
            </a:lstStyle>
            <a:p>
              <a:pPr/>
              <a:r>
                <a:t>Colon Cancer Model: $70K</a:t>
              </a:r>
            </a:p>
          </p:txBody>
        </p:sp>
      </p:grpSp>
      <p:grpSp>
        <p:nvGrpSpPr>
          <p:cNvPr id="892" name="Arrow: Right 14"/>
          <p:cNvGrpSpPr/>
          <p:nvPr/>
        </p:nvGrpSpPr>
        <p:grpSpPr>
          <a:xfrm>
            <a:off x="4818667" y="3604898"/>
            <a:ext cx="4356408" cy="767910"/>
            <a:chOff x="0" y="0"/>
            <a:chExt cx="4356406" cy="767908"/>
          </a:xfrm>
        </p:grpSpPr>
        <p:sp>
          <p:nvSpPr>
            <p:cNvPr id="890" name="Arrow"/>
            <p:cNvSpPr/>
            <p:nvPr/>
          </p:nvSpPr>
          <p:spPr>
            <a:xfrm>
              <a:off x="0" y="0"/>
              <a:ext cx="4356407" cy="767909"/>
            </a:xfrm>
            <a:prstGeom prst="rightArrow">
              <a:avLst>
                <a:gd name="adj1" fmla="val 50000"/>
                <a:gd name="adj2" fmla="val 50000"/>
              </a:avLst>
            </a:prstGeom>
            <a:solidFill>
              <a:srgbClr val="70AD47"/>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891" name="CAR-T + CAR-mast Combo: $110K"/>
            <p:cNvSpPr txBox="1"/>
            <p:nvPr/>
          </p:nvSpPr>
          <p:spPr>
            <a:xfrm>
              <a:off x="45720" y="198534"/>
              <a:ext cx="407299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YaleNew"/>
                  <a:ea typeface="YaleNew"/>
                  <a:cs typeface="YaleNew"/>
                  <a:sym typeface="YaleNew"/>
                </a:defRPr>
              </a:lvl1pPr>
            </a:lstStyle>
            <a:p>
              <a:pPr/>
              <a:r>
                <a:t>CAR-T + CAR-mast Combo: $110K</a:t>
              </a:r>
            </a:p>
          </p:txBody>
        </p:sp>
      </p:grpSp>
      <p:grpSp>
        <p:nvGrpSpPr>
          <p:cNvPr id="895" name="Content Placeholder 2"/>
          <p:cNvGrpSpPr/>
          <p:nvPr/>
        </p:nvGrpSpPr>
        <p:grpSpPr>
          <a:xfrm>
            <a:off x="428499" y="3109700"/>
            <a:ext cx="3840473" cy="767080"/>
            <a:chOff x="0" y="0"/>
            <a:chExt cx="3840472" cy="767079"/>
          </a:xfrm>
        </p:grpSpPr>
        <p:sp>
          <p:nvSpPr>
            <p:cNvPr id="893" name="Rectangle"/>
            <p:cNvSpPr/>
            <p:nvPr/>
          </p:nvSpPr>
          <p:spPr>
            <a:xfrm>
              <a:off x="0" y="40842"/>
              <a:ext cx="3840473" cy="685397"/>
            </a:xfrm>
            <a:prstGeom prst="rect">
              <a:avLst/>
            </a:prstGeom>
            <a:solidFill>
              <a:srgbClr val="FFFFFF"/>
            </a:solidFill>
            <a:ln w="12700" cap="flat">
              <a:noFill/>
              <a:miter lim="400000"/>
            </a:ln>
            <a:effectLst/>
          </p:spPr>
          <p:txBody>
            <a:bodyPr wrap="square" lIns="89999" tIns="89999" rIns="89999" bIns="89999" numCol="1" anchor="ctr">
              <a:noAutofit/>
            </a:bodyPr>
            <a:lstStyle/>
            <a:p>
              <a:pPr>
                <a:lnSpc>
                  <a:spcPct val="90000"/>
                </a:lnSpc>
                <a:spcBef>
                  <a:spcPts val="1000"/>
                </a:spcBef>
                <a:defRPr sz="2800">
                  <a:solidFill>
                    <a:srgbClr val="002060"/>
                  </a:solidFill>
                  <a:latin typeface="YaleNew"/>
                  <a:ea typeface="YaleNew"/>
                  <a:cs typeface="YaleNew"/>
                  <a:sym typeface="YaleNew"/>
                </a:defRPr>
              </a:pPr>
            </a:p>
          </p:txBody>
        </p:sp>
        <p:sp>
          <p:nvSpPr>
            <p:cNvPr id="894" name="To demonstrate the superior anti-tumor efficacy of CAR-mast cells over CAR-T cells in a mouse colon cancer model"/>
            <p:cNvSpPr txBox="1"/>
            <p:nvPr/>
          </p:nvSpPr>
          <p:spPr>
            <a:xfrm>
              <a:off x="45719" y="0"/>
              <a:ext cx="3749034" cy="767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90000"/>
                </a:lnSpc>
                <a:spcBef>
                  <a:spcPts val="1000"/>
                </a:spcBef>
                <a:defRPr i="1" sz="1600">
                  <a:solidFill>
                    <a:srgbClr val="002060"/>
                  </a:solidFill>
                  <a:latin typeface="YaleNew"/>
                  <a:ea typeface="YaleNew"/>
                  <a:cs typeface="YaleNew"/>
                  <a:sym typeface="YaleNew"/>
                </a:defRPr>
              </a:lvl1pPr>
            </a:lstStyle>
            <a:p>
              <a:pPr/>
              <a:r>
                <a:t>To demonstrate the superior anti-tumor efficacy of CAR-mast cells over CAR-T cells in a mouse colon cancer model</a:t>
              </a:r>
            </a:p>
          </p:txBody>
        </p:sp>
      </p:grpSp>
      <p:grpSp>
        <p:nvGrpSpPr>
          <p:cNvPr id="898" name="Content Placeholder 2"/>
          <p:cNvGrpSpPr/>
          <p:nvPr/>
        </p:nvGrpSpPr>
        <p:grpSpPr>
          <a:xfrm>
            <a:off x="4818667" y="4171123"/>
            <a:ext cx="3921641" cy="767080"/>
            <a:chOff x="0" y="0"/>
            <a:chExt cx="3921640" cy="767079"/>
          </a:xfrm>
        </p:grpSpPr>
        <p:sp>
          <p:nvSpPr>
            <p:cNvPr id="896" name="Rectangle"/>
            <p:cNvSpPr/>
            <p:nvPr/>
          </p:nvSpPr>
          <p:spPr>
            <a:xfrm>
              <a:off x="0" y="40842"/>
              <a:ext cx="3921641" cy="685397"/>
            </a:xfrm>
            <a:prstGeom prst="rect">
              <a:avLst/>
            </a:prstGeom>
            <a:solidFill>
              <a:srgbClr val="FFFFFF"/>
            </a:solidFill>
            <a:ln w="12700" cap="flat">
              <a:noFill/>
              <a:miter lim="400000"/>
            </a:ln>
            <a:effectLst/>
          </p:spPr>
          <p:txBody>
            <a:bodyPr wrap="square" lIns="89999" tIns="89999" rIns="89999" bIns="89999" numCol="1" anchor="ctr">
              <a:noAutofit/>
            </a:bodyPr>
            <a:lstStyle/>
            <a:p>
              <a:pPr>
                <a:lnSpc>
                  <a:spcPct val="90000"/>
                </a:lnSpc>
                <a:spcBef>
                  <a:spcPts val="1000"/>
                </a:spcBef>
                <a:defRPr sz="2800">
                  <a:solidFill>
                    <a:srgbClr val="002060"/>
                  </a:solidFill>
                  <a:latin typeface="YaleNew"/>
                  <a:ea typeface="YaleNew"/>
                  <a:cs typeface="YaleNew"/>
                  <a:sym typeface="YaleNew"/>
                </a:defRPr>
              </a:pPr>
            </a:p>
          </p:txBody>
        </p:sp>
        <p:sp>
          <p:nvSpPr>
            <p:cNvPr id="897" name="To investigate combinations of CAR-T and CAR-mast therapies in a mouse colon cancer model"/>
            <p:cNvSpPr txBox="1"/>
            <p:nvPr/>
          </p:nvSpPr>
          <p:spPr>
            <a:xfrm>
              <a:off x="45719" y="0"/>
              <a:ext cx="3830202" cy="767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90000"/>
                </a:lnSpc>
                <a:spcBef>
                  <a:spcPts val="1000"/>
                </a:spcBef>
                <a:defRPr i="1" sz="1600">
                  <a:solidFill>
                    <a:srgbClr val="002060"/>
                  </a:solidFill>
                  <a:latin typeface="YaleNew"/>
                  <a:ea typeface="YaleNew"/>
                  <a:cs typeface="YaleNew"/>
                  <a:sym typeface="YaleNew"/>
                </a:defRPr>
              </a:lvl1pPr>
            </a:lstStyle>
            <a:p>
              <a:pPr/>
              <a:r>
                <a:t>To investigate combinations of CAR-T and CAR-mast therapies in a mouse colon cancer model</a:t>
              </a:r>
            </a:p>
          </p:txBody>
        </p:sp>
      </p:grpSp>
      <p:grpSp>
        <p:nvGrpSpPr>
          <p:cNvPr id="901" name="Content Placeholder 2"/>
          <p:cNvGrpSpPr/>
          <p:nvPr/>
        </p:nvGrpSpPr>
        <p:grpSpPr>
          <a:xfrm>
            <a:off x="2630610" y="5749400"/>
            <a:ext cx="4380813" cy="549911"/>
            <a:chOff x="0" y="0"/>
            <a:chExt cx="4380812" cy="549909"/>
          </a:xfrm>
        </p:grpSpPr>
        <p:sp>
          <p:nvSpPr>
            <p:cNvPr id="899" name="Rectangle"/>
            <p:cNvSpPr/>
            <p:nvPr/>
          </p:nvSpPr>
          <p:spPr>
            <a:xfrm>
              <a:off x="0" y="108718"/>
              <a:ext cx="4380813" cy="332474"/>
            </a:xfrm>
            <a:prstGeom prst="rect">
              <a:avLst/>
            </a:prstGeom>
            <a:solidFill>
              <a:srgbClr val="FFFFFF"/>
            </a:solidFill>
            <a:ln w="12700" cap="flat">
              <a:noFill/>
              <a:miter lim="400000"/>
            </a:ln>
            <a:effectLst/>
          </p:spPr>
          <p:txBody>
            <a:bodyPr wrap="square" lIns="89999" tIns="89999" rIns="89999" bIns="89999" numCol="1" anchor="ctr">
              <a:noAutofit/>
            </a:bodyPr>
            <a:lstStyle/>
            <a:p>
              <a:pPr>
                <a:lnSpc>
                  <a:spcPct val="90000"/>
                </a:lnSpc>
                <a:spcBef>
                  <a:spcPts val="1000"/>
                </a:spcBef>
                <a:defRPr sz="2800">
                  <a:solidFill>
                    <a:srgbClr val="002060"/>
                  </a:solidFill>
                  <a:latin typeface="YaleNew"/>
                  <a:ea typeface="YaleNew"/>
                  <a:cs typeface="YaleNew"/>
                  <a:sym typeface="YaleNew"/>
                </a:defRPr>
              </a:pPr>
            </a:p>
          </p:txBody>
        </p:sp>
        <p:sp>
          <p:nvSpPr>
            <p:cNvPr id="900" name="To generate iPSC-derived large quantity of human CAR-mast cells"/>
            <p:cNvSpPr txBox="1"/>
            <p:nvPr/>
          </p:nvSpPr>
          <p:spPr>
            <a:xfrm>
              <a:off x="45719" y="0"/>
              <a:ext cx="4289374" cy="5499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90000"/>
                </a:lnSpc>
                <a:spcBef>
                  <a:spcPts val="1000"/>
                </a:spcBef>
                <a:defRPr i="1" sz="1600">
                  <a:solidFill>
                    <a:srgbClr val="002060"/>
                  </a:solidFill>
                  <a:latin typeface="YaleNew"/>
                  <a:ea typeface="YaleNew"/>
                  <a:cs typeface="YaleNew"/>
                  <a:sym typeface="YaleNew"/>
                </a:defRPr>
              </a:lvl1pPr>
            </a:lstStyle>
            <a:p>
              <a:pPr/>
              <a:r>
                <a:t>To generate iPSC-derived large quantity of human CAR-mast cells</a:t>
              </a:r>
            </a:p>
          </p:txBody>
        </p:sp>
      </p:grpSp>
      <p:grpSp>
        <p:nvGrpSpPr>
          <p:cNvPr id="904" name="Rectangle 22"/>
          <p:cNvGrpSpPr/>
          <p:nvPr/>
        </p:nvGrpSpPr>
        <p:grpSpPr>
          <a:xfrm>
            <a:off x="9286489" y="2542518"/>
            <a:ext cx="2108303" cy="1645922"/>
            <a:chOff x="0" y="0"/>
            <a:chExt cx="2108301" cy="1645920"/>
          </a:xfrm>
        </p:grpSpPr>
        <p:sp>
          <p:nvSpPr>
            <p:cNvPr id="902" name="Rectangle"/>
            <p:cNvSpPr/>
            <p:nvPr/>
          </p:nvSpPr>
          <p:spPr>
            <a:xfrm>
              <a:off x="0" y="-1"/>
              <a:ext cx="2108302" cy="1645922"/>
            </a:xfrm>
            <a:prstGeom prst="rect">
              <a:avLst/>
            </a:prstGeom>
            <a:solidFill>
              <a:srgbClr val="C5E0B4"/>
            </a:solidFill>
            <a:ln w="12700" cap="flat">
              <a:noFill/>
              <a:miter lim="400000"/>
            </a:ln>
            <a:effectLst/>
          </p:spPr>
          <p:txBody>
            <a:bodyPr wrap="square" lIns="89999" tIns="89999" rIns="89999" bIns="89999" numCol="1" anchor="ctr">
              <a:noAutofit/>
            </a:bodyPr>
            <a:lstStyle/>
            <a:p>
              <a:pPr>
                <a:defRPr>
                  <a:solidFill>
                    <a:srgbClr val="FFFFFF"/>
                  </a:solidFill>
                  <a:latin typeface="+mj-lt"/>
                  <a:ea typeface="+mj-ea"/>
                  <a:cs typeface="+mj-cs"/>
                  <a:sym typeface="Calibri"/>
                </a:defRPr>
              </a:pPr>
            </a:p>
          </p:txBody>
        </p:sp>
        <p:sp>
          <p:nvSpPr>
            <p:cNvPr id="903" name="Develop 2nd generation of CAR-mast cells with enhanced tumor survival and persistence"/>
            <p:cNvSpPr txBox="1"/>
            <p:nvPr/>
          </p:nvSpPr>
          <p:spPr>
            <a:xfrm>
              <a:off x="0" y="53340"/>
              <a:ext cx="2108302" cy="153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i="1" sz="1600">
                  <a:latin typeface="YaleNew"/>
                  <a:ea typeface="YaleNew"/>
                  <a:cs typeface="YaleNew"/>
                  <a:sym typeface="YaleNew"/>
                </a:defRPr>
              </a:lvl1pPr>
            </a:lstStyle>
            <a:p>
              <a:pPr/>
              <a:r>
                <a:t>Develop 2nd generation of CAR-mast cells with enhanced tumor survival and persistence</a:t>
              </a:r>
            </a:p>
          </p:txBody>
        </p:sp>
      </p:grpSp>
      <p:grpSp>
        <p:nvGrpSpPr>
          <p:cNvPr id="907" name="Rectangle 23"/>
          <p:cNvGrpSpPr/>
          <p:nvPr/>
        </p:nvGrpSpPr>
        <p:grpSpPr>
          <a:xfrm>
            <a:off x="9286489" y="4547632"/>
            <a:ext cx="2108303" cy="1645921"/>
            <a:chOff x="0" y="0"/>
            <a:chExt cx="2108301" cy="1645920"/>
          </a:xfrm>
        </p:grpSpPr>
        <p:sp>
          <p:nvSpPr>
            <p:cNvPr id="905" name="Rectangle"/>
            <p:cNvSpPr/>
            <p:nvPr/>
          </p:nvSpPr>
          <p:spPr>
            <a:xfrm>
              <a:off x="0" y="-1"/>
              <a:ext cx="2108302" cy="1645922"/>
            </a:xfrm>
            <a:prstGeom prst="rect">
              <a:avLst/>
            </a:prstGeom>
            <a:solidFill>
              <a:srgbClr val="C5E0B4"/>
            </a:solidFill>
            <a:ln w="12700" cap="flat">
              <a:noFill/>
              <a:miter lim="400000"/>
            </a:ln>
            <a:effectLst/>
          </p:spPr>
          <p:txBody>
            <a:bodyPr wrap="square" lIns="89999" tIns="89999" rIns="89999" bIns="89999" numCol="1" anchor="ctr">
              <a:noAutofit/>
            </a:bodyPr>
            <a:lstStyle/>
            <a:p>
              <a:pPr>
                <a:defRPr>
                  <a:solidFill>
                    <a:srgbClr val="FFFFFF"/>
                  </a:solidFill>
                  <a:latin typeface="+mj-lt"/>
                  <a:ea typeface="+mj-ea"/>
                  <a:cs typeface="+mj-cs"/>
                  <a:sym typeface="Calibri"/>
                </a:defRPr>
              </a:pPr>
            </a:p>
          </p:txBody>
        </p:sp>
        <p:sp>
          <p:nvSpPr>
            <p:cNvPr id="906" name="Test safety of CAR-mast cells (e.g., cytokine storm and neuronal side effects)"/>
            <p:cNvSpPr txBox="1"/>
            <p:nvPr/>
          </p:nvSpPr>
          <p:spPr>
            <a:xfrm>
              <a:off x="0" y="294639"/>
              <a:ext cx="2108302" cy="1056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i="1" sz="1600">
                  <a:latin typeface="YaleNew"/>
                  <a:ea typeface="YaleNew"/>
                  <a:cs typeface="YaleNew"/>
                  <a:sym typeface="YaleNew"/>
                </a:defRPr>
              </a:lvl1pPr>
            </a:lstStyle>
            <a:p>
              <a:pPr/>
              <a:r>
                <a:t>Test safety of CAR-mast cells (e.g., cytokine storm and neuronal side effects)</a:t>
              </a:r>
            </a:p>
          </p:txBody>
        </p:sp>
      </p:grpSp>
      <p:grpSp>
        <p:nvGrpSpPr>
          <p:cNvPr id="910" name="Arrow: Right 13"/>
          <p:cNvGrpSpPr/>
          <p:nvPr/>
        </p:nvGrpSpPr>
        <p:grpSpPr>
          <a:xfrm>
            <a:off x="2594611" y="5051983"/>
            <a:ext cx="4380813" cy="767910"/>
            <a:chOff x="0" y="0"/>
            <a:chExt cx="4380812" cy="767908"/>
          </a:xfrm>
        </p:grpSpPr>
        <p:sp>
          <p:nvSpPr>
            <p:cNvPr id="908" name="Arrow"/>
            <p:cNvSpPr/>
            <p:nvPr/>
          </p:nvSpPr>
          <p:spPr>
            <a:xfrm>
              <a:off x="0" y="0"/>
              <a:ext cx="4380813" cy="767909"/>
            </a:xfrm>
            <a:prstGeom prst="rightArrow">
              <a:avLst>
                <a:gd name="adj1" fmla="val 50000"/>
                <a:gd name="adj2" fmla="val 50000"/>
              </a:avLst>
            </a:prstGeom>
            <a:solidFill>
              <a:srgbClr val="70AD47"/>
            </a:solidFill>
            <a:ln w="12700" cap="flat">
              <a:noFill/>
              <a:miter lim="400000"/>
            </a:ln>
            <a:effectLst/>
          </p:spPr>
          <p:txBody>
            <a:bodyPr wrap="square" lIns="89999" tIns="89999" rIns="89999" bIns="89999" numCol="1" anchor="ctr">
              <a:noAutofit/>
            </a:bodyPr>
            <a:lstStyle/>
            <a:p>
              <a:pPr algn="ctr">
                <a:defRPr>
                  <a:solidFill>
                    <a:srgbClr val="FFFFFF"/>
                  </a:solidFill>
                  <a:latin typeface="+mj-lt"/>
                  <a:ea typeface="+mj-ea"/>
                  <a:cs typeface="+mj-cs"/>
                  <a:sym typeface="Calibri"/>
                </a:defRPr>
              </a:pPr>
            </a:p>
          </p:txBody>
        </p:sp>
        <p:sp>
          <p:nvSpPr>
            <p:cNvPr id="909" name="iPSC Development: $120K"/>
            <p:cNvSpPr txBox="1"/>
            <p:nvPr/>
          </p:nvSpPr>
          <p:spPr>
            <a:xfrm>
              <a:off x="45720" y="198534"/>
              <a:ext cx="409739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YaleNew"/>
                  <a:ea typeface="YaleNew"/>
                  <a:cs typeface="YaleNew"/>
                  <a:sym typeface="YaleNew"/>
                </a:defRPr>
              </a:lvl1pPr>
            </a:lstStyle>
            <a:p>
              <a:pPr/>
              <a:r>
                <a:t>iPSC Development: $120K</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DL_Lib_A4_2016">
  <a:themeElements>
    <a:clrScheme name="ADL_Lib_A4_2016">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ADL_Lib_A4_2016">
      <a:majorFont>
        <a:latin typeface="Calibri"/>
        <a:ea typeface="Calibri"/>
        <a:cs typeface="Calibri"/>
      </a:majorFont>
      <a:minorFont>
        <a:latin typeface="Helvetica"/>
        <a:ea typeface="Helvetica"/>
        <a:cs typeface="Helvetica"/>
      </a:minorFont>
    </a:fontScheme>
    <a:fmtScheme name="ADL_Lib_A4_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9999" tIns="89999" rIns="89999" bIns="8999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DL_Lib_A4_2016">
  <a:themeElements>
    <a:clrScheme name="ADL_Lib_A4_2016">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ADL_Lib_A4_2016">
      <a:majorFont>
        <a:latin typeface="Calibri"/>
        <a:ea typeface="Calibri"/>
        <a:cs typeface="Calibri"/>
      </a:majorFont>
      <a:minorFont>
        <a:latin typeface="Helvetica"/>
        <a:ea typeface="Helvetica"/>
        <a:cs typeface="Helvetica"/>
      </a:minorFont>
    </a:fontScheme>
    <a:fmtScheme name="ADL_Lib_A4_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89999" tIns="89999" rIns="89999" bIns="8999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